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0" r:id="rId3"/>
    <p:sldId id="263" r:id="rId4"/>
    <p:sldId id="262" r:id="rId5"/>
    <p:sldId id="264" r:id="rId6"/>
    <p:sldId id="267" r:id="rId7"/>
    <p:sldId id="269" r:id="rId8"/>
    <p:sldId id="271" r:id="rId9"/>
    <p:sldId id="272" r:id="rId10"/>
    <p:sldId id="268" r:id="rId11"/>
    <p:sldId id="274" r:id="rId12"/>
    <p:sldId id="265" r:id="rId13"/>
    <p:sldId id="282" r:id="rId14"/>
    <p:sldId id="283" r:id="rId15"/>
    <p:sldId id="275" r:id="rId16"/>
    <p:sldId id="279" r:id="rId17"/>
    <p:sldId id="273" r:id="rId18"/>
    <p:sldId id="277" r:id="rId19"/>
    <p:sldId id="280"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EAEAE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7" d="100"/>
          <a:sy n="117" d="100"/>
        </p:scale>
        <p:origin x="1520" y="184"/>
      </p:cViewPr>
      <p:guideLst/>
    </p:cSldViewPr>
  </p:slideViewPr>
  <p:notesTextViewPr>
    <p:cViewPr>
      <p:scale>
        <a:sx n="1" d="1"/>
        <a:sy n="1" d="1"/>
      </p:scale>
      <p:origin x="0" y="0"/>
    </p:cViewPr>
  </p:notesTextViewPr>
  <p:sorterViewPr>
    <p:cViewPr varScale="1">
      <p:scale>
        <a:sx n="100" d="100"/>
        <a:sy n="100" d="100"/>
      </p:scale>
      <p:origin x="0" y="-2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4CCC-AE44-B2E0-F1959E415AB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4CCC-AE44-B2E0-F1959E415AB3}"/>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4CCC-AE44-B2E0-F1959E415AB3}"/>
            </c:ext>
          </c:extLst>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862A-8F42-8CC2-8721E85FBBC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862A-8F42-8CC2-8721E85FBBC0}"/>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862A-8F42-8CC2-8721E85FBBC0}"/>
            </c:ext>
          </c:extLst>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4A54-8F40-980D-E90511AFCE84}"/>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A54-8F40-980D-E90511AFCE84}"/>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4A54-8F40-980D-E90511AFCE84}"/>
            </c:ext>
          </c:extLst>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B3-4B4F-84AD-E02623C1DD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10B-43B1-A488-F98CC624DE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10B-43B1-A488-F98CC624DE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10B-43B1-A488-F98CC624DE7B}"/>
              </c:ext>
            </c:extLst>
          </c:dPt>
          <c:dLbls>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mj-lt"/>
                    <a:ea typeface="+mn-ea"/>
                    <a:cs typeface="+mn-cs"/>
                  </a:defRPr>
                </a:pPr>
                <a:endParaRPr lang="da-DK"/>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20</c:v>
                </c:pt>
                <c:pt idx="1">
                  <c:v>30</c:v>
                </c:pt>
                <c:pt idx="2">
                  <c:v>50</c:v>
                </c:pt>
                <c:pt idx="3">
                  <c:v>45</c:v>
                </c:pt>
              </c:numCache>
            </c:numRef>
          </c:val>
          <c:extLst>
            <c:ext xmlns:c16="http://schemas.microsoft.com/office/drawing/2014/chart" uri="{C3380CC4-5D6E-409C-BE32-E72D297353CC}">
              <c16:uniqueId val="{00000000-52B3-4B4F-84AD-E02623C1DD9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9C0B4"/>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737-D74E-A476-9AE414E2372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737-D74E-A476-9AE414E23726}"/>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8737-D74E-A476-9AE414E23726}"/>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8737-D74E-A476-9AE414E2372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8737-D74E-A476-9AE414E23726}"/>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8737-D74E-A476-9AE414E23726}"/>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8737-D74E-A476-9AE414E23726}"/>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8737-D74E-A476-9AE414E23726}"/>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1-8737-D74E-A476-9AE414E2372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3-8737-D74E-A476-9AE414E2372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15-8737-D74E-A476-9AE414E2372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17-8737-D74E-A476-9AE414E2372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19-8737-D74E-A476-9AE414E23726}"/>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B-8737-D74E-A476-9AE414E23726}"/>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D-8737-D74E-A476-9AE414E23726}"/>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1F-8737-D74E-A476-9AE414E23726}"/>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21-8737-D74E-A476-9AE414E23726}"/>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23-8737-D74E-A476-9AE414E23726}"/>
              </c:ext>
            </c:extLst>
          </c:dPt>
          <c:dPt>
            <c:idx val="18"/>
            <c:invertIfNegative val="0"/>
            <c:bubble3D val="0"/>
            <c:spPr>
              <a:solidFill>
                <a:schemeClr val="accent4"/>
              </a:solidFill>
              <a:ln>
                <a:noFill/>
              </a:ln>
              <a:effectLst/>
            </c:spPr>
            <c:extLst>
              <c:ext xmlns:c16="http://schemas.microsoft.com/office/drawing/2014/chart" uri="{C3380CC4-5D6E-409C-BE32-E72D297353CC}">
                <c16:uniqueId val="{00000025-8737-D74E-A476-9AE414E23726}"/>
              </c:ext>
            </c:extLst>
          </c:dPt>
          <c:dPt>
            <c:idx val="19"/>
            <c:invertIfNegative val="0"/>
            <c:bubble3D val="0"/>
            <c:spPr>
              <a:solidFill>
                <a:schemeClr val="accent4"/>
              </a:solidFill>
              <a:ln>
                <a:noFill/>
              </a:ln>
              <a:effectLst/>
            </c:spPr>
            <c:extLst>
              <c:ext xmlns:c16="http://schemas.microsoft.com/office/drawing/2014/chart" uri="{C3380CC4-5D6E-409C-BE32-E72D297353CC}">
                <c16:uniqueId val="{00000027-8737-D74E-A476-9AE414E23726}"/>
              </c:ext>
            </c:extLst>
          </c:dPt>
          <c:cat>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Sheet1!$B$2:$B$21</c:f>
              <c:numCache>
                <c:formatCode>General</c:formatCode>
                <c:ptCount val="20"/>
                <c:pt idx="0">
                  <c:v>7</c:v>
                </c:pt>
                <c:pt idx="1">
                  <c:v>5</c:v>
                </c:pt>
                <c:pt idx="2">
                  <c:v>2</c:v>
                </c:pt>
                <c:pt idx="3">
                  <c:v>3.5</c:v>
                </c:pt>
                <c:pt idx="4">
                  <c:v>1</c:v>
                </c:pt>
                <c:pt idx="5">
                  <c:v>4.5</c:v>
                </c:pt>
                <c:pt idx="6">
                  <c:v>2</c:v>
                </c:pt>
                <c:pt idx="7">
                  <c:v>1</c:v>
                </c:pt>
                <c:pt idx="8">
                  <c:v>3</c:v>
                </c:pt>
                <c:pt idx="9">
                  <c:v>1.5</c:v>
                </c:pt>
                <c:pt idx="10">
                  <c:v>4</c:v>
                </c:pt>
                <c:pt idx="11">
                  <c:v>3</c:v>
                </c:pt>
                <c:pt idx="12">
                  <c:v>1</c:v>
                </c:pt>
                <c:pt idx="13">
                  <c:v>4.5</c:v>
                </c:pt>
                <c:pt idx="14">
                  <c:v>5</c:v>
                </c:pt>
                <c:pt idx="15">
                  <c:v>3.5</c:v>
                </c:pt>
                <c:pt idx="16">
                  <c:v>2.5</c:v>
                </c:pt>
                <c:pt idx="17">
                  <c:v>1.5</c:v>
                </c:pt>
                <c:pt idx="18">
                  <c:v>0.5</c:v>
                </c:pt>
                <c:pt idx="19">
                  <c:v>0.2</c:v>
                </c:pt>
              </c:numCache>
            </c:numRef>
          </c:val>
          <c:extLst>
            <c:ext xmlns:c16="http://schemas.microsoft.com/office/drawing/2014/chart" uri="{C3380CC4-5D6E-409C-BE32-E72D297353CC}">
              <c16:uniqueId val="{00000028-8737-D74E-A476-9AE414E23726}"/>
            </c:ext>
          </c:extLst>
        </c:ser>
        <c:dLbls>
          <c:showLegendKey val="0"/>
          <c:showVal val="0"/>
          <c:showCatName val="0"/>
          <c:showSerName val="0"/>
          <c:showPercent val="0"/>
          <c:showBubbleSize val="0"/>
        </c:dLbls>
        <c:gapWidth val="50"/>
        <c:overlap val="-27"/>
        <c:axId val="1367446304"/>
        <c:axId val="1367449056"/>
      </c:barChart>
      <c:catAx>
        <c:axId val="1367446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Roboto Light" charset="0"/>
                <a:cs typeface="Roboto Light" charset="0"/>
              </a:defRPr>
            </a:pPr>
            <a:endParaRPr lang="da-DK"/>
          </a:p>
        </c:txPr>
        <c:crossAx val="1367449056"/>
        <c:crosses val="autoZero"/>
        <c:auto val="1"/>
        <c:lblAlgn val="ctr"/>
        <c:lblOffset val="100"/>
        <c:noMultiLvlLbl val="0"/>
      </c:catAx>
      <c:valAx>
        <c:axId val="136744905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Roboto Light" charset="0"/>
                <a:cs typeface="Roboto Light" charset="0"/>
              </a:defRPr>
            </a:pPr>
            <a:endParaRPr lang="da-DK"/>
          </a:p>
        </c:txPr>
        <c:crossAx val="1367446304"/>
        <c:crosses val="autoZero"/>
        <c:crossBetween val="between"/>
      </c:valAx>
      <c:spPr>
        <a:noFill/>
        <a:ln>
          <a:noFill/>
        </a:ln>
        <a:effectLst/>
      </c:spPr>
    </c:plotArea>
    <c:plotVisOnly val="1"/>
    <c:dispBlanksAs val="gap"/>
    <c:showDLblsOverMax val="0"/>
  </c:chart>
  <c:spPr>
    <a:noFill/>
    <a:ln>
      <a:noFill/>
    </a:ln>
    <a:effectLst/>
  </c:spPr>
  <c:txPr>
    <a:bodyPr/>
    <a:lstStyle/>
    <a:p>
      <a:pPr>
        <a:defRPr sz="1200" b="0" i="0">
          <a:solidFill>
            <a:schemeClr val="tx1"/>
          </a:solidFill>
          <a:latin typeface="+mj-lt"/>
          <a:ea typeface="Roboto Light" charset="0"/>
          <a:cs typeface="Roboto Light" charset="0"/>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946B3-6DE4-48F5-AB8A-815D5E52A497}" type="datetimeFigureOut">
              <a:rPr lang="en-IN" smtClean="0"/>
              <a:t>19/02/19</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525E5-E276-441E-AB64-D7B4115EEB7E}" type="slidenum">
              <a:rPr lang="en-IN" smtClean="0"/>
              <a:t>‹#›</a:t>
            </a:fld>
            <a:endParaRPr lang="en-IN"/>
          </a:p>
        </p:txBody>
      </p:sp>
    </p:spTree>
    <p:extLst>
      <p:ext uri="{BB962C8B-B14F-4D97-AF65-F5344CB8AC3E}">
        <p14:creationId xmlns:p14="http://schemas.microsoft.com/office/powerpoint/2010/main" val="358864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9F2A00-BE8E-4CC2-8090-5D4D31802DD3}" type="slidenum">
              <a:rPr lang="en-US" smtClean="0"/>
              <a:t>14</a:t>
            </a:fld>
            <a:endParaRPr lang="en-US"/>
          </a:p>
        </p:txBody>
      </p:sp>
    </p:spTree>
    <p:extLst>
      <p:ext uri="{BB962C8B-B14F-4D97-AF65-F5344CB8AC3E}">
        <p14:creationId xmlns:p14="http://schemas.microsoft.com/office/powerpoint/2010/main" val="147488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9F2A00-BE8E-4CC2-8090-5D4D31802DD3}" type="slidenum">
              <a:rPr lang="en-US" smtClean="0"/>
              <a:t>16</a:t>
            </a:fld>
            <a:endParaRPr lang="en-US" dirty="0"/>
          </a:p>
        </p:txBody>
      </p:sp>
    </p:spTree>
    <p:extLst>
      <p:ext uri="{BB962C8B-B14F-4D97-AF65-F5344CB8AC3E}">
        <p14:creationId xmlns:p14="http://schemas.microsoft.com/office/powerpoint/2010/main" val="2402616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linkedin.com/" TargetMode="External"/><Relationship Id="rId2" Type="http://schemas.openxmlformats.org/officeDocument/2006/relationships/hyperlink" Target="http://www.googleplus.com/" TargetMode="External"/><Relationship Id="rId1" Type="http://schemas.openxmlformats.org/officeDocument/2006/relationships/slideMaster" Target="../slideMasters/slideMaster1.xml"/><Relationship Id="rId4" Type="http://schemas.openxmlformats.org/officeDocument/2006/relationships/hyperlink" Target="http://www.instagram.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a:xfrm>
            <a:off x="0" y="-20083"/>
            <a:ext cx="9144000" cy="53751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pic>
        <p:nvPicPr>
          <p:cNvPr id="4" name="Picture Placeholder 22"/>
          <p:cNvPicPr>
            <a:picLocks noChangeAspect="1"/>
          </p:cNvPicPr>
          <p:nvPr userDrawn="1"/>
        </p:nvPicPr>
        <p:blipFill>
          <a:blip r:embed="rId2" cstate="print">
            <a:alphaModFix amt="55000"/>
            <a:extLst>
              <a:ext uri="{28A0092B-C50C-407E-A947-70E740481C1C}">
                <a14:useLocalDpi xmlns:a14="http://schemas.microsoft.com/office/drawing/2010/main" val="0"/>
              </a:ext>
            </a:extLst>
          </a:blip>
          <a:srcRect t="19831" b="19831"/>
          <a:stretch>
            <a:fillRect/>
          </a:stretch>
        </p:blipFill>
        <p:spPr>
          <a:xfrm>
            <a:off x="-2487263" y="35262"/>
            <a:ext cx="11631263" cy="4678252"/>
          </a:xfrm>
          <a:prstGeom prst="rect">
            <a:avLst/>
          </a:prstGeom>
        </p:spPr>
      </p:pic>
      <p:sp>
        <p:nvSpPr>
          <p:cNvPr id="5" name="Rectangle 4"/>
          <p:cNvSpPr/>
          <p:nvPr userDrawn="1"/>
        </p:nvSpPr>
        <p:spPr>
          <a:xfrm>
            <a:off x="0" y="5274455"/>
            <a:ext cx="9144000" cy="99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0" name="Text Placeholder 8"/>
          <p:cNvSpPr>
            <a:spLocks noGrp="1"/>
          </p:cNvSpPr>
          <p:nvPr>
            <p:ph type="body" sz="quarter" idx="10" hasCustomPrompt="1"/>
          </p:nvPr>
        </p:nvSpPr>
        <p:spPr>
          <a:xfrm>
            <a:off x="633413" y="4713288"/>
            <a:ext cx="3524250" cy="358775"/>
          </a:xfrm>
        </p:spPr>
        <p:txBody>
          <a:bodyPr>
            <a:normAutofit/>
          </a:bodyPr>
          <a:lstStyle>
            <a:lvl1pPr marL="0" indent="0">
              <a:buNone/>
              <a:defRPr sz="1100" b="1" cap="all" baseline="0">
                <a:solidFill>
                  <a:schemeClr val="bg1"/>
                </a:solidFill>
                <a:latin typeface="Century Gothic" panose="020B0502020202020204" pitchFamily="34" charset="0"/>
              </a:defRPr>
            </a:lvl1pPr>
          </a:lstStyle>
          <a:p>
            <a:pPr lvl="0"/>
            <a:r>
              <a:rPr lang="en-US" dirty="0"/>
              <a:t>Click to edit sub heading </a:t>
            </a:r>
            <a:endParaRPr lang="en-IN" dirty="0"/>
          </a:p>
        </p:txBody>
      </p:sp>
      <p:sp>
        <p:nvSpPr>
          <p:cNvPr id="11" name="Title 1"/>
          <p:cNvSpPr>
            <a:spLocks noGrp="1"/>
          </p:cNvSpPr>
          <p:nvPr>
            <p:ph type="title" hasCustomPrompt="1"/>
          </p:nvPr>
        </p:nvSpPr>
        <p:spPr>
          <a:xfrm>
            <a:off x="633413" y="3352801"/>
            <a:ext cx="6268129" cy="1359872"/>
          </a:xfrm>
        </p:spPr>
        <p:txBody>
          <a:bodyPr anchor="ctr">
            <a:noAutofit/>
          </a:bodyPr>
          <a:lstStyle>
            <a:lvl1pPr algn="l">
              <a:defRPr sz="4800" b="1" cap="all" baseline="0">
                <a:solidFill>
                  <a:schemeClr val="bg1"/>
                </a:solidFill>
                <a:latin typeface="Century Gothic" panose="020B0502020202020204" pitchFamily="34" charset="0"/>
              </a:defRPr>
            </a:lvl1pPr>
          </a:lstStyle>
          <a:p>
            <a:r>
              <a:rPr lang="en-US" dirty="0"/>
              <a:t>CLICK TO EDIT MASTER TITLE STYLE</a:t>
            </a:r>
            <a:endParaRPr lang="en-IN" dirty="0"/>
          </a:p>
        </p:txBody>
      </p:sp>
      <p:sp>
        <p:nvSpPr>
          <p:cNvPr id="12" name="TextBox 11"/>
          <p:cNvSpPr txBox="1"/>
          <p:nvPr userDrawn="1"/>
        </p:nvSpPr>
        <p:spPr>
          <a:xfrm>
            <a:off x="331483" y="6350568"/>
            <a:ext cx="648231" cy="246176"/>
          </a:xfrm>
          <a:prstGeom prst="rect">
            <a:avLst/>
          </a:prstGeom>
          <a:noFill/>
        </p:spPr>
        <p:txBody>
          <a:bodyPr wrap="square" rtlCol="0">
            <a:spAutoFit/>
          </a:bodyPr>
          <a:lstStyle/>
          <a:p>
            <a:pPr algn="l"/>
            <a:r>
              <a:rPr lang="en-IN" sz="1000" b="1" spc="225" dirty="0">
                <a:solidFill>
                  <a:schemeClr val="bg2">
                    <a:lumMod val="25000"/>
                  </a:schemeClr>
                </a:solidFill>
                <a:latin typeface="+mj-lt"/>
              </a:rPr>
              <a:t>Date-</a:t>
            </a:r>
            <a:endParaRPr lang="id-ID" sz="1000" spc="225" dirty="0">
              <a:solidFill>
                <a:schemeClr val="bg2">
                  <a:lumMod val="25000"/>
                </a:schemeClr>
              </a:solidFill>
              <a:latin typeface="+mj-lt"/>
            </a:endParaRPr>
          </a:p>
        </p:txBody>
      </p:sp>
      <p:sp>
        <p:nvSpPr>
          <p:cNvPr id="14" name="Text Placeholder 13"/>
          <p:cNvSpPr>
            <a:spLocks noGrp="1"/>
          </p:cNvSpPr>
          <p:nvPr>
            <p:ph type="body" sz="quarter" idx="11" hasCustomPrompt="1"/>
          </p:nvPr>
        </p:nvSpPr>
        <p:spPr>
          <a:xfrm>
            <a:off x="957943" y="6369369"/>
            <a:ext cx="936172" cy="227376"/>
          </a:xfrm>
        </p:spPr>
        <p:txBody>
          <a:bodyPr>
            <a:noAutofit/>
          </a:bodyPr>
          <a:lstStyle>
            <a:lvl1pPr marL="0" indent="0">
              <a:buNone/>
              <a:defRPr sz="900" baseline="0">
                <a:latin typeface="+mj-lt"/>
              </a:defRPr>
            </a:lvl1pPr>
            <a:lvl2pPr marL="342900" indent="0">
              <a:buNone/>
              <a:defRPr sz="1000">
                <a:latin typeface="+mj-lt"/>
              </a:defRPr>
            </a:lvl2pPr>
            <a:lvl3pPr marL="685800" indent="0">
              <a:buNone/>
              <a:defRPr sz="1000">
                <a:latin typeface="+mj-lt"/>
              </a:defRPr>
            </a:lvl3pPr>
            <a:lvl4pPr marL="1028700" indent="0">
              <a:buNone/>
              <a:defRPr sz="1000">
                <a:latin typeface="+mj-lt"/>
              </a:defRPr>
            </a:lvl4pPr>
            <a:lvl5pPr marL="1371600" indent="0">
              <a:buNone/>
              <a:defRPr sz="1000">
                <a:latin typeface="+mj-lt"/>
              </a:defRPr>
            </a:lvl5pPr>
          </a:lstStyle>
          <a:p>
            <a:pPr lvl="0"/>
            <a:r>
              <a:rPr lang="en-US" dirty="0"/>
              <a:t>Enter date</a:t>
            </a:r>
            <a:endParaRPr lang="en-IN" dirty="0"/>
          </a:p>
        </p:txBody>
      </p:sp>
      <p:sp>
        <p:nvSpPr>
          <p:cNvPr id="15" name="TextBox 14"/>
          <p:cNvSpPr txBox="1"/>
          <p:nvPr userDrawn="1"/>
        </p:nvSpPr>
        <p:spPr>
          <a:xfrm>
            <a:off x="1801055" y="6350568"/>
            <a:ext cx="3741644" cy="246221"/>
          </a:xfrm>
          <a:prstGeom prst="rect">
            <a:avLst/>
          </a:prstGeom>
          <a:noFill/>
        </p:spPr>
        <p:txBody>
          <a:bodyPr wrap="square" rtlCol="0">
            <a:spAutoFit/>
          </a:bodyPr>
          <a:lstStyle/>
          <a:p>
            <a:pPr algn="l"/>
            <a:r>
              <a:rPr lang="en-IN" sz="1000" spc="225" dirty="0">
                <a:solidFill>
                  <a:schemeClr val="bg2">
                    <a:lumMod val="25000"/>
                  </a:schemeClr>
                </a:solidFill>
                <a:latin typeface="+mj-lt"/>
              </a:rPr>
              <a:t>|  </a:t>
            </a:r>
            <a:r>
              <a:rPr lang="en-IN" sz="1000" b="1" spc="225" dirty="0">
                <a:solidFill>
                  <a:schemeClr val="bg2">
                    <a:lumMod val="25000"/>
                  </a:schemeClr>
                </a:solidFill>
                <a:latin typeface="+mj-lt"/>
              </a:rPr>
              <a:t>Presented By</a:t>
            </a:r>
            <a:r>
              <a:rPr lang="en-US" sz="1000" b="1" spc="225" dirty="0">
                <a:solidFill>
                  <a:schemeClr val="bg2">
                    <a:lumMod val="25000"/>
                  </a:schemeClr>
                </a:solidFill>
                <a:latin typeface="+mj-lt"/>
              </a:rPr>
              <a:t>-</a:t>
            </a:r>
            <a:endParaRPr lang="id-ID" sz="1000" spc="225" dirty="0">
              <a:solidFill>
                <a:schemeClr val="bg2">
                  <a:lumMod val="25000"/>
                </a:schemeClr>
              </a:solidFill>
              <a:latin typeface="+mj-lt"/>
            </a:endParaRPr>
          </a:p>
        </p:txBody>
      </p:sp>
      <p:sp>
        <p:nvSpPr>
          <p:cNvPr id="16" name="Text Placeholder 13"/>
          <p:cNvSpPr>
            <a:spLocks noGrp="1"/>
          </p:cNvSpPr>
          <p:nvPr>
            <p:ph type="body" sz="quarter" idx="12" hasCustomPrompt="1"/>
          </p:nvPr>
        </p:nvSpPr>
        <p:spPr>
          <a:xfrm>
            <a:off x="3203791" y="6369369"/>
            <a:ext cx="1868952" cy="227376"/>
          </a:xfrm>
        </p:spPr>
        <p:txBody>
          <a:bodyPr>
            <a:noAutofit/>
          </a:bodyPr>
          <a:lstStyle>
            <a:lvl1pPr marL="0" indent="0">
              <a:buNone/>
              <a:defRPr sz="900" baseline="0">
                <a:latin typeface="+mj-lt"/>
              </a:defRPr>
            </a:lvl1pPr>
            <a:lvl2pPr marL="342900" indent="0">
              <a:buNone/>
              <a:defRPr sz="1000">
                <a:latin typeface="+mj-lt"/>
              </a:defRPr>
            </a:lvl2pPr>
            <a:lvl3pPr marL="685800" indent="0">
              <a:buNone/>
              <a:defRPr sz="1000">
                <a:latin typeface="+mj-lt"/>
              </a:defRPr>
            </a:lvl3pPr>
            <a:lvl4pPr marL="1028700" indent="0">
              <a:buNone/>
              <a:defRPr sz="1000">
                <a:latin typeface="+mj-lt"/>
              </a:defRPr>
            </a:lvl4pPr>
            <a:lvl5pPr marL="1371600" indent="0">
              <a:buNone/>
              <a:defRPr sz="1000">
                <a:latin typeface="+mj-lt"/>
              </a:defRPr>
            </a:lvl5pPr>
          </a:lstStyle>
          <a:p>
            <a:pPr lvl="0"/>
            <a:r>
              <a:rPr lang="en-US" dirty="0"/>
              <a:t>Enter name</a:t>
            </a:r>
            <a:endParaRPr lang="en-IN" dirty="0"/>
          </a:p>
        </p:txBody>
      </p:sp>
      <p:sp>
        <p:nvSpPr>
          <p:cNvPr id="18" name="Picture Placeholder 17"/>
          <p:cNvSpPr>
            <a:spLocks noGrp="1"/>
          </p:cNvSpPr>
          <p:nvPr>
            <p:ph type="pic" sz="quarter" idx="13" hasCustomPrompt="1"/>
          </p:nvPr>
        </p:nvSpPr>
        <p:spPr>
          <a:xfrm>
            <a:off x="7043058" y="5765631"/>
            <a:ext cx="1861456" cy="831113"/>
          </a:xfrm>
        </p:spPr>
        <p:txBody>
          <a:bodyPr anchor="ctr">
            <a:normAutofit/>
          </a:bodyPr>
          <a:lstStyle>
            <a:lvl1pPr marL="0" indent="0" algn="ctr">
              <a:buNone/>
              <a:defRPr sz="1600" baseline="0">
                <a:latin typeface="+mj-lt"/>
              </a:defRPr>
            </a:lvl1pPr>
          </a:lstStyle>
          <a:p>
            <a:r>
              <a:rPr lang="en-US" dirty="0"/>
              <a:t>Your Company Logo</a:t>
            </a:r>
            <a:endParaRPr lang="en-IN" dirty="0"/>
          </a:p>
        </p:txBody>
      </p:sp>
    </p:spTree>
    <p:extLst>
      <p:ext uri="{BB962C8B-B14F-4D97-AF65-F5344CB8AC3E}">
        <p14:creationId xmlns:p14="http://schemas.microsoft.com/office/powerpoint/2010/main" val="115929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ounder Slide">
    <p:spTree>
      <p:nvGrpSpPr>
        <p:cNvPr id="1" name=""/>
        <p:cNvGrpSpPr/>
        <p:nvPr/>
      </p:nvGrpSpPr>
      <p:grpSpPr>
        <a:xfrm>
          <a:off x="0" y="0"/>
          <a:ext cx="0" cy="0"/>
          <a:chOff x="0" y="0"/>
          <a:chExt cx="0" cy="0"/>
        </a:xfrm>
      </p:grpSpPr>
      <p:sp>
        <p:nvSpPr>
          <p:cNvPr id="44" name="Rounded Rectangle 43"/>
          <p:cNvSpPr/>
          <p:nvPr userDrawn="1"/>
        </p:nvSpPr>
        <p:spPr>
          <a:xfrm>
            <a:off x="6065553" y="1936401"/>
            <a:ext cx="2371674" cy="3669741"/>
          </a:xfrm>
          <a:prstGeom prst="roundRect">
            <a:avLst>
              <a:gd name="adj" fmla="val 1231"/>
            </a:avLst>
          </a:prstGeom>
          <a:solidFill>
            <a:schemeClr val="bg1"/>
          </a:solidFill>
          <a:ln>
            <a:noFill/>
          </a:ln>
          <a:effectLst>
            <a:outerShdw blurRad="127000" dist="12700" dir="1440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ounded Rectangle 44"/>
          <p:cNvSpPr/>
          <p:nvPr userDrawn="1"/>
        </p:nvSpPr>
        <p:spPr>
          <a:xfrm>
            <a:off x="3391562" y="1936401"/>
            <a:ext cx="2371674" cy="3669741"/>
          </a:xfrm>
          <a:prstGeom prst="roundRect">
            <a:avLst>
              <a:gd name="adj" fmla="val 1231"/>
            </a:avLst>
          </a:prstGeom>
          <a:solidFill>
            <a:schemeClr val="bg1"/>
          </a:solidFill>
          <a:ln>
            <a:noFill/>
          </a:ln>
          <a:effectLst>
            <a:outerShdw blurRad="127000" dist="12700" dir="1440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ounded Rectangle 45"/>
          <p:cNvSpPr/>
          <p:nvPr userDrawn="1"/>
        </p:nvSpPr>
        <p:spPr>
          <a:xfrm>
            <a:off x="3391562" y="1936402"/>
            <a:ext cx="2330582" cy="1252541"/>
          </a:xfrm>
          <a:prstGeom prst="roundRect">
            <a:avLst>
              <a:gd name="adj" fmla="val 1231"/>
            </a:avLst>
          </a:prstGeom>
          <a:solidFill>
            <a:schemeClr val="accent2"/>
          </a:solidFill>
          <a:ln>
            <a:noFill/>
          </a:ln>
          <a:effectLst>
            <a:outerShdw blurRad="127000" dist="12700" dir="1440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ounded Rectangle 46"/>
          <p:cNvSpPr/>
          <p:nvPr userDrawn="1"/>
        </p:nvSpPr>
        <p:spPr>
          <a:xfrm>
            <a:off x="6065095" y="1936402"/>
            <a:ext cx="2371674" cy="1252541"/>
          </a:xfrm>
          <a:prstGeom prst="roundRect">
            <a:avLst>
              <a:gd name="adj" fmla="val 1231"/>
            </a:avLst>
          </a:prstGeom>
          <a:solidFill>
            <a:schemeClr val="accent4"/>
          </a:solidFill>
          <a:ln>
            <a:noFill/>
          </a:ln>
          <a:effectLst>
            <a:outerShdw blurRad="127000" dist="12700" dir="1440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ounded Rectangle 47"/>
          <p:cNvSpPr/>
          <p:nvPr userDrawn="1"/>
        </p:nvSpPr>
        <p:spPr>
          <a:xfrm>
            <a:off x="736447" y="1936401"/>
            <a:ext cx="2371674" cy="3669741"/>
          </a:xfrm>
          <a:prstGeom prst="roundRect">
            <a:avLst>
              <a:gd name="adj" fmla="val 1231"/>
            </a:avLst>
          </a:prstGeom>
          <a:solidFill>
            <a:schemeClr val="bg1"/>
          </a:solidFill>
          <a:ln>
            <a:noFill/>
          </a:ln>
          <a:effectLst>
            <a:outerShdw blurRad="127000" dist="12700" dir="1440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ounded Rectangle 48"/>
          <p:cNvSpPr/>
          <p:nvPr userDrawn="1"/>
        </p:nvSpPr>
        <p:spPr>
          <a:xfrm>
            <a:off x="731730" y="1936402"/>
            <a:ext cx="2371674" cy="1252541"/>
          </a:xfrm>
          <a:prstGeom prst="roundRect">
            <a:avLst>
              <a:gd name="adj" fmla="val 1231"/>
            </a:avLst>
          </a:prstGeom>
          <a:solidFill>
            <a:schemeClr val="accent1"/>
          </a:solidFill>
          <a:ln>
            <a:noFill/>
          </a:ln>
          <a:effectLst>
            <a:outerShdw blurRad="127000" dist="12700" dir="1440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a:xfrm>
            <a:off x="0" y="259158"/>
            <a:ext cx="9144000" cy="794081"/>
          </a:xfrm>
        </p:spPr>
        <p:txBody>
          <a:bodyPr anchor="b">
            <a:noAutofit/>
          </a:bodyPr>
          <a:lstStyle>
            <a:lvl1pPr algn="ctr">
              <a:defRPr sz="2800" b="1" cap="all" baseline="0">
                <a:solidFill>
                  <a:schemeClr val="tx2"/>
                </a:solidFill>
                <a:latin typeface="Century Gothic" panose="020B0502020202020204" pitchFamily="34" charset="0"/>
              </a:defRPr>
            </a:lvl1pPr>
          </a:lstStyle>
          <a:p>
            <a:r>
              <a:rPr lang="en-US" dirty="0"/>
              <a:t>CLICK TO EDIT MASTER TITLE STYLE</a:t>
            </a:r>
            <a:endParaRPr lang="en-IN" dirty="0"/>
          </a:p>
        </p:txBody>
      </p:sp>
      <p:sp>
        <p:nvSpPr>
          <p:cNvPr id="17" name="Rounded Rectangle 16"/>
          <p:cNvSpPr/>
          <p:nvPr userDrawn="1"/>
        </p:nvSpPr>
        <p:spPr>
          <a:xfrm>
            <a:off x="8337330" y="6378678"/>
            <a:ext cx="315778" cy="31577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8" name="TextBox 17"/>
          <p:cNvSpPr txBox="1"/>
          <p:nvPr userDrawn="1"/>
        </p:nvSpPr>
        <p:spPr>
          <a:xfrm>
            <a:off x="8324768" y="6399602"/>
            <a:ext cx="344966" cy="276999"/>
          </a:xfrm>
          <a:prstGeom prst="rect">
            <a:avLst/>
          </a:prstGeom>
          <a:noFill/>
          <a:ln>
            <a:noFill/>
          </a:ln>
        </p:spPr>
        <p:txBody>
          <a:bodyPr wrap="none" rtlCol="0">
            <a:spAutoFit/>
          </a:bodyPr>
          <a:lstStyle/>
          <a:p>
            <a:pPr algn="ctr"/>
            <a:fld id="{9F976047-6D8B-40E5-9820-BFA42EA4E19A}" type="slidenum">
              <a:rPr lang="en-US" sz="1200" smtClean="0">
                <a:solidFill>
                  <a:schemeClr val="bg1"/>
                </a:solidFill>
                <a:latin typeface="Source Sans Pro" panose="020B0503030403020204" pitchFamily="34" charset="0"/>
              </a:rPr>
              <a:pPr algn="ctr"/>
              <a:t>‹#›</a:t>
            </a:fld>
            <a:endParaRPr lang="en-US" dirty="0">
              <a:solidFill>
                <a:schemeClr val="bg1"/>
              </a:solidFill>
            </a:endParaRPr>
          </a:p>
        </p:txBody>
      </p:sp>
      <p:cxnSp>
        <p:nvCxnSpPr>
          <p:cNvPr id="19" name="Straight Connector 18"/>
          <p:cNvCxnSpPr>
            <a:endCxn id="18" idx="1"/>
          </p:cNvCxnSpPr>
          <p:nvPr userDrawn="1"/>
        </p:nvCxnSpPr>
        <p:spPr>
          <a:xfrm flipV="1">
            <a:off x="2411422" y="6538102"/>
            <a:ext cx="5913346" cy="287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393582" y="6445769"/>
            <a:ext cx="2926160" cy="230832"/>
          </a:xfrm>
          <a:prstGeom prst="rect">
            <a:avLst/>
          </a:prstGeom>
          <a:noFill/>
        </p:spPr>
        <p:txBody>
          <a:bodyPr wrap="square" rtlCol="0">
            <a:spAutoFit/>
          </a:bodyPr>
          <a:lstStyle/>
          <a:p>
            <a:pPr algn="l"/>
            <a:r>
              <a:rPr lang="en-US" sz="900" spc="300" dirty="0">
                <a:solidFill>
                  <a:schemeClr val="bg1">
                    <a:lumMod val="50000"/>
                  </a:schemeClr>
                </a:solidFill>
                <a:latin typeface="+mj-lt"/>
                <a:ea typeface="WC Mano Negra Bta" charset="0"/>
                <a:cs typeface="WC Mano Negra Bta" charset="0"/>
              </a:rPr>
              <a:t>www.Companyname.com </a:t>
            </a:r>
          </a:p>
        </p:txBody>
      </p:sp>
      <p:grpSp>
        <p:nvGrpSpPr>
          <p:cNvPr id="21" name="Group 4"/>
          <p:cNvGrpSpPr>
            <a:grpSpLocks noChangeAspect="1"/>
          </p:cNvGrpSpPr>
          <p:nvPr userDrawn="1"/>
        </p:nvGrpSpPr>
        <p:grpSpPr bwMode="auto">
          <a:xfrm>
            <a:off x="4250531" y="1090009"/>
            <a:ext cx="642937" cy="111125"/>
            <a:chOff x="419" y="809"/>
            <a:chExt cx="405" cy="70"/>
          </a:xfrm>
        </p:grpSpPr>
        <p:sp>
          <p:nvSpPr>
            <p:cNvPr id="22" name="Oval 5"/>
            <p:cNvSpPr>
              <a:spLocks noChangeArrowheads="1"/>
            </p:cNvSpPr>
            <p:nvPr userDrawn="1"/>
          </p:nvSpPr>
          <p:spPr bwMode="auto">
            <a:xfrm>
              <a:off x="419" y="809"/>
              <a:ext cx="67" cy="7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Oval 6"/>
            <p:cNvSpPr>
              <a:spLocks noChangeArrowheads="1"/>
            </p:cNvSpPr>
            <p:nvPr userDrawn="1"/>
          </p:nvSpPr>
          <p:spPr bwMode="auto">
            <a:xfrm>
              <a:off x="505" y="809"/>
              <a:ext cx="66" cy="7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Oval 7"/>
            <p:cNvSpPr>
              <a:spLocks noChangeArrowheads="1"/>
            </p:cNvSpPr>
            <p:nvPr userDrawn="1"/>
          </p:nvSpPr>
          <p:spPr bwMode="auto">
            <a:xfrm>
              <a:off x="590" y="809"/>
              <a:ext cx="65" cy="7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Oval 8"/>
            <p:cNvSpPr>
              <a:spLocks noChangeArrowheads="1"/>
            </p:cNvSpPr>
            <p:nvPr userDrawn="1"/>
          </p:nvSpPr>
          <p:spPr bwMode="auto">
            <a:xfrm>
              <a:off x="674" y="809"/>
              <a:ext cx="66" cy="7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Oval 9"/>
            <p:cNvSpPr>
              <a:spLocks noChangeArrowheads="1"/>
            </p:cNvSpPr>
            <p:nvPr userDrawn="1"/>
          </p:nvSpPr>
          <p:spPr bwMode="auto">
            <a:xfrm>
              <a:off x="759" y="809"/>
              <a:ext cx="65" cy="7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31" name="Picture Placeholder 2"/>
          <p:cNvSpPr>
            <a:spLocks noGrp="1"/>
          </p:cNvSpPr>
          <p:nvPr>
            <p:ph type="pic" sz="quarter" idx="11" hasCustomPrompt="1"/>
          </p:nvPr>
        </p:nvSpPr>
        <p:spPr>
          <a:xfrm>
            <a:off x="2035629" y="1936402"/>
            <a:ext cx="1067775" cy="1252541"/>
          </a:xfrm>
          <a:prstGeom prst="round1Rect">
            <a:avLst>
              <a:gd name="adj" fmla="val 4036"/>
            </a:avLst>
          </a:prstGeom>
          <a:pattFill prst="pct5">
            <a:fgClr>
              <a:schemeClr val="bg1"/>
            </a:fgClr>
            <a:bgClr>
              <a:schemeClr val="tx2">
                <a:lumMod val="20000"/>
                <a:lumOff val="80000"/>
              </a:schemeClr>
            </a:bgClr>
          </a:pattFill>
        </p:spPr>
        <p:txBody>
          <a:bodyPr anchor="ctr"/>
          <a:lstStyle>
            <a:lvl1pPr marL="0" indent="0" algn="ctr">
              <a:buNone/>
              <a:defRPr sz="1200" b="0" i="0">
                <a:latin typeface="Source Sans Pro" charset="0"/>
                <a:ea typeface="Source Sans Pro" charset="0"/>
                <a:cs typeface="Source Sans Pro" charset="0"/>
              </a:defRPr>
            </a:lvl1pPr>
          </a:lstStyle>
          <a:p>
            <a:r>
              <a:rPr lang="en-US"/>
              <a:t>Drag &amp; Drop Image</a:t>
            </a:r>
          </a:p>
        </p:txBody>
      </p:sp>
      <p:sp>
        <p:nvSpPr>
          <p:cNvPr id="32" name="Picture Placeholder 2"/>
          <p:cNvSpPr>
            <a:spLocks noGrp="1"/>
          </p:cNvSpPr>
          <p:nvPr>
            <p:ph type="pic" sz="quarter" idx="12" hasCustomPrompt="1"/>
          </p:nvPr>
        </p:nvSpPr>
        <p:spPr>
          <a:xfrm>
            <a:off x="4690744" y="1936402"/>
            <a:ext cx="1067775" cy="1252541"/>
          </a:xfrm>
          <a:prstGeom prst="round1Rect">
            <a:avLst>
              <a:gd name="adj" fmla="val 4036"/>
            </a:avLst>
          </a:prstGeom>
          <a:pattFill prst="pct5">
            <a:fgClr>
              <a:schemeClr val="bg1"/>
            </a:fgClr>
            <a:bgClr>
              <a:schemeClr val="tx2">
                <a:lumMod val="20000"/>
                <a:lumOff val="80000"/>
              </a:schemeClr>
            </a:bgClr>
          </a:pattFill>
        </p:spPr>
        <p:txBody>
          <a:bodyPr anchor="ctr"/>
          <a:lstStyle>
            <a:lvl1pPr marL="0" indent="0" algn="ctr">
              <a:buNone/>
              <a:defRPr sz="1200" b="0" i="0">
                <a:latin typeface="Source Sans Pro" charset="0"/>
                <a:ea typeface="Source Sans Pro" charset="0"/>
                <a:cs typeface="Source Sans Pro" charset="0"/>
              </a:defRPr>
            </a:lvl1pPr>
          </a:lstStyle>
          <a:p>
            <a:r>
              <a:rPr lang="en-US"/>
              <a:t>Drag &amp; Drop Image</a:t>
            </a:r>
          </a:p>
        </p:txBody>
      </p:sp>
      <p:sp>
        <p:nvSpPr>
          <p:cNvPr id="33" name="Picture Placeholder 2"/>
          <p:cNvSpPr>
            <a:spLocks noGrp="1"/>
          </p:cNvSpPr>
          <p:nvPr>
            <p:ph type="pic" sz="quarter" idx="13" hasCustomPrompt="1"/>
          </p:nvPr>
        </p:nvSpPr>
        <p:spPr>
          <a:xfrm>
            <a:off x="7364735" y="1936402"/>
            <a:ext cx="1067775" cy="1252541"/>
          </a:xfrm>
          <a:prstGeom prst="round1Rect">
            <a:avLst>
              <a:gd name="adj" fmla="val 4036"/>
            </a:avLst>
          </a:prstGeom>
          <a:pattFill prst="pct5">
            <a:fgClr>
              <a:schemeClr val="bg1"/>
            </a:fgClr>
            <a:bgClr>
              <a:schemeClr val="tx2">
                <a:lumMod val="20000"/>
                <a:lumOff val="80000"/>
              </a:schemeClr>
            </a:bgClr>
          </a:pattFill>
        </p:spPr>
        <p:txBody>
          <a:bodyPr anchor="ctr"/>
          <a:lstStyle>
            <a:lvl1pPr marL="0" indent="0" algn="ctr">
              <a:buNone/>
              <a:defRPr sz="1200" b="0" i="0">
                <a:latin typeface="Source Sans Pro" charset="0"/>
                <a:ea typeface="Source Sans Pro" charset="0"/>
                <a:cs typeface="Source Sans Pro" charset="0"/>
              </a:defRPr>
            </a:lvl1pPr>
          </a:lstStyle>
          <a:p>
            <a:r>
              <a:rPr lang="en-US"/>
              <a:t>Drag &amp; Drop Image</a:t>
            </a:r>
          </a:p>
        </p:txBody>
      </p:sp>
      <p:sp>
        <p:nvSpPr>
          <p:cNvPr id="34" name="Shape 2864">
            <a:hlinkClick r:id="rId2"/>
          </p:cNvPr>
          <p:cNvSpPr/>
          <p:nvPr/>
        </p:nvSpPr>
        <p:spPr>
          <a:xfrm>
            <a:off x="3806902" y="5042342"/>
            <a:ext cx="352831" cy="352832"/>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Source Sans Pro Light" charset="0"/>
              <a:ea typeface="Source Sans Pro Light" charset="0"/>
              <a:cs typeface="Source Sans Pro Light" charset="0"/>
            </a:endParaRPr>
          </a:p>
        </p:txBody>
      </p:sp>
      <p:sp>
        <p:nvSpPr>
          <p:cNvPr id="35" name="Shape 2865">
            <a:hlinkClick r:id="rId3"/>
          </p:cNvPr>
          <p:cNvSpPr/>
          <p:nvPr/>
        </p:nvSpPr>
        <p:spPr>
          <a:xfrm>
            <a:off x="4421803" y="5042342"/>
            <a:ext cx="352831" cy="35283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Source Sans Pro Light" charset="0"/>
              <a:ea typeface="Source Sans Pro Light" charset="0"/>
              <a:cs typeface="Source Sans Pro Light" charset="0"/>
            </a:endParaRPr>
          </a:p>
        </p:txBody>
      </p:sp>
      <p:sp>
        <p:nvSpPr>
          <p:cNvPr id="36" name="Shape 2869">
            <a:hlinkClick r:id="rId4"/>
          </p:cNvPr>
          <p:cNvSpPr/>
          <p:nvPr/>
        </p:nvSpPr>
        <p:spPr>
          <a:xfrm>
            <a:off x="5007363" y="5042342"/>
            <a:ext cx="352831" cy="352832"/>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Source Sans Pro Light" charset="0"/>
              <a:ea typeface="Source Sans Pro Light" charset="0"/>
              <a:cs typeface="Source Sans Pro Light" charset="0"/>
            </a:endParaRPr>
          </a:p>
        </p:txBody>
      </p:sp>
      <p:sp>
        <p:nvSpPr>
          <p:cNvPr id="50" name="Text Placeholder 3"/>
          <p:cNvSpPr>
            <a:spLocks noGrp="1"/>
          </p:cNvSpPr>
          <p:nvPr userDrawn="1">
            <p:ph type="body" sz="quarter" idx="16" hasCustomPrompt="1"/>
          </p:nvPr>
        </p:nvSpPr>
        <p:spPr>
          <a:xfrm>
            <a:off x="847313" y="2175168"/>
            <a:ext cx="1151941" cy="518873"/>
          </a:xfrm>
        </p:spPr>
        <p:txBody>
          <a:bodyPr>
            <a:noAutofit/>
          </a:bodyPr>
          <a:lstStyle>
            <a:lvl1pPr marL="0" indent="0">
              <a:lnSpc>
                <a:spcPct val="100000"/>
              </a:lnSpc>
              <a:spcBef>
                <a:spcPts val="0"/>
              </a:spcBef>
              <a:buNone/>
              <a:defRPr sz="1600" b="1">
                <a:solidFill>
                  <a:schemeClr val="bg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name</a:t>
            </a:r>
            <a:endParaRPr lang="en-IN" dirty="0"/>
          </a:p>
        </p:txBody>
      </p:sp>
      <p:sp>
        <p:nvSpPr>
          <p:cNvPr id="51" name="Text Placeholder 3"/>
          <p:cNvSpPr>
            <a:spLocks noGrp="1"/>
          </p:cNvSpPr>
          <p:nvPr userDrawn="1">
            <p:ph type="body" sz="quarter" idx="17" hasCustomPrompt="1"/>
          </p:nvPr>
        </p:nvSpPr>
        <p:spPr>
          <a:xfrm>
            <a:off x="847313" y="2763291"/>
            <a:ext cx="1151941" cy="255951"/>
          </a:xfrm>
        </p:spPr>
        <p:txBody>
          <a:bodyPr>
            <a:noAutofit/>
          </a:bodyPr>
          <a:lstStyle>
            <a:lvl1pPr marL="0" indent="0">
              <a:buNone/>
              <a:defRPr sz="1200" b="0" i="1">
                <a:solidFill>
                  <a:schemeClr val="bg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Occupation</a:t>
            </a:r>
            <a:endParaRPr lang="en-IN" dirty="0"/>
          </a:p>
        </p:txBody>
      </p:sp>
      <p:sp>
        <p:nvSpPr>
          <p:cNvPr id="52" name="Text Placeholder 3"/>
          <p:cNvSpPr>
            <a:spLocks noGrp="1"/>
          </p:cNvSpPr>
          <p:nvPr userDrawn="1">
            <p:ph type="body" sz="quarter" idx="18" hasCustomPrompt="1"/>
          </p:nvPr>
        </p:nvSpPr>
        <p:spPr>
          <a:xfrm>
            <a:off x="3644828" y="3387092"/>
            <a:ext cx="1863343" cy="1545518"/>
          </a:xfrm>
        </p:spPr>
        <p:txBody>
          <a:bodyPr>
            <a:noAutofit/>
          </a:bodyPr>
          <a:lstStyle>
            <a:lvl1pPr marL="0" indent="0" algn="ctr">
              <a:buNone/>
              <a:defRPr sz="1050" b="0" i="0">
                <a:solidFill>
                  <a:schemeClr val="tx1">
                    <a:lumMod val="65000"/>
                    <a:lumOff val="35000"/>
                  </a:schemeClr>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algn="ctr">
              <a:lnSpc>
                <a:spcPct val="150000"/>
              </a:lnSpc>
            </a:pPr>
            <a:r>
              <a:rPr lang="id-ID" sz="1100" b="0" dirty="0">
                <a:solidFill>
                  <a:schemeClr val="bg2">
                    <a:lumMod val="50000"/>
                  </a:schemeClr>
                </a:solidFill>
                <a:latin typeface="Calibri Light" panose="020F0302020204030204" pitchFamily="34" charset="0"/>
              </a:rPr>
              <a:t>Lorem ipsum dolor sit amet, consectetuer adipiscing elit, sed diam nibh euismod tincidunt ut laoreet dolore magna aliquam erat volutpat</a:t>
            </a:r>
          </a:p>
        </p:txBody>
      </p:sp>
      <p:sp>
        <p:nvSpPr>
          <p:cNvPr id="53" name="Shape 2864">
            <a:hlinkClick r:id="rId2"/>
          </p:cNvPr>
          <p:cNvSpPr/>
          <p:nvPr userDrawn="1"/>
        </p:nvSpPr>
        <p:spPr>
          <a:xfrm>
            <a:off x="1156119" y="5042342"/>
            <a:ext cx="352831" cy="352832"/>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Source Sans Pro Light" charset="0"/>
              <a:ea typeface="Source Sans Pro Light" charset="0"/>
              <a:cs typeface="Source Sans Pro Light" charset="0"/>
            </a:endParaRPr>
          </a:p>
        </p:txBody>
      </p:sp>
      <p:sp>
        <p:nvSpPr>
          <p:cNvPr id="54" name="Shape 2865">
            <a:hlinkClick r:id="rId3"/>
          </p:cNvPr>
          <p:cNvSpPr/>
          <p:nvPr userDrawn="1"/>
        </p:nvSpPr>
        <p:spPr>
          <a:xfrm>
            <a:off x="1771020" y="5042342"/>
            <a:ext cx="352831" cy="35283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Source Sans Pro Light" charset="0"/>
              <a:ea typeface="Source Sans Pro Light" charset="0"/>
              <a:cs typeface="Source Sans Pro Light" charset="0"/>
            </a:endParaRPr>
          </a:p>
        </p:txBody>
      </p:sp>
      <p:sp>
        <p:nvSpPr>
          <p:cNvPr id="55" name="Shape 2869">
            <a:hlinkClick r:id="rId4"/>
          </p:cNvPr>
          <p:cNvSpPr/>
          <p:nvPr userDrawn="1"/>
        </p:nvSpPr>
        <p:spPr>
          <a:xfrm>
            <a:off x="2356580" y="5042342"/>
            <a:ext cx="352831" cy="352832"/>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Source Sans Pro Light" charset="0"/>
              <a:ea typeface="Source Sans Pro Light" charset="0"/>
              <a:cs typeface="Source Sans Pro Light" charset="0"/>
            </a:endParaRPr>
          </a:p>
        </p:txBody>
      </p:sp>
      <p:sp>
        <p:nvSpPr>
          <p:cNvPr id="56" name="Shape 2864">
            <a:hlinkClick r:id="rId2"/>
          </p:cNvPr>
          <p:cNvSpPr/>
          <p:nvPr userDrawn="1"/>
        </p:nvSpPr>
        <p:spPr>
          <a:xfrm>
            <a:off x="6457462" y="5042342"/>
            <a:ext cx="352831" cy="352832"/>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Source Sans Pro Light" charset="0"/>
              <a:ea typeface="Source Sans Pro Light" charset="0"/>
              <a:cs typeface="Source Sans Pro Light" charset="0"/>
            </a:endParaRPr>
          </a:p>
        </p:txBody>
      </p:sp>
      <p:sp>
        <p:nvSpPr>
          <p:cNvPr id="57" name="Shape 2865">
            <a:hlinkClick r:id="rId3"/>
          </p:cNvPr>
          <p:cNvSpPr/>
          <p:nvPr userDrawn="1"/>
        </p:nvSpPr>
        <p:spPr>
          <a:xfrm>
            <a:off x="7072363" y="5042342"/>
            <a:ext cx="352831" cy="35283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Source Sans Pro Light" charset="0"/>
              <a:ea typeface="Source Sans Pro Light" charset="0"/>
              <a:cs typeface="Source Sans Pro Light" charset="0"/>
            </a:endParaRPr>
          </a:p>
        </p:txBody>
      </p:sp>
      <p:sp>
        <p:nvSpPr>
          <p:cNvPr id="58" name="Shape 2869">
            <a:hlinkClick r:id="rId4"/>
          </p:cNvPr>
          <p:cNvSpPr/>
          <p:nvPr userDrawn="1"/>
        </p:nvSpPr>
        <p:spPr>
          <a:xfrm>
            <a:off x="7657923" y="5042342"/>
            <a:ext cx="352831" cy="352832"/>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Source Sans Pro Light" charset="0"/>
              <a:ea typeface="Source Sans Pro Light" charset="0"/>
              <a:cs typeface="Source Sans Pro Light" charset="0"/>
            </a:endParaRPr>
          </a:p>
        </p:txBody>
      </p:sp>
      <p:sp>
        <p:nvSpPr>
          <p:cNvPr id="59" name="Text Placeholder 3"/>
          <p:cNvSpPr>
            <a:spLocks noGrp="1"/>
          </p:cNvSpPr>
          <p:nvPr>
            <p:ph type="body" sz="quarter" idx="19" hasCustomPrompt="1"/>
          </p:nvPr>
        </p:nvSpPr>
        <p:spPr>
          <a:xfrm>
            <a:off x="3502428" y="2175168"/>
            <a:ext cx="1151941" cy="518873"/>
          </a:xfrm>
        </p:spPr>
        <p:txBody>
          <a:bodyPr>
            <a:noAutofit/>
          </a:bodyPr>
          <a:lstStyle>
            <a:lvl1pPr marL="0" indent="0">
              <a:lnSpc>
                <a:spcPct val="100000"/>
              </a:lnSpc>
              <a:spcBef>
                <a:spcPts val="0"/>
              </a:spcBef>
              <a:buNone/>
              <a:defRPr sz="1600" b="1">
                <a:solidFill>
                  <a:schemeClr val="bg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name</a:t>
            </a:r>
            <a:endParaRPr lang="en-IN" dirty="0"/>
          </a:p>
        </p:txBody>
      </p:sp>
      <p:sp>
        <p:nvSpPr>
          <p:cNvPr id="60" name="Text Placeholder 3"/>
          <p:cNvSpPr>
            <a:spLocks noGrp="1"/>
          </p:cNvSpPr>
          <p:nvPr>
            <p:ph type="body" sz="quarter" idx="20" hasCustomPrompt="1"/>
          </p:nvPr>
        </p:nvSpPr>
        <p:spPr>
          <a:xfrm>
            <a:off x="3502428" y="2763291"/>
            <a:ext cx="1151941" cy="255951"/>
          </a:xfrm>
        </p:spPr>
        <p:txBody>
          <a:bodyPr>
            <a:noAutofit/>
          </a:bodyPr>
          <a:lstStyle>
            <a:lvl1pPr marL="0" indent="0">
              <a:buNone/>
              <a:defRPr sz="1200" b="0" i="1">
                <a:solidFill>
                  <a:schemeClr val="bg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Occupation</a:t>
            </a:r>
            <a:endParaRPr lang="en-IN" dirty="0"/>
          </a:p>
        </p:txBody>
      </p:sp>
      <p:sp>
        <p:nvSpPr>
          <p:cNvPr id="61" name="Text Placeholder 3"/>
          <p:cNvSpPr>
            <a:spLocks noGrp="1"/>
          </p:cNvSpPr>
          <p:nvPr>
            <p:ph type="body" sz="quarter" idx="21" hasCustomPrompt="1"/>
          </p:nvPr>
        </p:nvSpPr>
        <p:spPr>
          <a:xfrm>
            <a:off x="6139174" y="2175168"/>
            <a:ext cx="1151941" cy="518873"/>
          </a:xfrm>
        </p:spPr>
        <p:txBody>
          <a:bodyPr>
            <a:noAutofit/>
          </a:bodyPr>
          <a:lstStyle>
            <a:lvl1pPr marL="0" indent="0">
              <a:lnSpc>
                <a:spcPct val="100000"/>
              </a:lnSpc>
              <a:spcBef>
                <a:spcPts val="0"/>
              </a:spcBef>
              <a:buNone/>
              <a:defRPr sz="1600" b="1">
                <a:solidFill>
                  <a:schemeClr val="bg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name</a:t>
            </a:r>
            <a:endParaRPr lang="en-IN" dirty="0"/>
          </a:p>
        </p:txBody>
      </p:sp>
      <p:sp>
        <p:nvSpPr>
          <p:cNvPr id="62" name="Text Placeholder 3"/>
          <p:cNvSpPr>
            <a:spLocks noGrp="1"/>
          </p:cNvSpPr>
          <p:nvPr>
            <p:ph type="body" sz="quarter" idx="22" hasCustomPrompt="1"/>
          </p:nvPr>
        </p:nvSpPr>
        <p:spPr>
          <a:xfrm>
            <a:off x="6139174" y="2763291"/>
            <a:ext cx="1151941" cy="255951"/>
          </a:xfrm>
        </p:spPr>
        <p:txBody>
          <a:bodyPr>
            <a:noAutofit/>
          </a:bodyPr>
          <a:lstStyle>
            <a:lvl1pPr marL="0" indent="0">
              <a:buNone/>
              <a:defRPr sz="1200" b="0" i="1">
                <a:solidFill>
                  <a:schemeClr val="bg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Occupation</a:t>
            </a:r>
            <a:endParaRPr lang="en-IN" dirty="0"/>
          </a:p>
        </p:txBody>
      </p:sp>
      <p:sp>
        <p:nvSpPr>
          <p:cNvPr id="63" name="Text Placeholder 3"/>
          <p:cNvSpPr>
            <a:spLocks noGrp="1"/>
          </p:cNvSpPr>
          <p:nvPr>
            <p:ph type="body" sz="quarter" idx="23" hasCustomPrompt="1"/>
          </p:nvPr>
        </p:nvSpPr>
        <p:spPr>
          <a:xfrm>
            <a:off x="1015763" y="3387092"/>
            <a:ext cx="1863343" cy="1545518"/>
          </a:xfrm>
        </p:spPr>
        <p:txBody>
          <a:bodyPr>
            <a:noAutofit/>
          </a:bodyPr>
          <a:lstStyle>
            <a:lvl1pPr marL="0" indent="0" algn="ctr">
              <a:buNone/>
              <a:defRPr sz="1050" b="0" i="0">
                <a:solidFill>
                  <a:schemeClr val="tx1">
                    <a:lumMod val="65000"/>
                    <a:lumOff val="35000"/>
                  </a:schemeClr>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algn="ctr">
              <a:lnSpc>
                <a:spcPct val="150000"/>
              </a:lnSpc>
            </a:pPr>
            <a:r>
              <a:rPr lang="id-ID" sz="1100" b="0" dirty="0">
                <a:solidFill>
                  <a:schemeClr val="bg2">
                    <a:lumMod val="50000"/>
                  </a:schemeClr>
                </a:solidFill>
                <a:latin typeface="Calibri Light" panose="020F0302020204030204" pitchFamily="34" charset="0"/>
              </a:rPr>
              <a:t>Lorem ipsum dolor sit amet, consectetuer adipiscing elit, sed diam nibh euismod tincidunt ut laoreet dolore magna aliquam erat volutpat</a:t>
            </a:r>
          </a:p>
        </p:txBody>
      </p:sp>
      <p:sp>
        <p:nvSpPr>
          <p:cNvPr id="64" name="Text Placeholder 3"/>
          <p:cNvSpPr>
            <a:spLocks noGrp="1"/>
          </p:cNvSpPr>
          <p:nvPr>
            <p:ph type="body" sz="quarter" idx="24" hasCustomPrompt="1"/>
          </p:nvPr>
        </p:nvSpPr>
        <p:spPr>
          <a:xfrm>
            <a:off x="6317106" y="3387092"/>
            <a:ext cx="1863343" cy="1545518"/>
          </a:xfrm>
        </p:spPr>
        <p:txBody>
          <a:bodyPr>
            <a:noAutofit/>
          </a:bodyPr>
          <a:lstStyle>
            <a:lvl1pPr marL="0" indent="0" algn="ctr">
              <a:buNone/>
              <a:defRPr sz="1050" b="0" i="0">
                <a:solidFill>
                  <a:schemeClr val="tx1">
                    <a:lumMod val="65000"/>
                    <a:lumOff val="35000"/>
                  </a:schemeClr>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algn="ctr">
              <a:lnSpc>
                <a:spcPct val="150000"/>
              </a:lnSpc>
            </a:pPr>
            <a:r>
              <a:rPr lang="id-ID" sz="1100" b="0" dirty="0">
                <a:solidFill>
                  <a:schemeClr val="bg2">
                    <a:lumMod val="50000"/>
                  </a:schemeClr>
                </a:solidFill>
                <a:latin typeface="Calibri Light" panose="020F0302020204030204" pitchFamily="34" charset="0"/>
              </a:rPr>
              <a:t>Lorem ipsum dolor sit amet, consectetuer adipiscing elit, sed diam nibh euismod tincidunt ut laoreet dolore magna aliquam erat volutpat</a:t>
            </a:r>
          </a:p>
        </p:txBody>
      </p:sp>
    </p:spTree>
    <p:extLst>
      <p:ext uri="{BB962C8B-B14F-4D97-AF65-F5344CB8AC3E}">
        <p14:creationId xmlns:p14="http://schemas.microsoft.com/office/powerpoint/2010/main" val="3758480449"/>
      </p:ext>
    </p:extLst>
  </p:cSld>
  <p:clrMapOvr>
    <a:masterClrMapping/>
  </p:clrMapOvr>
  <p:transition spd="slow" advTm="2000">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0" y="259158"/>
            <a:ext cx="9144000" cy="794081"/>
          </a:xfrm>
        </p:spPr>
        <p:txBody>
          <a:bodyPr anchor="b">
            <a:noAutofit/>
          </a:bodyPr>
          <a:lstStyle>
            <a:lvl1pPr algn="ctr">
              <a:defRPr sz="2800" b="1" cap="all" baseline="0">
                <a:solidFill>
                  <a:schemeClr val="tx2"/>
                </a:solidFill>
                <a:latin typeface="Century Gothic" panose="020B0502020202020204" pitchFamily="34" charset="0"/>
              </a:defRPr>
            </a:lvl1pPr>
          </a:lstStyle>
          <a:p>
            <a:r>
              <a:rPr lang="en-US" dirty="0"/>
              <a:t>CLICK TO EDIT MASTER TITLE STYLE</a:t>
            </a:r>
            <a:endParaRPr lang="en-IN" dirty="0"/>
          </a:p>
        </p:txBody>
      </p:sp>
      <p:cxnSp>
        <p:nvCxnSpPr>
          <p:cNvPr id="15" name="Straight Connector 14"/>
          <p:cNvCxnSpPr/>
          <p:nvPr userDrawn="1"/>
        </p:nvCxnSpPr>
        <p:spPr>
          <a:xfrm flipV="1">
            <a:off x="2411422" y="6553200"/>
            <a:ext cx="6231835" cy="136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393582" y="6445769"/>
            <a:ext cx="2926160" cy="230832"/>
          </a:xfrm>
          <a:prstGeom prst="rect">
            <a:avLst/>
          </a:prstGeom>
          <a:noFill/>
        </p:spPr>
        <p:txBody>
          <a:bodyPr wrap="square" rtlCol="0">
            <a:spAutoFit/>
          </a:bodyPr>
          <a:lstStyle/>
          <a:p>
            <a:pPr algn="l"/>
            <a:r>
              <a:rPr lang="en-US" sz="900" spc="300" dirty="0">
                <a:solidFill>
                  <a:schemeClr val="bg1">
                    <a:lumMod val="50000"/>
                  </a:schemeClr>
                </a:solidFill>
                <a:latin typeface="+mj-lt"/>
                <a:ea typeface="WC Mano Negra Bta" charset="0"/>
                <a:cs typeface="WC Mano Negra Bta" charset="0"/>
              </a:rPr>
              <a:t>www.Companyname.com </a:t>
            </a:r>
          </a:p>
        </p:txBody>
      </p:sp>
      <p:grpSp>
        <p:nvGrpSpPr>
          <p:cNvPr id="25" name="Group 4"/>
          <p:cNvGrpSpPr>
            <a:grpSpLocks noChangeAspect="1"/>
          </p:cNvGrpSpPr>
          <p:nvPr userDrawn="1"/>
        </p:nvGrpSpPr>
        <p:grpSpPr bwMode="auto">
          <a:xfrm>
            <a:off x="4250531" y="1090009"/>
            <a:ext cx="642937" cy="111125"/>
            <a:chOff x="419" y="809"/>
            <a:chExt cx="405" cy="70"/>
          </a:xfrm>
        </p:grpSpPr>
        <p:sp>
          <p:nvSpPr>
            <p:cNvPr id="26" name="Oval 5"/>
            <p:cNvSpPr>
              <a:spLocks noChangeArrowheads="1"/>
            </p:cNvSpPr>
            <p:nvPr userDrawn="1"/>
          </p:nvSpPr>
          <p:spPr bwMode="auto">
            <a:xfrm>
              <a:off x="419" y="809"/>
              <a:ext cx="67" cy="7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Oval 6"/>
            <p:cNvSpPr>
              <a:spLocks noChangeArrowheads="1"/>
            </p:cNvSpPr>
            <p:nvPr userDrawn="1"/>
          </p:nvSpPr>
          <p:spPr bwMode="auto">
            <a:xfrm>
              <a:off x="505" y="809"/>
              <a:ext cx="66" cy="7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Oval 7"/>
            <p:cNvSpPr>
              <a:spLocks noChangeArrowheads="1"/>
            </p:cNvSpPr>
            <p:nvPr userDrawn="1"/>
          </p:nvSpPr>
          <p:spPr bwMode="auto">
            <a:xfrm>
              <a:off x="590" y="809"/>
              <a:ext cx="65" cy="7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Oval 8"/>
            <p:cNvSpPr>
              <a:spLocks noChangeArrowheads="1"/>
            </p:cNvSpPr>
            <p:nvPr userDrawn="1"/>
          </p:nvSpPr>
          <p:spPr bwMode="auto">
            <a:xfrm>
              <a:off x="674" y="809"/>
              <a:ext cx="66" cy="7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Oval 9"/>
            <p:cNvSpPr>
              <a:spLocks noChangeArrowheads="1"/>
            </p:cNvSpPr>
            <p:nvPr userDrawn="1"/>
          </p:nvSpPr>
          <p:spPr bwMode="auto">
            <a:xfrm>
              <a:off x="759" y="809"/>
              <a:ext cx="65" cy="7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0714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footer onl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259158"/>
            <a:ext cx="9144000" cy="794081"/>
          </a:xfrm>
        </p:spPr>
        <p:txBody>
          <a:bodyPr anchor="b">
            <a:noAutofit/>
          </a:bodyPr>
          <a:lstStyle>
            <a:lvl1pPr algn="ctr">
              <a:defRPr sz="2800" b="1" cap="all" baseline="0">
                <a:solidFill>
                  <a:schemeClr val="tx2"/>
                </a:solidFill>
                <a:latin typeface="Century Gothic" panose="020B0502020202020204" pitchFamily="34" charset="0"/>
              </a:defRPr>
            </a:lvl1pPr>
          </a:lstStyle>
          <a:p>
            <a:r>
              <a:rPr lang="en-US" dirty="0"/>
              <a:t>CLICK TO EDIT MASTER TITLE STYLE</a:t>
            </a:r>
            <a:endParaRPr lang="en-IN" dirty="0"/>
          </a:p>
        </p:txBody>
      </p:sp>
      <p:sp>
        <p:nvSpPr>
          <p:cNvPr id="14" name="Rounded Rectangle 13"/>
          <p:cNvSpPr/>
          <p:nvPr userDrawn="1"/>
        </p:nvSpPr>
        <p:spPr>
          <a:xfrm>
            <a:off x="8337330" y="6378678"/>
            <a:ext cx="315778" cy="31577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5" name="TextBox 14"/>
          <p:cNvSpPr txBox="1"/>
          <p:nvPr userDrawn="1"/>
        </p:nvSpPr>
        <p:spPr>
          <a:xfrm>
            <a:off x="8324768" y="6399602"/>
            <a:ext cx="344966" cy="276999"/>
          </a:xfrm>
          <a:prstGeom prst="rect">
            <a:avLst/>
          </a:prstGeom>
          <a:noFill/>
          <a:ln>
            <a:noFill/>
          </a:ln>
        </p:spPr>
        <p:txBody>
          <a:bodyPr wrap="none" rtlCol="0">
            <a:spAutoFit/>
          </a:bodyPr>
          <a:lstStyle/>
          <a:p>
            <a:pPr algn="ctr"/>
            <a:fld id="{9F976047-6D8B-40E5-9820-BFA42EA4E19A}" type="slidenum">
              <a:rPr lang="en-US" sz="1200" smtClean="0">
                <a:solidFill>
                  <a:schemeClr val="bg1"/>
                </a:solidFill>
                <a:latin typeface="Source Sans Pro" panose="020B0503030403020204" pitchFamily="34" charset="0"/>
              </a:rPr>
              <a:pPr algn="ctr"/>
              <a:t>‹#›</a:t>
            </a:fld>
            <a:endParaRPr lang="en-US" dirty="0">
              <a:solidFill>
                <a:schemeClr val="bg1"/>
              </a:solidFill>
            </a:endParaRPr>
          </a:p>
        </p:txBody>
      </p:sp>
      <p:cxnSp>
        <p:nvCxnSpPr>
          <p:cNvPr id="16" name="Straight Connector 15"/>
          <p:cNvCxnSpPr>
            <a:endCxn id="15" idx="1"/>
          </p:cNvCxnSpPr>
          <p:nvPr userDrawn="1"/>
        </p:nvCxnSpPr>
        <p:spPr>
          <a:xfrm flipV="1">
            <a:off x="2411422" y="6538102"/>
            <a:ext cx="5913346" cy="287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93582" y="6445769"/>
            <a:ext cx="2926160" cy="230832"/>
          </a:xfrm>
          <a:prstGeom prst="rect">
            <a:avLst/>
          </a:prstGeom>
          <a:noFill/>
        </p:spPr>
        <p:txBody>
          <a:bodyPr wrap="square" rtlCol="0">
            <a:spAutoFit/>
          </a:bodyPr>
          <a:lstStyle/>
          <a:p>
            <a:pPr algn="l"/>
            <a:r>
              <a:rPr lang="en-US" sz="900" spc="300" dirty="0">
                <a:solidFill>
                  <a:schemeClr val="bg1">
                    <a:lumMod val="50000"/>
                  </a:schemeClr>
                </a:solidFill>
                <a:latin typeface="+mj-lt"/>
                <a:ea typeface="WC Mano Negra Bta" charset="0"/>
                <a:cs typeface="WC Mano Negra Bta" charset="0"/>
              </a:rPr>
              <a:t>www.Companyname.com </a:t>
            </a:r>
          </a:p>
        </p:txBody>
      </p:sp>
      <p:grpSp>
        <p:nvGrpSpPr>
          <p:cNvPr id="18" name="Group 4"/>
          <p:cNvGrpSpPr>
            <a:grpSpLocks noChangeAspect="1"/>
          </p:cNvGrpSpPr>
          <p:nvPr userDrawn="1"/>
        </p:nvGrpSpPr>
        <p:grpSpPr bwMode="auto">
          <a:xfrm>
            <a:off x="4250531" y="1090009"/>
            <a:ext cx="642937" cy="111125"/>
            <a:chOff x="419" y="809"/>
            <a:chExt cx="405" cy="70"/>
          </a:xfrm>
        </p:grpSpPr>
        <p:sp>
          <p:nvSpPr>
            <p:cNvPr id="20" name="Oval 5"/>
            <p:cNvSpPr>
              <a:spLocks noChangeArrowheads="1"/>
            </p:cNvSpPr>
            <p:nvPr userDrawn="1"/>
          </p:nvSpPr>
          <p:spPr bwMode="auto">
            <a:xfrm>
              <a:off x="419" y="809"/>
              <a:ext cx="67" cy="7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Oval 6"/>
            <p:cNvSpPr>
              <a:spLocks noChangeArrowheads="1"/>
            </p:cNvSpPr>
            <p:nvPr userDrawn="1"/>
          </p:nvSpPr>
          <p:spPr bwMode="auto">
            <a:xfrm>
              <a:off x="505" y="809"/>
              <a:ext cx="66" cy="7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Oval 7"/>
            <p:cNvSpPr>
              <a:spLocks noChangeArrowheads="1"/>
            </p:cNvSpPr>
            <p:nvPr userDrawn="1"/>
          </p:nvSpPr>
          <p:spPr bwMode="auto">
            <a:xfrm>
              <a:off x="590" y="809"/>
              <a:ext cx="65" cy="7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Oval 8"/>
            <p:cNvSpPr>
              <a:spLocks noChangeArrowheads="1"/>
            </p:cNvSpPr>
            <p:nvPr userDrawn="1"/>
          </p:nvSpPr>
          <p:spPr bwMode="auto">
            <a:xfrm>
              <a:off x="674" y="809"/>
              <a:ext cx="66" cy="7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Oval 9"/>
            <p:cNvSpPr>
              <a:spLocks noChangeArrowheads="1"/>
            </p:cNvSpPr>
            <p:nvPr userDrawn="1"/>
          </p:nvSpPr>
          <p:spPr bwMode="auto">
            <a:xfrm>
              <a:off x="759" y="809"/>
              <a:ext cx="65" cy="7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81405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red bg slide">
    <p:bg>
      <p:bgPr>
        <a:solidFill>
          <a:schemeClr val="accent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259159"/>
            <a:ext cx="9144000" cy="655242"/>
          </a:xfrm>
        </p:spPr>
        <p:txBody>
          <a:bodyPr anchor="b">
            <a:noAutofit/>
          </a:bodyPr>
          <a:lstStyle>
            <a:lvl1pPr algn="ctr">
              <a:defRPr sz="2800" b="1" cap="all" baseline="0">
                <a:solidFill>
                  <a:schemeClr val="bg1"/>
                </a:solidFill>
                <a:latin typeface="Century Gothic" panose="020B0502020202020204" pitchFamily="34" charset="0"/>
              </a:defRPr>
            </a:lvl1pPr>
          </a:lstStyle>
          <a:p>
            <a:r>
              <a:rPr lang="en-US" dirty="0"/>
              <a:t>CLICK TO EDIT MASTER TITLE STYLE</a:t>
            </a:r>
            <a:endParaRPr lang="en-IN" dirty="0"/>
          </a:p>
        </p:txBody>
      </p:sp>
      <p:sp>
        <p:nvSpPr>
          <p:cNvPr id="14" name="Rounded Rectangle 13"/>
          <p:cNvSpPr/>
          <p:nvPr userDrawn="1"/>
        </p:nvSpPr>
        <p:spPr>
          <a:xfrm>
            <a:off x="8337330" y="6378678"/>
            <a:ext cx="315778" cy="315778"/>
          </a:xfrm>
          <a:prstGeom prst="roundRect">
            <a:avLst>
              <a:gd name="adj" fmla="val 50000"/>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5" name="TextBox 14"/>
          <p:cNvSpPr txBox="1"/>
          <p:nvPr userDrawn="1"/>
        </p:nvSpPr>
        <p:spPr>
          <a:xfrm>
            <a:off x="8324768" y="6399602"/>
            <a:ext cx="344966" cy="276999"/>
          </a:xfrm>
          <a:prstGeom prst="rect">
            <a:avLst/>
          </a:prstGeom>
          <a:noFill/>
        </p:spPr>
        <p:txBody>
          <a:bodyPr wrap="none" rtlCol="0">
            <a:spAutoFit/>
          </a:bodyPr>
          <a:lstStyle/>
          <a:p>
            <a:pPr algn="ctr"/>
            <a:fld id="{9F976047-6D8B-40E5-9820-BFA42EA4E19A}" type="slidenum">
              <a:rPr lang="en-US" sz="1200" smtClean="0">
                <a:solidFill>
                  <a:schemeClr val="bg1"/>
                </a:solidFill>
                <a:latin typeface="Source Sans Pro" panose="020B0503030403020204" pitchFamily="34" charset="0"/>
              </a:rPr>
              <a:pPr algn="ctr"/>
              <a:t>‹#›</a:t>
            </a:fld>
            <a:endParaRPr lang="en-US" dirty="0">
              <a:solidFill>
                <a:schemeClr val="bg1"/>
              </a:solidFill>
            </a:endParaRPr>
          </a:p>
        </p:txBody>
      </p:sp>
      <p:cxnSp>
        <p:nvCxnSpPr>
          <p:cNvPr id="16" name="Straight Connector 15"/>
          <p:cNvCxnSpPr>
            <a:endCxn id="15" idx="1"/>
          </p:cNvCxnSpPr>
          <p:nvPr userDrawn="1"/>
        </p:nvCxnSpPr>
        <p:spPr>
          <a:xfrm flipV="1">
            <a:off x="2411422" y="6538102"/>
            <a:ext cx="5913346" cy="287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93582" y="6445769"/>
            <a:ext cx="2926160" cy="230832"/>
          </a:xfrm>
          <a:prstGeom prst="rect">
            <a:avLst/>
          </a:prstGeom>
          <a:noFill/>
        </p:spPr>
        <p:txBody>
          <a:bodyPr wrap="square" rtlCol="0">
            <a:spAutoFit/>
          </a:bodyPr>
          <a:lstStyle/>
          <a:p>
            <a:pPr algn="l"/>
            <a:r>
              <a:rPr lang="en-US" sz="900" spc="300" dirty="0">
                <a:solidFill>
                  <a:schemeClr val="bg1"/>
                </a:solidFill>
                <a:latin typeface="+mj-lt"/>
                <a:ea typeface="WC Mano Negra Bta" charset="0"/>
                <a:cs typeface="WC Mano Negra Bta" charset="0"/>
              </a:rPr>
              <a:t>www.Companyname.com </a:t>
            </a:r>
          </a:p>
        </p:txBody>
      </p:sp>
      <p:grpSp>
        <p:nvGrpSpPr>
          <p:cNvPr id="18" name="Group 4"/>
          <p:cNvGrpSpPr>
            <a:grpSpLocks noChangeAspect="1"/>
          </p:cNvGrpSpPr>
          <p:nvPr userDrawn="1"/>
        </p:nvGrpSpPr>
        <p:grpSpPr bwMode="auto">
          <a:xfrm>
            <a:off x="4250531" y="997338"/>
            <a:ext cx="642937" cy="111125"/>
            <a:chOff x="419" y="809"/>
            <a:chExt cx="405" cy="70"/>
          </a:xfrm>
          <a:solidFill>
            <a:schemeClr val="bg1"/>
          </a:solidFill>
        </p:grpSpPr>
        <p:sp>
          <p:nvSpPr>
            <p:cNvPr id="20" name="Oval 5"/>
            <p:cNvSpPr>
              <a:spLocks noChangeArrowheads="1"/>
            </p:cNvSpPr>
            <p:nvPr userDrawn="1"/>
          </p:nvSpPr>
          <p:spPr bwMode="auto">
            <a:xfrm>
              <a:off x="419" y="809"/>
              <a:ext cx="67" cy="7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Oval 6"/>
            <p:cNvSpPr>
              <a:spLocks noChangeArrowheads="1"/>
            </p:cNvSpPr>
            <p:nvPr userDrawn="1"/>
          </p:nvSpPr>
          <p:spPr bwMode="auto">
            <a:xfrm>
              <a:off x="505" y="809"/>
              <a:ext cx="66" cy="7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Oval 7"/>
            <p:cNvSpPr>
              <a:spLocks noChangeArrowheads="1"/>
            </p:cNvSpPr>
            <p:nvPr userDrawn="1"/>
          </p:nvSpPr>
          <p:spPr bwMode="auto">
            <a:xfrm>
              <a:off x="590" y="809"/>
              <a:ext cx="65" cy="7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Oval 8"/>
            <p:cNvSpPr>
              <a:spLocks noChangeArrowheads="1"/>
            </p:cNvSpPr>
            <p:nvPr userDrawn="1"/>
          </p:nvSpPr>
          <p:spPr bwMode="auto">
            <a:xfrm>
              <a:off x="674" y="809"/>
              <a:ext cx="66" cy="7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Oval 9"/>
            <p:cNvSpPr>
              <a:spLocks noChangeArrowheads="1"/>
            </p:cNvSpPr>
            <p:nvPr userDrawn="1"/>
          </p:nvSpPr>
          <p:spPr bwMode="auto">
            <a:xfrm>
              <a:off x="759" y="809"/>
              <a:ext cx="65" cy="7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48197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223" y="0"/>
            <a:ext cx="4118023" cy="6858000"/>
          </a:xfrm>
          <a:pattFill prst="pct5">
            <a:fgClr>
              <a:schemeClr val="bg2"/>
            </a:fgClr>
            <a:bgClr>
              <a:schemeClr val="tx2">
                <a:lumMod val="40000"/>
                <a:lumOff val="60000"/>
              </a:schemeClr>
            </a:bgClr>
          </a:pattFill>
        </p:spPr>
        <p:txBody>
          <a:bodyPr/>
          <a:lstStyle>
            <a:lvl1pPr>
              <a:defRPr>
                <a:solidFill>
                  <a:schemeClr val="bg1"/>
                </a:solidFill>
              </a:defRPr>
            </a:lvl1pPr>
          </a:lstStyle>
          <a:p>
            <a:endParaRPr lang="en-IN"/>
          </a:p>
        </p:txBody>
      </p:sp>
      <p:sp>
        <p:nvSpPr>
          <p:cNvPr id="12" name="Title 1"/>
          <p:cNvSpPr>
            <a:spLocks noGrp="1"/>
          </p:cNvSpPr>
          <p:nvPr>
            <p:ph type="title" hasCustomPrompt="1"/>
          </p:nvPr>
        </p:nvSpPr>
        <p:spPr>
          <a:xfrm>
            <a:off x="4587988" y="596616"/>
            <a:ext cx="4893469" cy="794081"/>
          </a:xfrm>
        </p:spPr>
        <p:txBody>
          <a:bodyPr anchor="b">
            <a:noAutofit/>
          </a:bodyPr>
          <a:lstStyle>
            <a:lvl1pPr algn="l">
              <a:defRPr sz="2800" b="1" cap="all" baseline="0">
                <a:solidFill>
                  <a:schemeClr val="tx2"/>
                </a:solidFill>
                <a:latin typeface="Century Gothic" panose="020B0502020202020204" pitchFamily="34" charset="0"/>
              </a:defRPr>
            </a:lvl1pPr>
          </a:lstStyle>
          <a:p>
            <a:r>
              <a:rPr lang="en-US" dirty="0"/>
              <a:t>CLICK TO EDIT MASTER TITLE STYLE</a:t>
            </a:r>
            <a:endParaRPr lang="en-IN" dirty="0"/>
          </a:p>
        </p:txBody>
      </p:sp>
      <p:sp>
        <p:nvSpPr>
          <p:cNvPr id="13" name="Rounded Rectangle 12"/>
          <p:cNvSpPr/>
          <p:nvPr userDrawn="1"/>
        </p:nvSpPr>
        <p:spPr>
          <a:xfrm>
            <a:off x="8337330" y="6378678"/>
            <a:ext cx="315778" cy="31577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4" name="TextBox 13"/>
          <p:cNvSpPr txBox="1"/>
          <p:nvPr userDrawn="1"/>
        </p:nvSpPr>
        <p:spPr>
          <a:xfrm>
            <a:off x="8324768" y="6399602"/>
            <a:ext cx="344966" cy="276999"/>
          </a:xfrm>
          <a:prstGeom prst="rect">
            <a:avLst/>
          </a:prstGeom>
          <a:noFill/>
          <a:ln>
            <a:noFill/>
          </a:ln>
        </p:spPr>
        <p:txBody>
          <a:bodyPr wrap="none" rtlCol="0">
            <a:spAutoFit/>
          </a:bodyPr>
          <a:lstStyle/>
          <a:p>
            <a:pPr algn="ctr"/>
            <a:fld id="{9F976047-6D8B-40E5-9820-BFA42EA4E19A}" type="slidenum">
              <a:rPr lang="en-US" sz="1200" smtClean="0">
                <a:solidFill>
                  <a:schemeClr val="bg1"/>
                </a:solidFill>
                <a:latin typeface="Source Sans Pro" panose="020B0503030403020204" pitchFamily="34" charset="0"/>
              </a:rPr>
              <a:pPr algn="ctr"/>
              <a:t>‹#›</a:t>
            </a:fld>
            <a:endParaRPr lang="en-US" dirty="0">
              <a:solidFill>
                <a:schemeClr val="bg1"/>
              </a:solidFill>
            </a:endParaRPr>
          </a:p>
        </p:txBody>
      </p:sp>
      <p:cxnSp>
        <p:nvCxnSpPr>
          <p:cNvPr id="15" name="Straight Connector 14"/>
          <p:cNvCxnSpPr>
            <a:endCxn id="14" idx="1"/>
          </p:cNvCxnSpPr>
          <p:nvPr userDrawn="1"/>
        </p:nvCxnSpPr>
        <p:spPr>
          <a:xfrm flipV="1">
            <a:off x="2411422" y="6538102"/>
            <a:ext cx="5913346" cy="287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393582" y="6445769"/>
            <a:ext cx="2926160" cy="230832"/>
          </a:xfrm>
          <a:prstGeom prst="rect">
            <a:avLst/>
          </a:prstGeom>
          <a:noFill/>
        </p:spPr>
        <p:txBody>
          <a:bodyPr wrap="square" rtlCol="0">
            <a:spAutoFit/>
          </a:bodyPr>
          <a:lstStyle/>
          <a:p>
            <a:pPr algn="l"/>
            <a:r>
              <a:rPr lang="en-US" sz="900" spc="300" dirty="0">
                <a:solidFill>
                  <a:schemeClr val="bg1">
                    <a:lumMod val="50000"/>
                  </a:schemeClr>
                </a:solidFill>
                <a:latin typeface="+mj-lt"/>
                <a:ea typeface="WC Mano Negra Bta" charset="0"/>
                <a:cs typeface="WC Mano Negra Bta" charset="0"/>
              </a:rPr>
              <a:t>www.Companyname.com </a:t>
            </a:r>
          </a:p>
        </p:txBody>
      </p:sp>
      <p:grpSp>
        <p:nvGrpSpPr>
          <p:cNvPr id="20" name="Group 4"/>
          <p:cNvGrpSpPr>
            <a:grpSpLocks noChangeAspect="1"/>
          </p:cNvGrpSpPr>
          <p:nvPr userDrawn="1"/>
        </p:nvGrpSpPr>
        <p:grpSpPr bwMode="auto">
          <a:xfrm>
            <a:off x="4587989" y="1427467"/>
            <a:ext cx="642937" cy="111125"/>
            <a:chOff x="419" y="809"/>
            <a:chExt cx="405" cy="70"/>
          </a:xfrm>
        </p:grpSpPr>
        <p:sp>
          <p:nvSpPr>
            <p:cNvPr id="21" name="Oval 5"/>
            <p:cNvSpPr>
              <a:spLocks noChangeArrowheads="1"/>
            </p:cNvSpPr>
            <p:nvPr userDrawn="1"/>
          </p:nvSpPr>
          <p:spPr bwMode="auto">
            <a:xfrm>
              <a:off x="419" y="809"/>
              <a:ext cx="67" cy="7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Oval 6"/>
            <p:cNvSpPr>
              <a:spLocks noChangeArrowheads="1"/>
            </p:cNvSpPr>
            <p:nvPr userDrawn="1"/>
          </p:nvSpPr>
          <p:spPr bwMode="auto">
            <a:xfrm>
              <a:off x="505" y="809"/>
              <a:ext cx="66" cy="7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Oval 7"/>
            <p:cNvSpPr>
              <a:spLocks noChangeArrowheads="1"/>
            </p:cNvSpPr>
            <p:nvPr userDrawn="1"/>
          </p:nvSpPr>
          <p:spPr bwMode="auto">
            <a:xfrm>
              <a:off x="590" y="809"/>
              <a:ext cx="65" cy="7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Oval 8"/>
            <p:cNvSpPr>
              <a:spLocks noChangeArrowheads="1"/>
            </p:cNvSpPr>
            <p:nvPr userDrawn="1"/>
          </p:nvSpPr>
          <p:spPr bwMode="auto">
            <a:xfrm>
              <a:off x="674" y="809"/>
              <a:ext cx="66" cy="7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Oval 9"/>
            <p:cNvSpPr>
              <a:spLocks noChangeArrowheads="1"/>
            </p:cNvSpPr>
            <p:nvPr userDrawn="1"/>
          </p:nvSpPr>
          <p:spPr bwMode="auto">
            <a:xfrm>
              <a:off x="759" y="809"/>
              <a:ext cx="65" cy="7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60949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9144000" cy="4356100"/>
          </a:xfrm>
        </p:spPr>
        <p:txBody>
          <a:bodyPr/>
          <a:lstStyle/>
          <a:p>
            <a:endParaRPr lang="en-IN"/>
          </a:p>
        </p:txBody>
      </p:sp>
      <p:sp>
        <p:nvSpPr>
          <p:cNvPr id="8" name="Rectangle 7"/>
          <p:cNvSpPr/>
          <p:nvPr userDrawn="1"/>
        </p:nvSpPr>
        <p:spPr>
          <a:xfrm flipH="1">
            <a:off x="0" y="4356232"/>
            <a:ext cx="9144000" cy="25704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title"/>
          </p:nvPr>
        </p:nvSpPr>
        <p:spPr>
          <a:xfrm>
            <a:off x="1836964" y="4978660"/>
            <a:ext cx="1798865" cy="1325563"/>
          </a:xfrm>
        </p:spPr>
        <p:txBody>
          <a:bodyPr>
            <a:normAutofit/>
          </a:bodyPr>
          <a:lstStyle>
            <a:lvl1pPr>
              <a:defRPr sz="3600" b="1">
                <a:solidFill>
                  <a:schemeClr val="bg1"/>
                </a:solidFill>
                <a:latin typeface="Century Gothic" panose="020B0502020202020204" pitchFamily="34" charset="0"/>
              </a:defRPr>
            </a:lvl1pPr>
          </a:lstStyle>
          <a:p>
            <a:r>
              <a:rPr lang="en-US" dirty="0"/>
              <a:t>Click to edit Master title style</a:t>
            </a:r>
            <a:endParaRPr lang="en-IN" dirty="0"/>
          </a:p>
        </p:txBody>
      </p:sp>
      <p:sp>
        <p:nvSpPr>
          <p:cNvPr id="13" name="Oval 12"/>
          <p:cNvSpPr/>
          <p:nvPr userDrawn="1"/>
        </p:nvSpPr>
        <p:spPr>
          <a:xfrm>
            <a:off x="4498329" y="5481580"/>
            <a:ext cx="383732" cy="38373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solidFill>
                <a:schemeClr val="bg1"/>
              </a:solidFill>
            </a:endParaRPr>
          </a:p>
        </p:txBody>
      </p:sp>
      <p:sp>
        <p:nvSpPr>
          <p:cNvPr id="14" name="Shape 2836"/>
          <p:cNvSpPr>
            <a:spLocks noChangeAspect="1"/>
          </p:cNvSpPr>
          <p:nvPr userDrawn="1"/>
        </p:nvSpPr>
        <p:spPr>
          <a:xfrm>
            <a:off x="4592554" y="5619490"/>
            <a:ext cx="195283" cy="14202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4"/>
          </a:solidFill>
          <a:ln w="12700">
            <a:solidFill>
              <a:schemeClr val="bg1"/>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solidFill>
            </a:endParaRPr>
          </a:p>
        </p:txBody>
      </p:sp>
      <p:sp>
        <p:nvSpPr>
          <p:cNvPr id="15" name="Oval 14"/>
          <p:cNvSpPr/>
          <p:nvPr userDrawn="1"/>
        </p:nvSpPr>
        <p:spPr>
          <a:xfrm>
            <a:off x="4498329" y="6001720"/>
            <a:ext cx="383732" cy="38373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solidFill>
                <a:schemeClr val="bg1"/>
              </a:solidFill>
            </a:endParaRPr>
          </a:p>
        </p:txBody>
      </p:sp>
      <p:sp>
        <p:nvSpPr>
          <p:cNvPr id="16" name="Shape 2628"/>
          <p:cNvSpPr/>
          <p:nvPr userDrawn="1"/>
        </p:nvSpPr>
        <p:spPr>
          <a:xfrm>
            <a:off x="4595545" y="6106854"/>
            <a:ext cx="189301" cy="189301"/>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accent4"/>
          </a:solidFill>
          <a:ln w="12700">
            <a:solidFill>
              <a:schemeClr val="bg1"/>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solidFill>
            </a:endParaRPr>
          </a:p>
        </p:txBody>
      </p:sp>
      <p:sp>
        <p:nvSpPr>
          <p:cNvPr id="17" name="Oval 16"/>
          <p:cNvSpPr/>
          <p:nvPr userDrawn="1"/>
        </p:nvSpPr>
        <p:spPr>
          <a:xfrm>
            <a:off x="4516470" y="4999862"/>
            <a:ext cx="383732" cy="38373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solidFill>
                <a:schemeClr val="bg1"/>
              </a:solidFill>
            </a:endParaRPr>
          </a:p>
        </p:txBody>
      </p:sp>
      <p:sp>
        <p:nvSpPr>
          <p:cNvPr id="18" name="Shape 2934"/>
          <p:cNvSpPr/>
          <p:nvPr userDrawn="1"/>
        </p:nvSpPr>
        <p:spPr>
          <a:xfrm>
            <a:off x="4621283" y="5081903"/>
            <a:ext cx="174105" cy="239394"/>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accent4"/>
          </a:solidFill>
          <a:ln w="12700">
            <a:solidFill>
              <a:schemeClr val="bg1"/>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solidFill>
            </a:endParaRPr>
          </a:p>
        </p:txBody>
      </p:sp>
      <p:cxnSp>
        <p:nvCxnSpPr>
          <p:cNvPr id="19" name="Straight Connector 18"/>
          <p:cNvCxnSpPr/>
          <p:nvPr userDrawn="1"/>
        </p:nvCxnSpPr>
        <p:spPr>
          <a:xfrm>
            <a:off x="4151642" y="4885350"/>
            <a:ext cx="0" cy="16134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1" hasCustomPrompt="1"/>
          </p:nvPr>
        </p:nvSpPr>
        <p:spPr>
          <a:xfrm>
            <a:off x="5018088" y="4978400"/>
            <a:ext cx="2960687" cy="342900"/>
          </a:xfrm>
        </p:spPr>
        <p:txBody>
          <a:bodyPr anchor="ctr">
            <a:noAutofit/>
          </a:bodyPr>
          <a:lstStyle>
            <a:lvl1pPr marL="0" indent="0">
              <a:buNone/>
              <a:defRPr sz="1200" baseline="0">
                <a:solidFill>
                  <a:schemeClr val="bg1"/>
                </a:solidFill>
                <a:latin typeface="+mj-lt"/>
              </a:defRPr>
            </a:lvl1pPr>
          </a:lstStyle>
          <a:p>
            <a:pPr lvl="0"/>
            <a:r>
              <a:rPr lang="en-US" dirty="0"/>
              <a:t>Click to edit address</a:t>
            </a:r>
            <a:endParaRPr lang="en-IN" dirty="0"/>
          </a:p>
        </p:txBody>
      </p:sp>
      <p:sp>
        <p:nvSpPr>
          <p:cNvPr id="22" name="Text Placeholder 20"/>
          <p:cNvSpPr>
            <a:spLocks noGrp="1"/>
          </p:cNvSpPr>
          <p:nvPr>
            <p:ph type="body" sz="quarter" idx="12" hasCustomPrompt="1"/>
          </p:nvPr>
        </p:nvSpPr>
        <p:spPr>
          <a:xfrm>
            <a:off x="5018088" y="5522412"/>
            <a:ext cx="2960687" cy="342900"/>
          </a:xfrm>
        </p:spPr>
        <p:txBody>
          <a:bodyPr anchor="ctr">
            <a:noAutofit/>
          </a:bodyPr>
          <a:lstStyle>
            <a:lvl1pPr marL="0" indent="0">
              <a:buNone/>
              <a:defRPr sz="1200" baseline="0">
                <a:solidFill>
                  <a:schemeClr val="bg1"/>
                </a:solidFill>
                <a:latin typeface="+mj-lt"/>
              </a:defRPr>
            </a:lvl1pPr>
          </a:lstStyle>
          <a:p>
            <a:pPr lvl="0"/>
            <a:r>
              <a:rPr lang="en-US" dirty="0"/>
              <a:t>Click to edit  mail</a:t>
            </a:r>
            <a:endParaRPr lang="en-IN" dirty="0"/>
          </a:p>
        </p:txBody>
      </p:sp>
      <p:sp>
        <p:nvSpPr>
          <p:cNvPr id="23" name="Text Placeholder 20"/>
          <p:cNvSpPr>
            <a:spLocks noGrp="1"/>
          </p:cNvSpPr>
          <p:nvPr>
            <p:ph type="body" sz="quarter" idx="13" hasCustomPrompt="1"/>
          </p:nvPr>
        </p:nvSpPr>
        <p:spPr>
          <a:xfrm>
            <a:off x="5018088" y="6001720"/>
            <a:ext cx="2960687" cy="342900"/>
          </a:xfrm>
        </p:spPr>
        <p:txBody>
          <a:bodyPr anchor="ctr">
            <a:noAutofit/>
          </a:bodyPr>
          <a:lstStyle>
            <a:lvl1pPr marL="0" indent="0">
              <a:buNone/>
              <a:defRPr sz="1200" baseline="0">
                <a:solidFill>
                  <a:schemeClr val="bg1"/>
                </a:solidFill>
                <a:latin typeface="+mj-lt"/>
              </a:defRPr>
            </a:lvl1pPr>
          </a:lstStyle>
          <a:p>
            <a:pPr lvl="0"/>
            <a:r>
              <a:rPr lang="en-US" dirty="0"/>
              <a:t>Click to edit phone</a:t>
            </a:r>
            <a:endParaRPr lang="en-IN" dirty="0"/>
          </a:p>
        </p:txBody>
      </p:sp>
    </p:spTree>
    <p:extLst>
      <p:ext uri="{BB962C8B-B14F-4D97-AF65-F5344CB8AC3E}">
        <p14:creationId xmlns:p14="http://schemas.microsoft.com/office/powerpoint/2010/main" val="142766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hone Mockup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57" y="1705183"/>
            <a:ext cx="4028279" cy="5254882"/>
          </a:xfrm>
          <a:prstGeom prst="rect">
            <a:avLst/>
          </a:prstGeom>
          <a:effectLst>
            <a:outerShdw blurRad="660400" dist="254000" dir="2700000" algn="tl" rotWithShape="0">
              <a:prstClr val="black">
                <a:alpha val="15000"/>
              </a:prstClr>
            </a:outerShdw>
          </a:effectLst>
        </p:spPr>
      </p:pic>
      <p:sp>
        <p:nvSpPr>
          <p:cNvPr id="14" name="Title 1"/>
          <p:cNvSpPr>
            <a:spLocks noGrp="1"/>
          </p:cNvSpPr>
          <p:nvPr>
            <p:ph type="title" hasCustomPrompt="1"/>
          </p:nvPr>
        </p:nvSpPr>
        <p:spPr>
          <a:xfrm>
            <a:off x="0" y="259158"/>
            <a:ext cx="9144000" cy="794081"/>
          </a:xfrm>
        </p:spPr>
        <p:txBody>
          <a:bodyPr anchor="b">
            <a:noAutofit/>
          </a:bodyPr>
          <a:lstStyle>
            <a:lvl1pPr algn="ctr">
              <a:defRPr sz="2800" b="1" cap="all" baseline="0">
                <a:solidFill>
                  <a:schemeClr val="tx2"/>
                </a:solidFill>
                <a:latin typeface="Century Gothic" panose="020B0502020202020204" pitchFamily="34" charset="0"/>
              </a:defRPr>
            </a:lvl1pPr>
          </a:lstStyle>
          <a:p>
            <a:r>
              <a:rPr lang="en-US" dirty="0"/>
              <a:t>CLICK TO EDIT MASTER TITLE STYLE</a:t>
            </a:r>
            <a:endParaRPr lang="en-IN" dirty="0"/>
          </a:p>
        </p:txBody>
      </p:sp>
      <p:sp>
        <p:nvSpPr>
          <p:cNvPr id="15" name="Rounded Rectangle 14"/>
          <p:cNvSpPr/>
          <p:nvPr userDrawn="1"/>
        </p:nvSpPr>
        <p:spPr>
          <a:xfrm>
            <a:off x="8337330" y="6378678"/>
            <a:ext cx="315778" cy="31577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7" name="TextBox 16"/>
          <p:cNvSpPr txBox="1"/>
          <p:nvPr userDrawn="1"/>
        </p:nvSpPr>
        <p:spPr>
          <a:xfrm>
            <a:off x="8324768" y="6399602"/>
            <a:ext cx="344966" cy="276999"/>
          </a:xfrm>
          <a:prstGeom prst="rect">
            <a:avLst/>
          </a:prstGeom>
          <a:noFill/>
          <a:ln>
            <a:noFill/>
          </a:ln>
        </p:spPr>
        <p:txBody>
          <a:bodyPr wrap="none" rtlCol="0">
            <a:spAutoFit/>
          </a:bodyPr>
          <a:lstStyle/>
          <a:p>
            <a:pPr algn="ctr"/>
            <a:fld id="{9F976047-6D8B-40E5-9820-BFA42EA4E19A}" type="slidenum">
              <a:rPr lang="en-US" sz="1200" smtClean="0">
                <a:solidFill>
                  <a:schemeClr val="bg1"/>
                </a:solidFill>
                <a:latin typeface="Source Sans Pro" panose="020B0503030403020204" pitchFamily="34" charset="0"/>
              </a:rPr>
              <a:pPr algn="ctr"/>
              <a:t>‹#›</a:t>
            </a:fld>
            <a:endParaRPr lang="en-US" dirty="0">
              <a:solidFill>
                <a:schemeClr val="bg1"/>
              </a:solidFill>
            </a:endParaRPr>
          </a:p>
        </p:txBody>
      </p:sp>
      <p:cxnSp>
        <p:nvCxnSpPr>
          <p:cNvPr id="18" name="Straight Connector 17"/>
          <p:cNvCxnSpPr>
            <a:endCxn id="17" idx="1"/>
          </p:cNvCxnSpPr>
          <p:nvPr userDrawn="1"/>
        </p:nvCxnSpPr>
        <p:spPr>
          <a:xfrm flipV="1">
            <a:off x="2411422" y="6538102"/>
            <a:ext cx="5913346" cy="287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4"/>
          <p:cNvGrpSpPr>
            <a:grpSpLocks noChangeAspect="1"/>
          </p:cNvGrpSpPr>
          <p:nvPr userDrawn="1"/>
        </p:nvGrpSpPr>
        <p:grpSpPr bwMode="auto">
          <a:xfrm>
            <a:off x="4250531" y="1090009"/>
            <a:ext cx="642937" cy="111125"/>
            <a:chOff x="419" y="809"/>
            <a:chExt cx="405" cy="70"/>
          </a:xfrm>
        </p:grpSpPr>
        <p:sp>
          <p:nvSpPr>
            <p:cNvPr id="21" name="Oval 5"/>
            <p:cNvSpPr>
              <a:spLocks noChangeArrowheads="1"/>
            </p:cNvSpPr>
            <p:nvPr userDrawn="1"/>
          </p:nvSpPr>
          <p:spPr bwMode="auto">
            <a:xfrm>
              <a:off x="419" y="809"/>
              <a:ext cx="67" cy="7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Oval 6"/>
            <p:cNvSpPr>
              <a:spLocks noChangeArrowheads="1"/>
            </p:cNvSpPr>
            <p:nvPr userDrawn="1"/>
          </p:nvSpPr>
          <p:spPr bwMode="auto">
            <a:xfrm>
              <a:off x="505" y="809"/>
              <a:ext cx="66" cy="7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Oval 7"/>
            <p:cNvSpPr>
              <a:spLocks noChangeArrowheads="1"/>
            </p:cNvSpPr>
            <p:nvPr userDrawn="1"/>
          </p:nvSpPr>
          <p:spPr bwMode="auto">
            <a:xfrm>
              <a:off x="590" y="809"/>
              <a:ext cx="65" cy="7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Oval 8"/>
            <p:cNvSpPr>
              <a:spLocks noChangeArrowheads="1"/>
            </p:cNvSpPr>
            <p:nvPr userDrawn="1"/>
          </p:nvSpPr>
          <p:spPr bwMode="auto">
            <a:xfrm>
              <a:off x="674" y="809"/>
              <a:ext cx="66" cy="7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Oval 9"/>
            <p:cNvSpPr>
              <a:spLocks noChangeArrowheads="1"/>
            </p:cNvSpPr>
            <p:nvPr userDrawn="1"/>
          </p:nvSpPr>
          <p:spPr bwMode="auto">
            <a:xfrm>
              <a:off x="759" y="809"/>
              <a:ext cx="65" cy="7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6" name="Picture Placeholder 7"/>
          <p:cNvSpPr>
            <a:spLocks noGrp="1"/>
          </p:cNvSpPr>
          <p:nvPr>
            <p:ph type="pic" sz="quarter" idx="10"/>
          </p:nvPr>
        </p:nvSpPr>
        <p:spPr>
          <a:xfrm>
            <a:off x="1731064" y="2285999"/>
            <a:ext cx="1741479" cy="3091544"/>
          </a:xfrm>
          <a:pattFill prst="pct5">
            <a:fgClr>
              <a:schemeClr val="bg1"/>
            </a:fgClr>
            <a:bgClr>
              <a:schemeClr val="tx2">
                <a:lumMod val="20000"/>
                <a:lumOff val="80000"/>
              </a:schemeClr>
            </a:bgClr>
          </a:pattFill>
        </p:spPr>
        <p:txBody>
          <a:bodyPr/>
          <a:lstStyle/>
          <a:p>
            <a:endParaRPr lang="en-US" dirty="0"/>
          </a:p>
        </p:txBody>
      </p:sp>
    </p:spTree>
    <p:extLst>
      <p:ext uri="{BB962C8B-B14F-4D97-AF65-F5344CB8AC3E}">
        <p14:creationId xmlns:p14="http://schemas.microsoft.com/office/powerpoint/2010/main" val="3469745798"/>
      </p:ext>
    </p:extLst>
  </p:cSld>
  <p:clrMapOvr>
    <a:masterClrMapping/>
  </p:clrMapOvr>
  <p:transition spd="slow"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and Content 1_Orange Takeaway">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a:xfrm>
            <a:off x="-13120" y="1284829"/>
            <a:ext cx="9157120" cy="2931630"/>
          </a:xfrm>
          <a:prstGeom prst="rect">
            <a:avLst/>
          </a:prstGeom>
          <a:solidFill>
            <a:schemeClr val="accent6"/>
          </a:solidFill>
        </p:spPr>
        <p:txBody>
          <a:bodyPr/>
          <a:lstStyle/>
          <a:p>
            <a:endParaRPr lang="en-IN"/>
          </a:p>
        </p:txBody>
      </p:sp>
      <p:sp>
        <p:nvSpPr>
          <p:cNvPr id="9" name="Title 1"/>
          <p:cNvSpPr>
            <a:spLocks noGrp="1"/>
          </p:cNvSpPr>
          <p:nvPr>
            <p:ph type="title" hasCustomPrompt="1"/>
          </p:nvPr>
        </p:nvSpPr>
        <p:spPr>
          <a:xfrm>
            <a:off x="0" y="259158"/>
            <a:ext cx="9144000" cy="794081"/>
          </a:xfrm>
        </p:spPr>
        <p:txBody>
          <a:bodyPr anchor="b">
            <a:noAutofit/>
          </a:bodyPr>
          <a:lstStyle>
            <a:lvl1pPr algn="ctr">
              <a:defRPr sz="2800" b="1" cap="all" baseline="0">
                <a:solidFill>
                  <a:schemeClr val="tx2"/>
                </a:solidFill>
                <a:latin typeface="Century Gothic" panose="020B0502020202020204" pitchFamily="34" charset="0"/>
              </a:defRPr>
            </a:lvl1pPr>
          </a:lstStyle>
          <a:p>
            <a:r>
              <a:rPr lang="en-US" dirty="0"/>
              <a:t>CLICK TO EDIT MASTER TITLE STYLE</a:t>
            </a:r>
            <a:endParaRPr lang="en-IN" dirty="0"/>
          </a:p>
        </p:txBody>
      </p:sp>
      <p:sp>
        <p:nvSpPr>
          <p:cNvPr id="10" name="Rounded Rectangle 9"/>
          <p:cNvSpPr/>
          <p:nvPr userDrawn="1"/>
        </p:nvSpPr>
        <p:spPr>
          <a:xfrm>
            <a:off x="8337330" y="6378678"/>
            <a:ext cx="315778" cy="31577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3" name="TextBox 12"/>
          <p:cNvSpPr txBox="1"/>
          <p:nvPr userDrawn="1"/>
        </p:nvSpPr>
        <p:spPr>
          <a:xfrm>
            <a:off x="8324768" y="6399602"/>
            <a:ext cx="344966" cy="276999"/>
          </a:xfrm>
          <a:prstGeom prst="rect">
            <a:avLst/>
          </a:prstGeom>
          <a:noFill/>
          <a:ln>
            <a:noFill/>
          </a:ln>
        </p:spPr>
        <p:txBody>
          <a:bodyPr wrap="none" rtlCol="0">
            <a:spAutoFit/>
          </a:bodyPr>
          <a:lstStyle/>
          <a:p>
            <a:pPr algn="ctr"/>
            <a:fld id="{9F976047-6D8B-40E5-9820-BFA42EA4E19A}" type="slidenum">
              <a:rPr lang="en-US" sz="1200" smtClean="0">
                <a:solidFill>
                  <a:schemeClr val="bg1"/>
                </a:solidFill>
                <a:latin typeface="Source Sans Pro" panose="020B0503030403020204" pitchFamily="34" charset="0"/>
              </a:rPr>
              <a:pPr algn="ctr"/>
              <a:t>‹#›</a:t>
            </a:fld>
            <a:endParaRPr lang="en-US" dirty="0">
              <a:solidFill>
                <a:schemeClr val="bg1"/>
              </a:solidFill>
            </a:endParaRPr>
          </a:p>
        </p:txBody>
      </p:sp>
      <p:cxnSp>
        <p:nvCxnSpPr>
          <p:cNvPr id="14" name="Straight Connector 13"/>
          <p:cNvCxnSpPr>
            <a:endCxn id="13" idx="1"/>
          </p:cNvCxnSpPr>
          <p:nvPr userDrawn="1"/>
        </p:nvCxnSpPr>
        <p:spPr>
          <a:xfrm flipV="1">
            <a:off x="2411422" y="6538102"/>
            <a:ext cx="5913346" cy="287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93582" y="6445769"/>
            <a:ext cx="2926160" cy="230832"/>
          </a:xfrm>
          <a:prstGeom prst="rect">
            <a:avLst/>
          </a:prstGeom>
          <a:noFill/>
        </p:spPr>
        <p:txBody>
          <a:bodyPr wrap="square" rtlCol="0">
            <a:spAutoFit/>
          </a:bodyPr>
          <a:lstStyle/>
          <a:p>
            <a:pPr algn="l"/>
            <a:r>
              <a:rPr lang="en-US" sz="900" spc="300" dirty="0">
                <a:solidFill>
                  <a:schemeClr val="bg1">
                    <a:lumMod val="50000"/>
                  </a:schemeClr>
                </a:solidFill>
                <a:latin typeface="+mj-lt"/>
                <a:ea typeface="WC Mano Negra Bta" charset="0"/>
                <a:cs typeface="WC Mano Negra Bta" charset="0"/>
              </a:rPr>
              <a:t>www.Companyname.com </a:t>
            </a:r>
          </a:p>
        </p:txBody>
      </p:sp>
      <p:grpSp>
        <p:nvGrpSpPr>
          <p:cNvPr id="16" name="Group 4"/>
          <p:cNvGrpSpPr>
            <a:grpSpLocks noChangeAspect="1"/>
          </p:cNvGrpSpPr>
          <p:nvPr userDrawn="1"/>
        </p:nvGrpSpPr>
        <p:grpSpPr bwMode="auto">
          <a:xfrm>
            <a:off x="4250531" y="1090009"/>
            <a:ext cx="642937" cy="111125"/>
            <a:chOff x="419" y="809"/>
            <a:chExt cx="405" cy="70"/>
          </a:xfrm>
        </p:grpSpPr>
        <p:sp>
          <p:nvSpPr>
            <p:cNvPr id="17" name="Oval 5"/>
            <p:cNvSpPr>
              <a:spLocks noChangeArrowheads="1"/>
            </p:cNvSpPr>
            <p:nvPr userDrawn="1"/>
          </p:nvSpPr>
          <p:spPr bwMode="auto">
            <a:xfrm>
              <a:off x="419" y="809"/>
              <a:ext cx="67" cy="7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Oval 6"/>
            <p:cNvSpPr>
              <a:spLocks noChangeArrowheads="1"/>
            </p:cNvSpPr>
            <p:nvPr userDrawn="1"/>
          </p:nvSpPr>
          <p:spPr bwMode="auto">
            <a:xfrm>
              <a:off x="505" y="809"/>
              <a:ext cx="66" cy="7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Oval 7"/>
            <p:cNvSpPr>
              <a:spLocks noChangeArrowheads="1"/>
            </p:cNvSpPr>
            <p:nvPr userDrawn="1"/>
          </p:nvSpPr>
          <p:spPr bwMode="auto">
            <a:xfrm>
              <a:off x="590" y="809"/>
              <a:ext cx="65" cy="7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Oval 8"/>
            <p:cNvSpPr>
              <a:spLocks noChangeArrowheads="1"/>
            </p:cNvSpPr>
            <p:nvPr userDrawn="1"/>
          </p:nvSpPr>
          <p:spPr bwMode="auto">
            <a:xfrm>
              <a:off x="674" y="809"/>
              <a:ext cx="66" cy="7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Oval 9"/>
            <p:cNvSpPr>
              <a:spLocks noChangeArrowheads="1"/>
            </p:cNvSpPr>
            <p:nvPr userDrawn="1"/>
          </p:nvSpPr>
          <p:spPr bwMode="auto">
            <a:xfrm>
              <a:off x="759" y="809"/>
              <a:ext cx="65" cy="7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47265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eam Members">
    <p:spTree>
      <p:nvGrpSpPr>
        <p:cNvPr id="1" name=""/>
        <p:cNvGrpSpPr/>
        <p:nvPr/>
      </p:nvGrpSpPr>
      <p:grpSpPr>
        <a:xfrm>
          <a:off x="0" y="0"/>
          <a:ext cx="0" cy="0"/>
          <a:chOff x="0" y="0"/>
          <a:chExt cx="0" cy="0"/>
        </a:xfrm>
      </p:grpSpPr>
      <p:sp>
        <p:nvSpPr>
          <p:cNvPr id="16" name="Rounded Rectangle 15"/>
          <p:cNvSpPr/>
          <p:nvPr userDrawn="1"/>
        </p:nvSpPr>
        <p:spPr>
          <a:xfrm>
            <a:off x="507405" y="1865187"/>
            <a:ext cx="2658364" cy="1847265"/>
          </a:xfrm>
          <a:prstGeom prst="roundRect">
            <a:avLst>
              <a:gd name="adj" fmla="val 1231"/>
            </a:avLst>
          </a:prstGeom>
          <a:solidFill>
            <a:schemeClr val="bg1"/>
          </a:solidFill>
          <a:ln>
            <a:noFill/>
          </a:ln>
          <a:effectLst>
            <a:outerShdw blurRad="127000" dist="12700" dir="1440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ed Rectangle 17"/>
          <p:cNvSpPr/>
          <p:nvPr userDrawn="1"/>
        </p:nvSpPr>
        <p:spPr>
          <a:xfrm>
            <a:off x="3318034" y="1865187"/>
            <a:ext cx="2658364" cy="1847265"/>
          </a:xfrm>
          <a:prstGeom prst="roundRect">
            <a:avLst>
              <a:gd name="adj" fmla="val 1231"/>
            </a:avLst>
          </a:prstGeom>
          <a:solidFill>
            <a:schemeClr val="bg1"/>
          </a:solidFill>
          <a:ln>
            <a:noFill/>
          </a:ln>
          <a:effectLst>
            <a:outerShdw blurRad="127000" dist="12700" dir="1440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ounded Rectangle 18"/>
          <p:cNvSpPr/>
          <p:nvPr userDrawn="1"/>
        </p:nvSpPr>
        <p:spPr>
          <a:xfrm>
            <a:off x="6167584" y="1865187"/>
            <a:ext cx="2658364" cy="1847265"/>
          </a:xfrm>
          <a:prstGeom prst="roundRect">
            <a:avLst>
              <a:gd name="adj" fmla="val 1231"/>
            </a:avLst>
          </a:prstGeom>
          <a:solidFill>
            <a:schemeClr val="bg1"/>
          </a:solidFill>
          <a:ln>
            <a:noFill/>
          </a:ln>
          <a:effectLst>
            <a:outerShdw blurRad="127000" dist="12700" dir="1440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Picture Placeholder 4"/>
          <p:cNvSpPr>
            <a:spLocks noGrp="1" noChangeAspect="1"/>
          </p:cNvSpPr>
          <p:nvPr userDrawn="1">
            <p:ph type="pic" sz="quarter" idx="10"/>
          </p:nvPr>
        </p:nvSpPr>
        <p:spPr>
          <a:xfrm>
            <a:off x="621253" y="1997148"/>
            <a:ext cx="719535" cy="720000"/>
          </a:xfrm>
          <a:prstGeom prst="ellipse">
            <a:avLst/>
          </a:prstGeom>
          <a:pattFill prst="pct5">
            <a:fgClr>
              <a:schemeClr val="bg1"/>
            </a:fgClr>
            <a:bgClr>
              <a:schemeClr val="tx2">
                <a:lumMod val="40000"/>
                <a:lumOff val="60000"/>
              </a:schemeClr>
            </a:bgClr>
          </a:pattFill>
          <a:ln>
            <a:solidFill>
              <a:schemeClr val="bg1">
                <a:lumMod val="75000"/>
              </a:schemeClr>
            </a:solidFill>
          </a:ln>
        </p:spPr>
        <p:txBody>
          <a:bodyPr lIns="36000" rIns="0" anchor="ctr">
            <a:normAutofit/>
          </a:bodyPr>
          <a:lstStyle>
            <a:lvl1pPr marL="0" indent="0">
              <a:buNone/>
              <a:defRPr sz="1200" b="1">
                <a:solidFill>
                  <a:schemeClr val="bg1"/>
                </a:solidFill>
                <a:latin typeface="+mj-lt"/>
              </a:defRPr>
            </a:lvl1pPr>
          </a:lstStyle>
          <a:p>
            <a:endParaRPr lang="en-IN" dirty="0"/>
          </a:p>
        </p:txBody>
      </p:sp>
      <p:sp>
        <p:nvSpPr>
          <p:cNvPr id="29" name="Picture Placeholder 4"/>
          <p:cNvSpPr>
            <a:spLocks noGrp="1" noChangeAspect="1"/>
          </p:cNvSpPr>
          <p:nvPr userDrawn="1">
            <p:ph type="pic" sz="quarter" idx="11"/>
          </p:nvPr>
        </p:nvSpPr>
        <p:spPr>
          <a:xfrm>
            <a:off x="3411500" y="1997148"/>
            <a:ext cx="719535" cy="720000"/>
          </a:xfrm>
          <a:prstGeom prst="ellipse">
            <a:avLst/>
          </a:prstGeom>
          <a:pattFill prst="pct5">
            <a:fgClr>
              <a:schemeClr val="bg1"/>
            </a:fgClr>
            <a:bgClr>
              <a:schemeClr val="tx2">
                <a:lumMod val="40000"/>
                <a:lumOff val="60000"/>
              </a:schemeClr>
            </a:bgClr>
          </a:pattFill>
          <a:ln>
            <a:solidFill>
              <a:schemeClr val="bg1">
                <a:lumMod val="75000"/>
              </a:schemeClr>
            </a:solidFill>
          </a:ln>
        </p:spPr>
        <p:txBody>
          <a:bodyPr lIns="36000" rIns="0" anchor="ctr">
            <a:normAutofit/>
          </a:bodyPr>
          <a:lstStyle>
            <a:lvl1pPr marL="0" indent="0">
              <a:buNone/>
              <a:defRPr sz="1200" b="1">
                <a:solidFill>
                  <a:schemeClr val="bg1"/>
                </a:solidFill>
                <a:latin typeface="+mj-lt"/>
              </a:defRPr>
            </a:lvl1pPr>
          </a:lstStyle>
          <a:p>
            <a:endParaRPr lang="en-IN" dirty="0"/>
          </a:p>
        </p:txBody>
      </p:sp>
      <p:sp>
        <p:nvSpPr>
          <p:cNvPr id="34" name="Picture Placeholder 4"/>
          <p:cNvSpPr>
            <a:spLocks noGrp="1" noChangeAspect="1"/>
          </p:cNvSpPr>
          <p:nvPr userDrawn="1">
            <p:ph type="pic" sz="quarter" idx="12"/>
          </p:nvPr>
        </p:nvSpPr>
        <p:spPr>
          <a:xfrm>
            <a:off x="6265806" y="1997148"/>
            <a:ext cx="719535" cy="720000"/>
          </a:xfrm>
          <a:prstGeom prst="ellipse">
            <a:avLst/>
          </a:prstGeom>
          <a:pattFill prst="pct5">
            <a:fgClr>
              <a:schemeClr val="bg1"/>
            </a:fgClr>
            <a:bgClr>
              <a:schemeClr val="tx2">
                <a:lumMod val="40000"/>
                <a:lumOff val="60000"/>
              </a:schemeClr>
            </a:bgClr>
          </a:pattFill>
          <a:ln>
            <a:solidFill>
              <a:schemeClr val="bg1">
                <a:lumMod val="75000"/>
              </a:schemeClr>
            </a:solidFill>
          </a:ln>
        </p:spPr>
        <p:txBody>
          <a:bodyPr lIns="36000" rIns="0" anchor="ctr">
            <a:normAutofit/>
          </a:bodyPr>
          <a:lstStyle>
            <a:lvl1pPr marL="0" indent="0">
              <a:buNone/>
              <a:defRPr sz="1200" b="1">
                <a:solidFill>
                  <a:schemeClr val="bg1"/>
                </a:solidFill>
                <a:latin typeface="+mj-lt"/>
              </a:defRPr>
            </a:lvl1pPr>
          </a:lstStyle>
          <a:p>
            <a:endParaRPr lang="en-IN" dirty="0"/>
          </a:p>
        </p:txBody>
      </p:sp>
      <p:sp>
        <p:nvSpPr>
          <p:cNvPr id="27" name="Title 1"/>
          <p:cNvSpPr>
            <a:spLocks noGrp="1"/>
          </p:cNvSpPr>
          <p:nvPr userDrawn="1">
            <p:ph type="title" hasCustomPrompt="1"/>
          </p:nvPr>
        </p:nvSpPr>
        <p:spPr>
          <a:xfrm>
            <a:off x="0" y="259158"/>
            <a:ext cx="9144000" cy="794081"/>
          </a:xfrm>
        </p:spPr>
        <p:txBody>
          <a:bodyPr anchor="b">
            <a:noAutofit/>
          </a:bodyPr>
          <a:lstStyle>
            <a:lvl1pPr algn="ctr">
              <a:defRPr sz="2800" b="1" cap="all" baseline="0">
                <a:solidFill>
                  <a:schemeClr val="tx2"/>
                </a:solidFill>
                <a:latin typeface="Century Gothic" panose="020B0502020202020204" pitchFamily="34" charset="0"/>
              </a:defRPr>
            </a:lvl1pPr>
          </a:lstStyle>
          <a:p>
            <a:r>
              <a:rPr lang="en-US" dirty="0"/>
              <a:t>CLICK TO EDIT MASTER TITLE STYLE</a:t>
            </a:r>
            <a:endParaRPr lang="en-IN" dirty="0"/>
          </a:p>
        </p:txBody>
      </p:sp>
      <p:sp>
        <p:nvSpPr>
          <p:cNvPr id="28" name="Rounded Rectangle 27"/>
          <p:cNvSpPr/>
          <p:nvPr userDrawn="1"/>
        </p:nvSpPr>
        <p:spPr>
          <a:xfrm>
            <a:off x="8337330" y="6378678"/>
            <a:ext cx="315778" cy="31577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33" name="TextBox 32"/>
          <p:cNvSpPr txBox="1"/>
          <p:nvPr userDrawn="1"/>
        </p:nvSpPr>
        <p:spPr>
          <a:xfrm>
            <a:off x="8324768" y="6399602"/>
            <a:ext cx="344966" cy="276999"/>
          </a:xfrm>
          <a:prstGeom prst="rect">
            <a:avLst/>
          </a:prstGeom>
          <a:noFill/>
          <a:ln>
            <a:noFill/>
          </a:ln>
        </p:spPr>
        <p:txBody>
          <a:bodyPr wrap="none" rtlCol="0">
            <a:spAutoFit/>
          </a:bodyPr>
          <a:lstStyle/>
          <a:p>
            <a:pPr algn="ctr"/>
            <a:fld id="{9F976047-6D8B-40E5-9820-BFA42EA4E19A}" type="slidenum">
              <a:rPr lang="en-US" sz="1200" smtClean="0">
                <a:solidFill>
                  <a:schemeClr val="bg1"/>
                </a:solidFill>
                <a:latin typeface="Source Sans Pro" panose="020B0503030403020204" pitchFamily="34" charset="0"/>
              </a:rPr>
              <a:pPr algn="ctr"/>
              <a:t>‹#›</a:t>
            </a:fld>
            <a:endParaRPr lang="en-US" dirty="0">
              <a:solidFill>
                <a:schemeClr val="bg1"/>
              </a:solidFill>
            </a:endParaRPr>
          </a:p>
        </p:txBody>
      </p:sp>
      <p:cxnSp>
        <p:nvCxnSpPr>
          <p:cNvPr id="36" name="Straight Connector 35"/>
          <p:cNvCxnSpPr>
            <a:endCxn id="33" idx="1"/>
          </p:cNvCxnSpPr>
          <p:nvPr userDrawn="1"/>
        </p:nvCxnSpPr>
        <p:spPr>
          <a:xfrm flipV="1">
            <a:off x="2411422" y="6538102"/>
            <a:ext cx="5913346" cy="287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userDrawn="1"/>
        </p:nvSpPr>
        <p:spPr>
          <a:xfrm>
            <a:off x="393582" y="6445769"/>
            <a:ext cx="2926160" cy="230832"/>
          </a:xfrm>
          <a:prstGeom prst="rect">
            <a:avLst/>
          </a:prstGeom>
          <a:noFill/>
        </p:spPr>
        <p:txBody>
          <a:bodyPr wrap="square" rtlCol="0">
            <a:spAutoFit/>
          </a:bodyPr>
          <a:lstStyle/>
          <a:p>
            <a:pPr algn="l"/>
            <a:r>
              <a:rPr lang="en-US" sz="900" spc="300" dirty="0">
                <a:solidFill>
                  <a:schemeClr val="bg1">
                    <a:lumMod val="50000"/>
                  </a:schemeClr>
                </a:solidFill>
                <a:latin typeface="+mj-lt"/>
                <a:ea typeface="WC Mano Negra Bta" charset="0"/>
                <a:cs typeface="WC Mano Negra Bta" charset="0"/>
              </a:rPr>
              <a:t>www.Companyname.com </a:t>
            </a:r>
          </a:p>
        </p:txBody>
      </p:sp>
      <p:grpSp>
        <p:nvGrpSpPr>
          <p:cNvPr id="41" name="Group 4"/>
          <p:cNvGrpSpPr>
            <a:grpSpLocks noChangeAspect="1"/>
          </p:cNvGrpSpPr>
          <p:nvPr userDrawn="1"/>
        </p:nvGrpSpPr>
        <p:grpSpPr bwMode="auto">
          <a:xfrm>
            <a:off x="4250531" y="1090009"/>
            <a:ext cx="642937" cy="111125"/>
            <a:chOff x="419" y="809"/>
            <a:chExt cx="405" cy="70"/>
          </a:xfrm>
        </p:grpSpPr>
        <p:sp>
          <p:nvSpPr>
            <p:cNvPr id="42" name="Oval 5"/>
            <p:cNvSpPr>
              <a:spLocks noChangeArrowheads="1"/>
            </p:cNvSpPr>
            <p:nvPr userDrawn="1"/>
          </p:nvSpPr>
          <p:spPr bwMode="auto">
            <a:xfrm>
              <a:off x="419" y="809"/>
              <a:ext cx="67" cy="7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Oval 6"/>
            <p:cNvSpPr>
              <a:spLocks noChangeArrowheads="1"/>
            </p:cNvSpPr>
            <p:nvPr userDrawn="1"/>
          </p:nvSpPr>
          <p:spPr bwMode="auto">
            <a:xfrm>
              <a:off x="505" y="809"/>
              <a:ext cx="66" cy="7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Oval 7"/>
            <p:cNvSpPr>
              <a:spLocks noChangeArrowheads="1"/>
            </p:cNvSpPr>
            <p:nvPr userDrawn="1"/>
          </p:nvSpPr>
          <p:spPr bwMode="auto">
            <a:xfrm>
              <a:off x="590" y="809"/>
              <a:ext cx="65" cy="7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Oval 8"/>
            <p:cNvSpPr>
              <a:spLocks noChangeArrowheads="1"/>
            </p:cNvSpPr>
            <p:nvPr userDrawn="1"/>
          </p:nvSpPr>
          <p:spPr bwMode="auto">
            <a:xfrm>
              <a:off x="674" y="809"/>
              <a:ext cx="66" cy="7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Oval 9"/>
            <p:cNvSpPr>
              <a:spLocks noChangeArrowheads="1"/>
            </p:cNvSpPr>
            <p:nvPr userDrawn="1"/>
          </p:nvSpPr>
          <p:spPr bwMode="auto">
            <a:xfrm>
              <a:off x="759" y="809"/>
              <a:ext cx="65" cy="7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4" name="Text Placeholder 3"/>
          <p:cNvSpPr>
            <a:spLocks noGrp="1"/>
          </p:cNvSpPr>
          <p:nvPr>
            <p:ph type="body" sz="quarter" idx="16" hasCustomPrompt="1"/>
          </p:nvPr>
        </p:nvSpPr>
        <p:spPr>
          <a:xfrm>
            <a:off x="1355725" y="2206202"/>
            <a:ext cx="1809750" cy="293687"/>
          </a:xfrm>
        </p:spPr>
        <p:txBody>
          <a:bodyPr>
            <a:noAutofit/>
          </a:bodyPr>
          <a:lstStyle>
            <a:lvl1pPr marL="0" indent="0">
              <a:buNone/>
              <a:defRPr sz="1400" b="1">
                <a:solidFill>
                  <a:schemeClr val="accent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name</a:t>
            </a:r>
            <a:endParaRPr lang="en-IN" dirty="0"/>
          </a:p>
        </p:txBody>
      </p:sp>
      <p:sp>
        <p:nvSpPr>
          <p:cNvPr id="40" name="Text Placeholder 3"/>
          <p:cNvSpPr>
            <a:spLocks noGrp="1"/>
          </p:cNvSpPr>
          <p:nvPr>
            <p:ph type="body" sz="quarter" idx="17" hasCustomPrompt="1"/>
          </p:nvPr>
        </p:nvSpPr>
        <p:spPr>
          <a:xfrm>
            <a:off x="1355725" y="2449737"/>
            <a:ext cx="1980000" cy="255951"/>
          </a:xfrm>
        </p:spPr>
        <p:txBody>
          <a:bodyPr>
            <a:noAutofit/>
          </a:bodyPr>
          <a:lstStyle>
            <a:lvl1pPr marL="0" indent="0">
              <a:buNone/>
              <a:defRPr sz="900" b="0" i="1">
                <a:solidFill>
                  <a:schemeClr val="tx2"/>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Occupation</a:t>
            </a:r>
            <a:endParaRPr lang="en-IN" dirty="0"/>
          </a:p>
        </p:txBody>
      </p:sp>
      <p:sp>
        <p:nvSpPr>
          <p:cNvPr id="51" name="Text Placeholder 3"/>
          <p:cNvSpPr>
            <a:spLocks noGrp="1"/>
          </p:cNvSpPr>
          <p:nvPr>
            <p:ph type="body" sz="quarter" idx="18" hasCustomPrompt="1"/>
          </p:nvPr>
        </p:nvSpPr>
        <p:spPr>
          <a:xfrm>
            <a:off x="621253" y="2820862"/>
            <a:ext cx="2394091" cy="769812"/>
          </a:xfrm>
        </p:spPr>
        <p:txBody>
          <a:bodyPr>
            <a:noAutofit/>
          </a:bodyPr>
          <a:lstStyle>
            <a:lvl1pPr marL="0" indent="0">
              <a:buNone/>
              <a:defRPr sz="1050" b="0" i="0">
                <a:solidFill>
                  <a:schemeClr val="tx1">
                    <a:lumMod val="65000"/>
                    <a:lumOff val="35000"/>
                  </a:schemeClr>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a:lnSpc>
                <a:spcPct val="100000"/>
              </a:lnSpc>
            </a:pPr>
            <a:r>
              <a:rPr lang="en-IN" sz="1050" b="0" dirty="0">
                <a:solidFill>
                  <a:schemeClr val="accent1"/>
                </a:solidFill>
                <a:latin typeface="Calibri Light" panose="020F0302020204030204" pitchFamily="34" charset="0"/>
              </a:rPr>
              <a:t>“</a:t>
            </a:r>
            <a:r>
              <a:rPr lang="en-IN" sz="1050" b="0" dirty="0">
                <a:solidFill>
                  <a:schemeClr val="bg2">
                    <a:lumMod val="50000"/>
                  </a:schemeClr>
                </a:solidFill>
                <a:latin typeface="Calibri Light" panose="020F0302020204030204" pitchFamily="34" charset="0"/>
              </a:rPr>
              <a:t> </a:t>
            </a:r>
            <a:r>
              <a:rPr lang="en-US" sz="1050" b="0" dirty="0">
                <a:solidFill>
                  <a:schemeClr val="bg2">
                    <a:lumMod val="50000"/>
                  </a:schemeClr>
                </a:solidFill>
                <a:latin typeface="Calibri Light" panose="020F0302020204030204" pitchFamily="34" charset="0"/>
              </a:rPr>
              <a:t>Enter Testimonial Here</a:t>
            </a:r>
            <a:r>
              <a:rPr lang="en-IN" sz="1050" b="0" dirty="0">
                <a:solidFill>
                  <a:schemeClr val="accent1"/>
                </a:solidFill>
                <a:latin typeface="Calibri Light" panose="020F0302020204030204" pitchFamily="34" charset="0"/>
              </a:rPr>
              <a:t>”</a:t>
            </a:r>
            <a:endParaRPr lang="id-ID" sz="1050" b="0" dirty="0">
              <a:solidFill>
                <a:schemeClr val="accent1"/>
              </a:solidFill>
              <a:latin typeface="Calibri Light" panose="020F0302020204030204" pitchFamily="34" charset="0"/>
            </a:endParaRPr>
          </a:p>
        </p:txBody>
      </p:sp>
      <p:sp>
        <p:nvSpPr>
          <p:cNvPr id="52" name="Text Placeholder 3"/>
          <p:cNvSpPr>
            <a:spLocks noGrp="1"/>
          </p:cNvSpPr>
          <p:nvPr>
            <p:ph type="body" sz="quarter" idx="19" hasCustomPrompt="1"/>
          </p:nvPr>
        </p:nvSpPr>
        <p:spPr>
          <a:xfrm>
            <a:off x="4154356" y="2206202"/>
            <a:ext cx="1809750" cy="293687"/>
          </a:xfrm>
        </p:spPr>
        <p:txBody>
          <a:bodyPr>
            <a:noAutofit/>
          </a:bodyPr>
          <a:lstStyle>
            <a:lvl1pPr marL="0" indent="0">
              <a:buNone/>
              <a:defRPr sz="1400" b="1">
                <a:solidFill>
                  <a:schemeClr val="accent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name</a:t>
            </a:r>
            <a:endParaRPr lang="en-IN" dirty="0"/>
          </a:p>
        </p:txBody>
      </p:sp>
      <p:sp>
        <p:nvSpPr>
          <p:cNvPr id="53" name="Text Placeholder 3"/>
          <p:cNvSpPr>
            <a:spLocks noGrp="1"/>
          </p:cNvSpPr>
          <p:nvPr>
            <p:ph type="body" sz="quarter" idx="20" hasCustomPrompt="1"/>
          </p:nvPr>
        </p:nvSpPr>
        <p:spPr>
          <a:xfrm>
            <a:off x="4154356" y="2449737"/>
            <a:ext cx="1980000" cy="255951"/>
          </a:xfrm>
        </p:spPr>
        <p:txBody>
          <a:bodyPr>
            <a:noAutofit/>
          </a:bodyPr>
          <a:lstStyle>
            <a:lvl1pPr marL="0" indent="0">
              <a:buNone/>
              <a:defRPr sz="900" b="0" i="1">
                <a:solidFill>
                  <a:schemeClr val="tx2"/>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Occupation</a:t>
            </a:r>
            <a:endParaRPr lang="en-IN" dirty="0"/>
          </a:p>
        </p:txBody>
      </p:sp>
      <p:sp>
        <p:nvSpPr>
          <p:cNvPr id="54" name="Text Placeholder 3"/>
          <p:cNvSpPr>
            <a:spLocks noGrp="1"/>
          </p:cNvSpPr>
          <p:nvPr>
            <p:ph type="body" sz="quarter" idx="21" hasCustomPrompt="1"/>
          </p:nvPr>
        </p:nvSpPr>
        <p:spPr>
          <a:xfrm>
            <a:off x="3419884" y="2820862"/>
            <a:ext cx="2394091" cy="769812"/>
          </a:xfrm>
        </p:spPr>
        <p:txBody>
          <a:bodyPr>
            <a:noAutofit/>
          </a:bodyPr>
          <a:lstStyle>
            <a:lvl1pPr marL="0" indent="0">
              <a:buNone/>
              <a:defRPr sz="1050" b="0" i="0">
                <a:solidFill>
                  <a:schemeClr val="tx1">
                    <a:lumMod val="65000"/>
                    <a:lumOff val="35000"/>
                  </a:schemeClr>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a:lnSpc>
                <a:spcPct val="100000"/>
              </a:lnSpc>
            </a:pPr>
            <a:r>
              <a:rPr lang="en-IN" sz="1050" b="0" dirty="0">
                <a:solidFill>
                  <a:schemeClr val="accent1"/>
                </a:solidFill>
                <a:latin typeface="Calibri Light" panose="020F0302020204030204" pitchFamily="34" charset="0"/>
              </a:rPr>
              <a:t>“</a:t>
            </a:r>
            <a:r>
              <a:rPr lang="en-IN" sz="1050" b="0" dirty="0">
                <a:solidFill>
                  <a:schemeClr val="bg2">
                    <a:lumMod val="50000"/>
                  </a:schemeClr>
                </a:solidFill>
                <a:latin typeface="Calibri Light" panose="020F0302020204030204" pitchFamily="34" charset="0"/>
              </a:rPr>
              <a:t> </a:t>
            </a:r>
            <a:r>
              <a:rPr lang="en-US" sz="1050" b="0" dirty="0">
                <a:solidFill>
                  <a:schemeClr val="bg2">
                    <a:lumMod val="50000"/>
                  </a:schemeClr>
                </a:solidFill>
                <a:latin typeface="Calibri Light" panose="020F0302020204030204" pitchFamily="34" charset="0"/>
              </a:rPr>
              <a:t>Enter Testimonial Here</a:t>
            </a:r>
            <a:r>
              <a:rPr lang="en-IN" sz="1050" b="0" dirty="0">
                <a:solidFill>
                  <a:schemeClr val="accent1"/>
                </a:solidFill>
                <a:latin typeface="Calibri Light" panose="020F0302020204030204" pitchFamily="34" charset="0"/>
              </a:rPr>
              <a:t>”</a:t>
            </a:r>
            <a:endParaRPr lang="id-ID" sz="1050" b="0" dirty="0">
              <a:solidFill>
                <a:schemeClr val="accent1"/>
              </a:solidFill>
              <a:latin typeface="Calibri Light" panose="020F0302020204030204" pitchFamily="34" charset="0"/>
            </a:endParaRPr>
          </a:p>
        </p:txBody>
      </p:sp>
      <p:sp>
        <p:nvSpPr>
          <p:cNvPr id="55" name="Text Placeholder 3"/>
          <p:cNvSpPr>
            <a:spLocks noGrp="1"/>
          </p:cNvSpPr>
          <p:nvPr>
            <p:ph type="body" sz="quarter" idx="22" hasCustomPrompt="1"/>
          </p:nvPr>
        </p:nvSpPr>
        <p:spPr>
          <a:xfrm>
            <a:off x="7083563" y="2206202"/>
            <a:ext cx="1809750" cy="293687"/>
          </a:xfrm>
        </p:spPr>
        <p:txBody>
          <a:bodyPr>
            <a:noAutofit/>
          </a:bodyPr>
          <a:lstStyle>
            <a:lvl1pPr marL="0" indent="0">
              <a:buNone/>
              <a:defRPr sz="1400" b="1">
                <a:solidFill>
                  <a:schemeClr val="accent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name</a:t>
            </a:r>
            <a:endParaRPr lang="en-IN" dirty="0"/>
          </a:p>
        </p:txBody>
      </p:sp>
      <p:sp>
        <p:nvSpPr>
          <p:cNvPr id="56" name="Text Placeholder 3"/>
          <p:cNvSpPr>
            <a:spLocks noGrp="1"/>
          </p:cNvSpPr>
          <p:nvPr>
            <p:ph type="body" sz="quarter" idx="23" hasCustomPrompt="1"/>
          </p:nvPr>
        </p:nvSpPr>
        <p:spPr>
          <a:xfrm>
            <a:off x="7083563" y="2449737"/>
            <a:ext cx="1980000" cy="255951"/>
          </a:xfrm>
        </p:spPr>
        <p:txBody>
          <a:bodyPr>
            <a:noAutofit/>
          </a:bodyPr>
          <a:lstStyle>
            <a:lvl1pPr marL="0" indent="0">
              <a:buNone/>
              <a:defRPr sz="900" b="0" i="1">
                <a:solidFill>
                  <a:schemeClr val="tx2"/>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Occupation</a:t>
            </a:r>
            <a:endParaRPr lang="en-IN" dirty="0"/>
          </a:p>
        </p:txBody>
      </p:sp>
      <p:sp>
        <p:nvSpPr>
          <p:cNvPr id="57" name="Text Placeholder 3"/>
          <p:cNvSpPr>
            <a:spLocks noGrp="1"/>
          </p:cNvSpPr>
          <p:nvPr>
            <p:ph type="body" sz="quarter" idx="24" hasCustomPrompt="1"/>
          </p:nvPr>
        </p:nvSpPr>
        <p:spPr>
          <a:xfrm>
            <a:off x="6349091" y="2820862"/>
            <a:ext cx="2394091" cy="769812"/>
          </a:xfrm>
        </p:spPr>
        <p:txBody>
          <a:bodyPr>
            <a:noAutofit/>
          </a:bodyPr>
          <a:lstStyle>
            <a:lvl1pPr marL="0" indent="0">
              <a:buNone/>
              <a:defRPr sz="1050" b="0" i="0">
                <a:solidFill>
                  <a:schemeClr val="tx1">
                    <a:lumMod val="65000"/>
                    <a:lumOff val="35000"/>
                  </a:schemeClr>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a:lnSpc>
                <a:spcPct val="100000"/>
              </a:lnSpc>
            </a:pPr>
            <a:r>
              <a:rPr lang="en-IN" sz="1050" b="0" dirty="0">
                <a:solidFill>
                  <a:schemeClr val="accent1"/>
                </a:solidFill>
                <a:latin typeface="Calibri Light" panose="020F0302020204030204" pitchFamily="34" charset="0"/>
              </a:rPr>
              <a:t>“</a:t>
            </a:r>
            <a:r>
              <a:rPr lang="en-IN" sz="1050" b="0" dirty="0">
                <a:solidFill>
                  <a:schemeClr val="bg2">
                    <a:lumMod val="50000"/>
                  </a:schemeClr>
                </a:solidFill>
                <a:latin typeface="Calibri Light" panose="020F0302020204030204" pitchFamily="34" charset="0"/>
              </a:rPr>
              <a:t> </a:t>
            </a:r>
            <a:r>
              <a:rPr lang="en-US" sz="1050" b="0" dirty="0">
                <a:solidFill>
                  <a:schemeClr val="bg2">
                    <a:lumMod val="50000"/>
                  </a:schemeClr>
                </a:solidFill>
                <a:latin typeface="Calibri Light" panose="020F0302020204030204" pitchFamily="34" charset="0"/>
              </a:rPr>
              <a:t>Enter Testimonial Here</a:t>
            </a:r>
            <a:r>
              <a:rPr lang="en-IN" sz="1050" b="0" dirty="0">
                <a:solidFill>
                  <a:schemeClr val="accent1"/>
                </a:solidFill>
                <a:latin typeface="Calibri Light" panose="020F0302020204030204" pitchFamily="34" charset="0"/>
              </a:rPr>
              <a:t>”</a:t>
            </a:r>
            <a:endParaRPr lang="id-ID" sz="1050" b="0" dirty="0">
              <a:solidFill>
                <a:schemeClr val="accent1"/>
              </a:solidFill>
              <a:latin typeface="Calibri Light" panose="020F0302020204030204" pitchFamily="34" charset="0"/>
            </a:endParaRPr>
          </a:p>
        </p:txBody>
      </p:sp>
      <p:sp>
        <p:nvSpPr>
          <p:cNvPr id="58" name="Rounded Rectangle 57"/>
          <p:cNvSpPr/>
          <p:nvPr userDrawn="1"/>
        </p:nvSpPr>
        <p:spPr>
          <a:xfrm>
            <a:off x="507405" y="3976518"/>
            <a:ext cx="2658364" cy="1847265"/>
          </a:xfrm>
          <a:prstGeom prst="roundRect">
            <a:avLst>
              <a:gd name="adj" fmla="val 1231"/>
            </a:avLst>
          </a:prstGeom>
          <a:solidFill>
            <a:schemeClr val="bg1"/>
          </a:solidFill>
          <a:ln>
            <a:noFill/>
          </a:ln>
          <a:effectLst>
            <a:outerShdw blurRad="127000" dist="12700" dir="1440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ounded Rectangle 58"/>
          <p:cNvSpPr/>
          <p:nvPr userDrawn="1"/>
        </p:nvSpPr>
        <p:spPr>
          <a:xfrm>
            <a:off x="3318034" y="3976518"/>
            <a:ext cx="2658364" cy="1847265"/>
          </a:xfrm>
          <a:prstGeom prst="roundRect">
            <a:avLst>
              <a:gd name="adj" fmla="val 1231"/>
            </a:avLst>
          </a:prstGeom>
          <a:solidFill>
            <a:schemeClr val="bg1"/>
          </a:solidFill>
          <a:ln>
            <a:noFill/>
          </a:ln>
          <a:effectLst>
            <a:outerShdw blurRad="127000" dist="12700" dir="1440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ounded Rectangle 59"/>
          <p:cNvSpPr/>
          <p:nvPr userDrawn="1"/>
        </p:nvSpPr>
        <p:spPr>
          <a:xfrm>
            <a:off x="6167584" y="3976518"/>
            <a:ext cx="2658364" cy="1847265"/>
          </a:xfrm>
          <a:prstGeom prst="roundRect">
            <a:avLst>
              <a:gd name="adj" fmla="val 1231"/>
            </a:avLst>
          </a:prstGeom>
          <a:solidFill>
            <a:schemeClr val="bg1"/>
          </a:solidFill>
          <a:ln>
            <a:noFill/>
          </a:ln>
          <a:effectLst>
            <a:outerShdw blurRad="127000" dist="12700" dir="14400000" sx="102000" sy="102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Picture Placeholder 4"/>
          <p:cNvSpPr>
            <a:spLocks noGrp="1" noChangeAspect="1"/>
          </p:cNvSpPr>
          <p:nvPr>
            <p:ph type="pic" sz="quarter" idx="25"/>
          </p:nvPr>
        </p:nvSpPr>
        <p:spPr>
          <a:xfrm>
            <a:off x="621253" y="4108479"/>
            <a:ext cx="719535" cy="720000"/>
          </a:xfrm>
          <a:prstGeom prst="ellipse">
            <a:avLst/>
          </a:prstGeom>
          <a:pattFill prst="pct5">
            <a:fgClr>
              <a:schemeClr val="bg1"/>
            </a:fgClr>
            <a:bgClr>
              <a:schemeClr val="tx2">
                <a:lumMod val="40000"/>
                <a:lumOff val="60000"/>
              </a:schemeClr>
            </a:bgClr>
          </a:pattFill>
          <a:ln>
            <a:solidFill>
              <a:schemeClr val="bg1">
                <a:lumMod val="75000"/>
              </a:schemeClr>
            </a:solidFill>
          </a:ln>
        </p:spPr>
        <p:txBody>
          <a:bodyPr lIns="36000" rIns="0" anchor="ctr">
            <a:normAutofit/>
          </a:bodyPr>
          <a:lstStyle>
            <a:lvl1pPr marL="0" indent="0">
              <a:buNone/>
              <a:defRPr sz="1200" b="1">
                <a:solidFill>
                  <a:schemeClr val="bg1"/>
                </a:solidFill>
                <a:latin typeface="+mj-lt"/>
              </a:defRPr>
            </a:lvl1pPr>
          </a:lstStyle>
          <a:p>
            <a:endParaRPr lang="en-IN" dirty="0"/>
          </a:p>
        </p:txBody>
      </p:sp>
      <p:sp>
        <p:nvSpPr>
          <p:cNvPr id="62" name="Picture Placeholder 4"/>
          <p:cNvSpPr>
            <a:spLocks noGrp="1" noChangeAspect="1"/>
          </p:cNvSpPr>
          <p:nvPr>
            <p:ph type="pic" sz="quarter" idx="26"/>
          </p:nvPr>
        </p:nvSpPr>
        <p:spPr>
          <a:xfrm>
            <a:off x="3411500" y="4108479"/>
            <a:ext cx="719535" cy="720000"/>
          </a:xfrm>
          <a:prstGeom prst="ellipse">
            <a:avLst/>
          </a:prstGeom>
          <a:pattFill prst="pct5">
            <a:fgClr>
              <a:schemeClr val="bg1"/>
            </a:fgClr>
            <a:bgClr>
              <a:schemeClr val="tx2">
                <a:lumMod val="40000"/>
                <a:lumOff val="60000"/>
              </a:schemeClr>
            </a:bgClr>
          </a:pattFill>
          <a:ln>
            <a:solidFill>
              <a:schemeClr val="bg1">
                <a:lumMod val="75000"/>
              </a:schemeClr>
            </a:solidFill>
          </a:ln>
        </p:spPr>
        <p:txBody>
          <a:bodyPr lIns="36000" rIns="0" anchor="ctr">
            <a:normAutofit/>
          </a:bodyPr>
          <a:lstStyle>
            <a:lvl1pPr marL="0" indent="0">
              <a:buNone/>
              <a:defRPr sz="1200" b="1">
                <a:solidFill>
                  <a:schemeClr val="bg1"/>
                </a:solidFill>
                <a:latin typeface="+mj-lt"/>
              </a:defRPr>
            </a:lvl1pPr>
          </a:lstStyle>
          <a:p>
            <a:endParaRPr lang="en-IN" dirty="0"/>
          </a:p>
        </p:txBody>
      </p:sp>
      <p:sp>
        <p:nvSpPr>
          <p:cNvPr id="63" name="Picture Placeholder 4"/>
          <p:cNvSpPr>
            <a:spLocks noGrp="1" noChangeAspect="1"/>
          </p:cNvSpPr>
          <p:nvPr>
            <p:ph type="pic" sz="quarter" idx="27"/>
          </p:nvPr>
        </p:nvSpPr>
        <p:spPr>
          <a:xfrm>
            <a:off x="6265806" y="4108479"/>
            <a:ext cx="719535" cy="720000"/>
          </a:xfrm>
          <a:prstGeom prst="ellipse">
            <a:avLst/>
          </a:prstGeom>
          <a:pattFill prst="pct5">
            <a:fgClr>
              <a:schemeClr val="bg1"/>
            </a:fgClr>
            <a:bgClr>
              <a:schemeClr val="tx2">
                <a:lumMod val="40000"/>
                <a:lumOff val="60000"/>
              </a:schemeClr>
            </a:bgClr>
          </a:pattFill>
          <a:ln>
            <a:solidFill>
              <a:schemeClr val="bg1">
                <a:lumMod val="75000"/>
              </a:schemeClr>
            </a:solidFill>
          </a:ln>
        </p:spPr>
        <p:txBody>
          <a:bodyPr lIns="36000" rIns="0" anchor="ctr">
            <a:normAutofit/>
          </a:bodyPr>
          <a:lstStyle>
            <a:lvl1pPr marL="0" indent="0">
              <a:buNone/>
              <a:defRPr sz="1200" b="1">
                <a:solidFill>
                  <a:schemeClr val="bg1"/>
                </a:solidFill>
                <a:latin typeface="+mj-lt"/>
              </a:defRPr>
            </a:lvl1pPr>
          </a:lstStyle>
          <a:p>
            <a:endParaRPr lang="en-IN" dirty="0"/>
          </a:p>
        </p:txBody>
      </p:sp>
      <p:sp>
        <p:nvSpPr>
          <p:cNvPr id="64" name="Text Placeholder 3"/>
          <p:cNvSpPr>
            <a:spLocks noGrp="1"/>
          </p:cNvSpPr>
          <p:nvPr>
            <p:ph type="body" sz="quarter" idx="28" hasCustomPrompt="1"/>
          </p:nvPr>
        </p:nvSpPr>
        <p:spPr>
          <a:xfrm>
            <a:off x="1355725" y="4317533"/>
            <a:ext cx="1809750" cy="293687"/>
          </a:xfrm>
        </p:spPr>
        <p:txBody>
          <a:bodyPr>
            <a:noAutofit/>
          </a:bodyPr>
          <a:lstStyle>
            <a:lvl1pPr marL="0" indent="0">
              <a:buNone/>
              <a:defRPr sz="1400" b="1">
                <a:solidFill>
                  <a:schemeClr val="accent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name</a:t>
            </a:r>
            <a:endParaRPr lang="en-IN" dirty="0"/>
          </a:p>
        </p:txBody>
      </p:sp>
      <p:sp>
        <p:nvSpPr>
          <p:cNvPr id="65" name="Text Placeholder 3"/>
          <p:cNvSpPr>
            <a:spLocks noGrp="1"/>
          </p:cNvSpPr>
          <p:nvPr>
            <p:ph type="body" sz="quarter" idx="29" hasCustomPrompt="1"/>
          </p:nvPr>
        </p:nvSpPr>
        <p:spPr>
          <a:xfrm>
            <a:off x="1355725" y="4561068"/>
            <a:ext cx="1980000" cy="255951"/>
          </a:xfrm>
        </p:spPr>
        <p:txBody>
          <a:bodyPr>
            <a:noAutofit/>
          </a:bodyPr>
          <a:lstStyle>
            <a:lvl1pPr marL="0" indent="0">
              <a:buNone/>
              <a:defRPr sz="900" b="0" i="1">
                <a:solidFill>
                  <a:schemeClr val="tx2"/>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Occupation</a:t>
            </a:r>
            <a:endParaRPr lang="en-IN" dirty="0"/>
          </a:p>
        </p:txBody>
      </p:sp>
      <p:sp>
        <p:nvSpPr>
          <p:cNvPr id="66" name="Text Placeholder 3"/>
          <p:cNvSpPr>
            <a:spLocks noGrp="1"/>
          </p:cNvSpPr>
          <p:nvPr>
            <p:ph type="body" sz="quarter" idx="30" hasCustomPrompt="1"/>
          </p:nvPr>
        </p:nvSpPr>
        <p:spPr>
          <a:xfrm>
            <a:off x="621253" y="4932193"/>
            <a:ext cx="2394091" cy="769812"/>
          </a:xfrm>
        </p:spPr>
        <p:txBody>
          <a:bodyPr>
            <a:noAutofit/>
          </a:bodyPr>
          <a:lstStyle>
            <a:lvl1pPr marL="0" indent="0">
              <a:buNone/>
              <a:defRPr sz="1050" b="0" i="0">
                <a:solidFill>
                  <a:schemeClr val="tx1">
                    <a:lumMod val="65000"/>
                    <a:lumOff val="35000"/>
                  </a:schemeClr>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a:lnSpc>
                <a:spcPct val="100000"/>
              </a:lnSpc>
            </a:pPr>
            <a:r>
              <a:rPr lang="en-IN" sz="1050" b="0" dirty="0">
                <a:solidFill>
                  <a:schemeClr val="accent1"/>
                </a:solidFill>
                <a:latin typeface="Calibri Light" panose="020F0302020204030204" pitchFamily="34" charset="0"/>
              </a:rPr>
              <a:t>“</a:t>
            </a:r>
            <a:r>
              <a:rPr lang="en-IN" sz="1050" b="0" dirty="0">
                <a:solidFill>
                  <a:schemeClr val="bg2">
                    <a:lumMod val="50000"/>
                  </a:schemeClr>
                </a:solidFill>
                <a:latin typeface="Calibri Light" panose="020F0302020204030204" pitchFamily="34" charset="0"/>
              </a:rPr>
              <a:t> </a:t>
            </a:r>
            <a:r>
              <a:rPr lang="en-US" sz="1050" b="0" dirty="0">
                <a:solidFill>
                  <a:schemeClr val="bg2">
                    <a:lumMod val="50000"/>
                  </a:schemeClr>
                </a:solidFill>
                <a:latin typeface="Calibri Light" panose="020F0302020204030204" pitchFamily="34" charset="0"/>
              </a:rPr>
              <a:t>Enter Testimonial Here</a:t>
            </a:r>
            <a:r>
              <a:rPr lang="en-IN" sz="1050" b="0" dirty="0">
                <a:solidFill>
                  <a:schemeClr val="accent1"/>
                </a:solidFill>
                <a:latin typeface="Calibri Light" panose="020F0302020204030204" pitchFamily="34" charset="0"/>
              </a:rPr>
              <a:t>”</a:t>
            </a:r>
            <a:endParaRPr lang="id-ID" sz="1050" b="0" dirty="0">
              <a:solidFill>
                <a:schemeClr val="accent1"/>
              </a:solidFill>
              <a:latin typeface="Calibri Light" panose="020F0302020204030204" pitchFamily="34" charset="0"/>
            </a:endParaRPr>
          </a:p>
        </p:txBody>
      </p:sp>
      <p:sp>
        <p:nvSpPr>
          <p:cNvPr id="67" name="Text Placeholder 3"/>
          <p:cNvSpPr>
            <a:spLocks noGrp="1"/>
          </p:cNvSpPr>
          <p:nvPr>
            <p:ph type="body" sz="quarter" idx="31" hasCustomPrompt="1"/>
          </p:nvPr>
        </p:nvSpPr>
        <p:spPr>
          <a:xfrm>
            <a:off x="4154356" y="4317533"/>
            <a:ext cx="1809750" cy="293687"/>
          </a:xfrm>
        </p:spPr>
        <p:txBody>
          <a:bodyPr>
            <a:noAutofit/>
          </a:bodyPr>
          <a:lstStyle>
            <a:lvl1pPr marL="0" indent="0">
              <a:buNone/>
              <a:defRPr sz="1400" b="1">
                <a:solidFill>
                  <a:schemeClr val="accent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name</a:t>
            </a:r>
            <a:endParaRPr lang="en-IN" dirty="0"/>
          </a:p>
        </p:txBody>
      </p:sp>
      <p:sp>
        <p:nvSpPr>
          <p:cNvPr id="68" name="Text Placeholder 3"/>
          <p:cNvSpPr>
            <a:spLocks noGrp="1"/>
          </p:cNvSpPr>
          <p:nvPr>
            <p:ph type="body" sz="quarter" idx="32" hasCustomPrompt="1"/>
          </p:nvPr>
        </p:nvSpPr>
        <p:spPr>
          <a:xfrm>
            <a:off x="4154356" y="4561068"/>
            <a:ext cx="1980000" cy="255951"/>
          </a:xfrm>
        </p:spPr>
        <p:txBody>
          <a:bodyPr>
            <a:noAutofit/>
          </a:bodyPr>
          <a:lstStyle>
            <a:lvl1pPr marL="0" indent="0">
              <a:buNone/>
              <a:defRPr sz="900" b="0" i="1">
                <a:solidFill>
                  <a:schemeClr val="tx2"/>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Occupation</a:t>
            </a:r>
            <a:endParaRPr lang="en-IN" dirty="0"/>
          </a:p>
        </p:txBody>
      </p:sp>
      <p:sp>
        <p:nvSpPr>
          <p:cNvPr id="69" name="Text Placeholder 3"/>
          <p:cNvSpPr>
            <a:spLocks noGrp="1"/>
          </p:cNvSpPr>
          <p:nvPr>
            <p:ph type="body" sz="quarter" idx="33" hasCustomPrompt="1"/>
          </p:nvPr>
        </p:nvSpPr>
        <p:spPr>
          <a:xfrm>
            <a:off x="3419884" y="4932193"/>
            <a:ext cx="2394091" cy="769812"/>
          </a:xfrm>
        </p:spPr>
        <p:txBody>
          <a:bodyPr>
            <a:noAutofit/>
          </a:bodyPr>
          <a:lstStyle>
            <a:lvl1pPr marL="0" indent="0">
              <a:buNone/>
              <a:defRPr sz="1050" b="0" i="0">
                <a:solidFill>
                  <a:schemeClr val="tx1">
                    <a:lumMod val="65000"/>
                    <a:lumOff val="35000"/>
                  </a:schemeClr>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a:lnSpc>
                <a:spcPct val="100000"/>
              </a:lnSpc>
            </a:pPr>
            <a:r>
              <a:rPr lang="en-IN" sz="1050" b="0" dirty="0">
                <a:solidFill>
                  <a:schemeClr val="accent1"/>
                </a:solidFill>
                <a:latin typeface="Calibri Light" panose="020F0302020204030204" pitchFamily="34" charset="0"/>
              </a:rPr>
              <a:t>“</a:t>
            </a:r>
            <a:r>
              <a:rPr lang="en-IN" sz="1050" b="0" dirty="0">
                <a:solidFill>
                  <a:schemeClr val="bg2">
                    <a:lumMod val="50000"/>
                  </a:schemeClr>
                </a:solidFill>
                <a:latin typeface="Calibri Light" panose="020F0302020204030204" pitchFamily="34" charset="0"/>
              </a:rPr>
              <a:t> </a:t>
            </a:r>
            <a:r>
              <a:rPr lang="en-US" sz="1050" b="0" dirty="0">
                <a:solidFill>
                  <a:schemeClr val="bg2">
                    <a:lumMod val="50000"/>
                  </a:schemeClr>
                </a:solidFill>
                <a:latin typeface="Calibri Light" panose="020F0302020204030204" pitchFamily="34" charset="0"/>
              </a:rPr>
              <a:t>Enter Testimonial Here</a:t>
            </a:r>
            <a:r>
              <a:rPr lang="en-IN" sz="1050" b="0" dirty="0">
                <a:solidFill>
                  <a:schemeClr val="accent1"/>
                </a:solidFill>
                <a:latin typeface="Calibri Light" panose="020F0302020204030204" pitchFamily="34" charset="0"/>
              </a:rPr>
              <a:t>”</a:t>
            </a:r>
            <a:endParaRPr lang="id-ID" sz="1050" b="0" dirty="0">
              <a:solidFill>
                <a:schemeClr val="accent1"/>
              </a:solidFill>
              <a:latin typeface="Calibri Light" panose="020F0302020204030204" pitchFamily="34" charset="0"/>
            </a:endParaRPr>
          </a:p>
        </p:txBody>
      </p:sp>
      <p:sp>
        <p:nvSpPr>
          <p:cNvPr id="70" name="Text Placeholder 3"/>
          <p:cNvSpPr>
            <a:spLocks noGrp="1"/>
          </p:cNvSpPr>
          <p:nvPr>
            <p:ph type="body" sz="quarter" idx="34" hasCustomPrompt="1"/>
          </p:nvPr>
        </p:nvSpPr>
        <p:spPr>
          <a:xfrm>
            <a:off x="7083563" y="4317533"/>
            <a:ext cx="1809750" cy="293687"/>
          </a:xfrm>
        </p:spPr>
        <p:txBody>
          <a:bodyPr>
            <a:noAutofit/>
          </a:bodyPr>
          <a:lstStyle>
            <a:lvl1pPr marL="0" indent="0">
              <a:buNone/>
              <a:defRPr sz="1400" b="1">
                <a:solidFill>
                  <a:schemeClr val="accent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name</a:t>
            </a:r>
            <a:endParaRPr lang="en-IN" dirty="0"/>
          </a:p>
        </p:txBody>
      </p:sp>
      <p:sp>
        <p:nvSpPr>
          <p:cNvPr id="71" name="Text Placeholder 3"/>
          <p:cNvSpPr>
            <a:spLocks noGrp="1"/>
          </p:cNvSpPr>
          <p:nvPr>
            <p:ph type="body" sz="quarter" idx="35" hasCustomPrompt="1"/>
          </p:nvPr>
        </p:nvSpPr>
        <p:spPr>
          <a:xfrm>
            <a:off x="7083563" y="4561068"/>
            <a:ext cx="1980000" cy="255951"/>
          </a:xfrm>
        </p:spPr>
        <p:txBody>
          <a:bodyPr>
            <a:noAutofit/>
          </a:bodyPr>
          <a:lstStyle>
            <a:lvl1pPr marL="0" indent="0">
              <a:buNone/>
              <a:defRPr sz="900" b="0" i="1">
                <a:solidFill>
                  <a:schemeClr val="tx2"/>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Occupation</a:t>
            </a:r>
            <a:endParaRPr lang="en-IN" dirty="0"/>
          </a:p>
        </p:txBody>
      </p:sp>
      <p:sp>
        <p:nvSpPr>
          <p:cNvPr id="72" name="Text Placeholder 3"/>
          <p:cNvSpPr>
            <a:spLocks noGrp="1"/>
          </p:cNvSpPr>
          <p:nvPr>
            <p:ph type="body" sz="quarter" idx="36" hasCustomPrompt="1"/>
          </p:nvPr>
        </p:nvSpPr>
        <p:spPr>
          <a:xfrm>
            <a:off x="6349091" y="4932193"/>
            <a:ext cx="2394091" cy="769812"/>
          </a:xfrm>
        </p:spPr>
        <p:txBody>
          <a:bodyPr>
            <a:noAutofit/>
          </a:bodyPr>
          <a:lstStyle>
            <a:lvl1pPr marL="0" indent="0">
              <a:buNone/>
              <a:defRPr sz="1050" b="0" i="0">
                <a:solidFill>
                  <a:schemeClr val="tx1">
                    <a:lumMod val="65000"/>
                    <a:lumOff val="35000"/>
                  </a:schemeClr>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a:lnSpc>
                <a:spcPct val="100000"/>
              </a:lnSpc>
            </a:pPr>
            <a:r>
              <a:rPr lang="en-IN" sz="1050" b="0" dirty="0">
                <a:solidFill>
                  <a:schemeClr val="accent1"/>
                </a:solidFill>
                <a:latin typeface="Calibri Light" panose="020F0302020204030204" pitchFamily="34" charset="0"/>
              </a:rPr>
              <a:t>“</a:t>
            </a:r>
            <a:r>
              <a:rPr lang="en-IN" sz="1050" b="0" dirty="0">
                <a:solidFill>
                  <a:schemeClr val="bg2">
                    <a:lumMod val="50000"/>
                  </a:schemeClr>
                </a:solidFill>
                <a:latin typeface="Calibri Light" panose="020F0302020204030204" pitchFamily="34" charset="0"/>
              </a:rPr>
              <a:t> </a:t>
            </a:r>
            <a:r>
              <a:rPr lang="en-US" sz="1050" b="0" dirty="0">
                <a:solidFill>
                  <a:schemeClr val="bg2">
                    <a:lumMod val="50000"/>
                  </a:schemeClr>
                </a:solidFill>
                <a:latin typeface="Calibri Light" panose="020F0302020204030204" pitchFamily="34" charset="0"/>
              </a:rPr>
              <a:t>Enter Testimonial Here</a:t>
            </a:r>
            <a:r>
              <a:rPr lang="en-IN" sz="1050" b="0" dirty="0">
                <a:solidFill>
                  <a:schemeClr val="accent1"/>
                </a:solidFill>
                <a:latin typeface="Calibri Light" panose="020F0302020204030204" pitchFamily="34" charset="0"/>
              </a:rPr>
              <a:t>”</a:t>
            </a:r>
            <a:endParaRPr lang="id-ID" sz="1050" b="0" dirty="0">
              <a:solidFill>
                <a:schemeClr val="accent1"/>
              </a:solidFill>
              <a:latin typeface="Calibri Light" panose="020F0302020204030204" pitchFamily="34" charset="0"/>
            </a:endParaRPr>
          </a:p>
        </p:txBody>
      </p:sp>
    </p:spTree>
    <p:extLst>
      <p:ext uri="{BB962C8B-B14F-4D97-AF65-F5344CB8AC3E}">
        <p14:creationId xmlns:p14="http://schemas.microsoft.com/office/powerpoint/2010/main" val="2468396088"/>
      </p:ext>
    </p:extLst>
  </p:cSld>
  <p:clrMapOvr>
    <a:masterClrMapping/>
  </p:clrMapOvr>
  <p:transition spd="slow" advTm="2000">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5DDA386-5D04-44ED-91D7-0DFE74A81228}" type="datetimeFigureOut">
              <a:rPr lang="en-IN" smtClean="0"/>
              <a:t>19/02/19</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2A7A58-996E-4F21-A23D-E56B2F559282}" type="slidenum">
              <a:rPr lang="en-IN" smtClean="0"/>
              <a:t>‹#›</a:t>
            </a:fld>
            <a:endParaRPr lang="en-IN"/>
          </a:p>
        </p:txBody>
      </p:sp>
    </p:spTree>
    <p:extLst>
      <p:ext uri="{BB962C8B-B14F-4D97-AF65-F5344CB8AC3E}">
        <p14:creationId xmlns:p14="http://schemas.microsoft.com/office/powerpoint/2010/main" val="177199120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4" r:id="rId3"/>
    <p:sldLayoutId id="2147483665" r:id="rId4"/>
    <p:sldLayoutId id="2147483662" r:id="rId5"/>
    <p:sldLayoutId id="2147483666" r:id="rId6"/>
    <p:sldLayoutId id="2147483667" r:id="rId7"/>
    <p:sldLayoutId id="2147483668" r:id="rId8"/>
    <p:sldLayoutId id="2147483670" r:id="rId9"/>
    <p:sldLayoutId id="2147483671"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p:cNvSpPr>
            <a:spLocks noGrp="1"/>
          </p:cNvSpPr>
          <p:nvPr>
            <p:ph type="body" sz="quarter" idx="10"/>
          </p:nvPr>
        </p:nvSpPr>
        <p:spPr/>
        <p:txBody>
          <a:bodyPr/>
          <a:lstStyle/>
          <a:p>
            <a:r>
              <a:rPr lang="en-IN" dirty="0"/>
              <a:t>ENTER SUB-HEADING HERE</a:t>
            </a:r>
            <a:endParaRPr lang="id-ID" dirty="0"/>
          </a:p>
        </p:txBody>
      </p:sp>
      <p:sp>
        <p:nvSpPr>
          <p:cNvPr id="27" name="Title 26"/>
          <p:cNvSpPr>
            <a:spLocks noGrp="1"/>
          </p:cNvSpPr>
          <p:nvPr>
            <p:ph type="title"/>
          </p:nvPr>
        </p:nvSpPr>
        <p:spPr/>
        <p:txBody>
          <a:bodyPr/>
          <a:lstStyle/>
          <a:p>
            <a:r>
              <a:rPr lang="en-IN" dirty="0"/>
              <a:t>COMPANY</a:t>
            </a:r>
            <a:br>
              <a:rPr lang="en-IN" dirty="0"/>
            </a:br>
            <a:r>
              <a:rPr lang="en-IN" dirty="0"/>
              <a:t>PITCH DECK</a:t>
            </a:r>
          </a:p>
        </p:txBody>
      </p:sp>
      <p:sp>
        <p:nvSpPr>
          <p:cNvPr id="29" name="Text Placeholder 28"/>
          <p:cNvSpPr>
            <a:spLocks noGrp="1"/>
          </p:cNvSpPr>
          <p:nvPr>
            <p:ph type="body" sz="quarter" idx="11"/>
          </p:nvPr>
        </p:nvSpPr>
        <p:spPr/>
        <p:txBody>
          <a:bodyPr/>
          <a:lstStyle/>
          <a:p>
            <a:r>
              <a:rPr lang="en-IN" sz="1000" dirty="0"/>
              <a:t>28/01/2017</a:t>
            </a:r>
          </a:p>
        </p:txBody>
      </p:sp>
      <p:sp>
        <p:nvSpPr>
          <p:cNvPr id="30" name="Text Placeholder 29"/>
          <p:cNvSpPr>
            <a:spLocks noGrp="1"/>
          </p:cNvSpPr>
          <p:nvPr>
            <p:ph type="body" sz="quarter" idx="12"/>
          </p:nvPr>
        </p:nvSpPr>
        <p:spPr/>
        <p:txBody>
          <a:bodyPr/>
          <a:lstStyle/>
          <a:p>
            <a:r>
              <a:rPr lang="en-IN" sz="1000"/>
              <a:t>John Doe</a:t>
            </a:r>
            <a:endParaRPr lang="en-IN" sz="1000"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083399" y="6094353"/>
            <a:ext cx="1549613" cy="493833"/>
          </a:xfrm>
        </p:spPr>
      </p:pic>
    </p:spTree>
    <p:extLst>
      <p:ext uri="{BB962C8B-B14F-4D97-AF65-F5344CB8AC3E}">
        <p14:creationId xmlns:p14="http://schemas.microsoft.com/office/powerpoint/2010/main" val="224028585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EXPERTISE</a:t>
            </a:r>
            <a:endParaRPr lang="en-IN" dirty="0"/>
          </a:p>
        </p:txBody>
      </p:sp>
      <p:grpSp>
        <p:nvGrpSpPr>
          <p:cNvPr id="9" name="Group 8"/>
          <p:cNvGrpSpPr/>
          <p:nvPr/>
        </p:nvGrpSpPr>
        <p:grpSpPr>
          <a:xfrm>
            <a:off x="393582" y="1556595"/>
            <a:ext cx="4343401" cy="4613338"/>
            <a:chOff x="2749550" y="1445848"/>
            <a:chExt cx="3644900" cy="4081827"/>
          </a:xfrm>
        </p:grpSpPr>
        <p:sp>
          <p:nvSpPr>
            <p:cNvPr id="3" name="Rectangle 2"/>
            <p:cNvSpPr>
              <a:spLocks/>
            </p:cNvSpPr>
            <p:nvPr/>
          </p:nvSpPr>
          <p:spPr bwMode="auto">
            <a:xfrm>
              <a:off x="2749550" y="1445848"/>
              <a:ext cx="3644900" cy="609991"/>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lIns="0" tIns="0" rIns="0" bIns="0">
              <a:spAutoFit/>
            </a:bodyP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pPr algn="ctr" eaLnBrk="1">
                <a:lnSpc>
                  <a:spcPct val="110000"/>
                </a:lnSpc>
              </a:pPr>
              <a:r>
                <a:rPr lang="en-US" sz="2800" b="1" dirty="0">
                  <a:solidFill>
                    <a:schemeClr val="accent1"/>
                  </a:solidFill>
                  <a:latin typeface="Century Gothic" panose="020B0502020202020204" pitchFamily="34" charset="0"/>
                  <a:cs typeface="Trebuchet MS" charset="0"/>
                  <a:sym typeface="Trebuchet MS" charset="0"/>
                </a:rPr>
                <a:t>$15B</a:t>
              </a:r>
            </a:p>
            <a:p>
              <a:pPr algn="ctr" eaLnBrk="1"/>
              <a:r>
                <a:rPr lang="en-US" b="1" dirty="0">
                  <a:solidFill>
                    <a:srgbClr val="A3A3A3"/>
                  </a:solidFill>
                  <a:latin typeface="Century Gothic" panose="020B0502020202020204" pitchFamily="34" charset="0"/>
                  <a:cs typeface="Trebuchet MS" charset="0"/>
                  <a:sym typeface="Trebuchet MS" charset="0"/>
                </a:rPr>
                <a:t>Total Earned Revenue</a:t>
              </a:r>
              <a:endParaRPr lang="en-US" sz="2400" b="1" dirty="0">
                <a:solidFill>
                  <a:srgbClr val="000000"/>
                </a:solidFill>
                <a:latin typeface="Century Gothic" panose="020B0502020202020204" pitchFamily="34" charset="0"/>
                <a:cs typeface="Adobe Arabic" panose="02040503050201020203" pitchFamily="18" charset="-78"/>
              </a:endParaRPr>
            </a:p>
          </p:txBody>
        </p:sp>
        <p:sp>
          <p:nvSpPr>
            <p:cNvPr id="4" name="Line 14"/>
            <p:cNvSpPr>
              <a:spLocks noChangeShapeType="1"/>
            </p:cNvSpPr>
            <p:nvPr/>
          </p:nvSpPr>
          <p:spPr bwMode="auto">
            <a:xfrm flipV="1">
              <a:off x="4572000" y="2063750"/>
              <a:ext cx="0" cy="227013"/>
            </a:xfrm>
            <a:prstGeom prst="line">
              <a:avLst/>
            </a:prstGeom>
            <a:noFill/>
            <a:ln w="15875" cap="rnd">
              <a:solidFill>
                <a:srgbClr val="31B9B5"/>
              </a:solidFill>
              <a:prstDash val="sysDot"/>
              <a:round/>
              <a:headEnd/>
              <a:tailEnd/>
            </a:ln>
            <a:extLst>
              <a:ext uri="{909E8E84-426E-40dd-AFC4-6F175D3DCCD1}">
                <a14:hiddenFill xmlns="" xmlns:a14="http://schemas.microsoft.com/office/drawing/2010/main" xmlns:lc="http://schemas.openxmlformats.org/drawingml/2006/lockedCanvas">
                  <a:noFill/>
                </a14:hiddenFill>
              </a:ext>
            </a:extLst>
          </p:spPr>
          <p:txBody>
            <a:bodyPr lIns="0" tIns="0" rIns="0" bIns="0"/>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endParaRPr lang="en-US" dirty="0">
                <a:latin typeface="Adobe Arabic" panose="02040503050201020203" pitchFamily="18" charset="-78"/>
              </a:endParaRPr>
            </a:p>
          </p:txBody>
        </p:sp>
        <p:sp>
          <p:nvSpPr>
            <p:cNvPr id="5" name="AutoShape 15"/>
            <p:cNvSpPr>
              <a:spLocks/>
            </p:cNvSpPr>
            <p:nvPr/>
          </p:nvSpPr>
          <p:spPr bwMode="auto">
            <a:xfrm>
              <a:off x="3030538" y="2349500"/>
              <a:ext cx="3084512" cy="3178175"/>
            </a:xfrm>
            <a:custGeom>
              <a:avLst/>
              <a:gdLst>
                <a:gd name="T0" fmla="*/ 241722981 w 19679"/>
                <a:gd name="T1" fmla="*/ 281691216 h 19679"/>
                <a:gd name="T2" fmla="*/ 241722981 w 19679"/>
                <a:gd name="T3" fmla="*/ 281691216 h 19679"/>
                <a:gd name="T4" fmla="*/ 241722981 w 19679"/>
                <a:gd name="T5" fmla="*/ 281691216 h 19679"/>
                <a:gd name="T6" fmla="*/ 241722981 w 19679"/>
                <a:gd name="T7" fmla="*/ 2816912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a:extLst>
              <a:ext uri="{91240B29-F687-4f45-9708-019B960494DF}">
                <a14:hiddenLine xmlns="" xmlns:a14="http://schemas.microsoft.com/office/drawing/2010/main" xmlns:lc="http://schemas.openxmlformats.org/drawingml/2006/lockedCanvas" w="9525">
                  <a:solidFill>
                    <a:srgbClr val="000000"/>
                  </a:solidFill>
                  <a:round/>
                  <a:headEnd/>
                  <a:tailEnd/>
                </a14:hiddenLine>
              </a:ext>
            </a:extLst>
          </p:spPr>
          <p:txBody>
            <a:bodyPr lIns="0" tIns="0" rIns="0" bIns="0" anchor="ct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endParaRPr lang="en-US" dirty="0">
                <a:latin typeface="Adobe Arabic" panose="02040503050201020203" pitchFamily="18" charset="-78"/>
              </a:endParaRPr>
            </a:p>
          </p:txBody>
        </p:sp>
        <p:sp>
          <p:nvSpPr>
            <p:cNvPr id="6" name="AutoShape 16"/>
            <p:cNvSpPr>
              <a:spLocks/>
            </p:cNvSpPr>
            <p:nvPr/>
          </p:nvSpPr>
          <p:spPr bwMode="auto">
            <a:xfrm>
              <a:off x="3582988" y="3165475"/>
              <a:ext cx="1979612" cy="2039938"/>
            </a:xfrm>
            <a:custGeom>
              <a:avLst/>
              <a:gdLst>
                <a:gd name="T0" fmla="*/ 99564655 w 19679"/>
                <a:gd name="T1" fmla="*/ 116051730 h 19679"/>
                <a:gd name="T2" fmla="*/ 99564655 w 19679"/>
                <a:gd name="T3" fmla="*/ 116051730 h 19679"/>
                <a:gd name="T4" fmla="*/ 99564655 w 19679"/>
                <a:gd name="T5" fmla="*/ 116051730 h 19679"/>
                <a:gd name="T6" fmla="*/ 99564655 w 19679"/>
                <a:gd name="T7" fmla="*/ 11605173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a:noFill/>
            </a:ln>
            <a:extLst>
              <a:ext uri="{91240B29-F687-4f45-9708-019B960494DF}">
                <a14:hiddenLine xmlns="" xmlns:a14="http://schemas.microsoft.com/office/drawing/2010/main" xmlns:lc="http://schemas.openxmlformats.org/drawingml/2006/lockedCanvas" w="9525">
                  <a:solidFill>
                    <a:srgbClr val="000000"/>
                  </a:solidFill>
                  <a:round/>
                  <a:headEnd/>
                  <a:tailEnd/>
                </a14:hiddenLine>
              </a:ext>
            </a:extLst>
          </p:spPr>
          <p:txBody>
            <a:bodyPr lIns="0" tIns="0" rIns="0" bIns="0" anchor="ct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endParaRPr lang="en-US" dirty="0">
                <a:latin typeface="Adobe Arabic" panose="02040503050201020203" pitchFamily="18" charset="-78"/>
              </a:endParaRPr>
            </a:p>
          </p:txBody>
        </p:sp>
        <p:sp>
          <p:nvSpPr>
            <p:cNvPr id="7" name="AutoShape 17"/>
            <p:cNvSpPr>
              <a:spLocks/>
            </p:cNvSpPr>
            <p:nvPr/>
          </p:nvSpPr>
          <p:spPr bwMode="auto">
            <a:xfrm>
              <a:off x="4473575" y="2254250"/>
              <a:ext cx="198438" cy="203200"/>
            </a:xfrm>
            <a:custGeom>
              <a:avLst/>
              <a:gdLst>
                <a:gd name="T0" fmla="*/ 1000449 w 19679"/>
                <a:gd name="T1" fmla="*/ 1151505 h 19679"/>
                <a:gd name="T2" fmla="*/ 1000449 w 19679"/>
                <a:gd name="T3" fmla="*/ 1151505 h 19679"/>
                <a:gd name="T4" fmla="*/ 1000449 w 19679"/>
                <a:gd name="T5" fmla="*/ 1151505 h 19679"/>
                <a:gd name="T6" fmla="*/ 1000449 w 19679"/>
                <a:gd name="T7" fmla="*/ 115150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38100" cap="flat" cmpd="sng">
              <a:solidFill>
                <a:srgbClr val="FFFFFF"/>
              </a:solidFill>
              <a:prstDash val="solid"/>
              <a:miter lim="0"/>
              <a:headEnd type="none" w="med" len="med"/>
              <a:tailEnd type="none" w="med" len="med"/>
            </a:ln>
          </p:spPr>
          <p:txBody>
            <a:bodyPr lIns="0" tIns="0" rIns="0" bIns="0" anchor="ct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endParaRPr lang="en-US" dirty="0">
                <a:latin typeface="Adobe Arabic" panose="02040503050201020203" pitchFamily="18" charset="-78"/>
              </a:endParaRPr>
            </a:p>
          </p:txBody>
        </p:sp>
        <p:sp>
          <p:nvSpPr>
            <p:cNvPr id="8" name="Rectangle 7"/>
            <p:cNvSpPr>
              <a:spLocks/>
            </p:cNvSpPr>
            <p:nvPr/>
          </p:nvSpPr>
          <p:spPr bwMode="auto">
            <a:xfrm>
              <a:off x="2749550" y="3709988"/>
              <a:ext cx="3644900" cy="904863"/>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lIns="0" tIns="0" rIns="0" bIns="0">
              <a:spAutoFit/>
            </a:bodyP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pPr algn="ctr" eaLnBrk="1">
                <a:lnSpc>
                  <a:spcPct val="110000"/>
                </a:lnSpc>
              </a:pPr>
              <a:r>
                <a:rPr lang="en-US" sz="2800" b="1" dirty="0">
                  <a:solidFill>
                    <a:srgbClr val="FFFFFF"/>
                  </a:solidFill>
                  <a:latin typeface="Century Gothic" panose="020B0502020202020204" pitchFamily="34" charset="0"/>
                  <a:cs typeface="Trebuchet MS" charset="0"/>
                  <a:sym typeface="Trebuchet MS" charset="0"/>
                </a:rPr>
                <a:t>$500M</a:t>
              </a:r>
            </a:p>
            <a:p>
              <a:pPr algn="ctr" eaLnBrk="1"/>
              <a:r>
                <a:rPr lang="en-US" b="1" dirty="0">
                  <a:solidFill>
                    <a:srgbClr val="FFFFFF"/>
                  </a:solidFill>
                  <a:latin typeface="Century Gothic" panose="020B0502020202020204" pitchFamily="34" charset="0"/>
                  <a:cs typeface="Trebuchet MS" charset="0"/>
                  <a:sym typeface="Trebuchet MS" charset="0"/>
                </a:rPr>
                <a:t>Sales in</a:t>
              </a:r>
            </a:p>
            <a:p>
              <a:pPr algn="ctr" eaLnBrk="1"/>
              <a:r>
                <a:rPr lang="en-US" b="1" dirty="0">
                  <a:solidFill>
                    <a:srgbClr val="FFFFFF"/>
                  </a:solidFill>
                  <a:latin typeface="Century Gothic" panose="020B0502020202020204" pitchFamily="34" charset="0"/>
                  <a:cs typeface="Trebuchet MS" charset="0"/>
                  <a:sym typeface="Trebuchet MS" charset="0"/>
                </a:rPr>
                <a:t>Market</a:t>
              </a:r>
            </a:p>
          </p:txBody>
        </p:sp>
      </p:grpSp>
      <p:sp>
        <p:nvSpPr>
          <p:cNvPr id="10" name="TextBox 9"/>
          <p:cNvSpPr txBox="1"/>
          <p:nvPr/>
        </p:nvSpPr>
        <p:spPr>
          <a:xfrm>
            <a:off x="5181741" y="2511529"/>
            <a:ext cx="3352659" cy="3383422"/>
          </a:xfrm>
          <a:prstGeom prst="rect">
            <a:avLst/>
          </a:prstGeom>
          <a:noFill/>
        </p:spPr>
        <p:txBody>
          <a:bodyPr wrap="square" rIns="144000" bIns="36000" spcCol="360000">
            <a:spAutoFit/>
          </a:bodyPr>
          <a:lstStyle/>
          <a:p>
            <a:pPr algn="just" fontAlgn="auto">
              <a:lnSpc>
                <a:spcPct val="150000"/>
              </a:lnSpc>
              <a:spcBef>
                <a:spcPts val="0"/>
              </a:spcBef>
              <a:spcAft>
                <a:spcPts val="0"/>
              </a:spcAft>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Lorem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ipsum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dolor sit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amet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consectetur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adipiscing</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elit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ligula nisi,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interdum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condimentum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id,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convallis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elit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Fusce</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enim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odio</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Praesent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dignissim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ac nisi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eget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consequat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Maecenas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metus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tempor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euismod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massa</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eget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facilisis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metus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bibendum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ligula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nec</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auctor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rhoncus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Quisque</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auctor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condimentum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ante,.</a:t>
            </a:r>
          </a:p>
          <a:p>
            <a:pPr algn="just" fontAlgn="auto">
              <a:lnSpc>
                <a:spcPct val="150000"/>
              </a:lnSpc>
              <a:spcBef>
                <a:spcPts val="0"/>
              </a:spcBef>
              <a:spcAft>
                <a:spcPts val="0"/>
              </a:spcAft>
              <a:defRPr/>
            </a:pPr>
            <a:endParaRPr lang="en-US" sz="1100" dirty="0">
              <a:solidFill>
                <a:schemeClr val="tx1">
                  <a:lumMod val="50000"/>
                  <a:lumOff val="50000"/>
                </a:schemeClr>
              </a:solidFill>
              <a:latin typeface="+mj-lt"/>
              <a:ea typeface="Open Sans" panose="020B0606030504020204" pitchFamily="34" charset="0"/>
              <a:cs typeface="Open Sans" panose="020B0606030504020204" pitchFamily="34" charset="0"/>
            </a:endParaRPr>
          </a:p>
          <a:p>
            <a:pPr algn="just" fontAlgn="auto">
              <a:lnSpc>
                <a:spcPct val="150000"/>
              </a:lnSpc>
              <a:spcBef>
                <a:spcPts val="0"/>
              </a:spcBef>
              <a:spcAft>
                <a:spcPts val="0"/>
              </a:spcAft>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vel</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fermentum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nulla</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bibendum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Cum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sociis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natoque</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penatibus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et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magnis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dis parturient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montes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nascetur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ridiculus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mus.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Donec</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scelerisque</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metus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placerat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auctor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arcu</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odio</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tempus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purus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in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hendrerit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metus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lectus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blandit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sapien.Vestibulum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sit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tas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eget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mi. </a:t>
            </a:r>
          </a:p>
        </p:txBody>
      </p:sp>
    </p:spTree>
    <p:extLst>
      <p:ext uri="{BB962C8B-B14F-4D97-AF65-F5344CB8AC3E}">
        <p14:creationId xmlns:p14="http://schemas.microsoft.com/office/powerpoint/2010/main" val="28495398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competition</a:t>
            </a:r>
            <a:endParaRPr lang="en-IN" dirty="0"/>
          </a:p>
        </p:txBody>
      </p:sp>
      <p:sp>
        <p:nvSpPr>
          <p:cNvPr id="6" name="Oval 5"/>
          <p:cNvSpPr/>
          <p:nvPr/>
        </p:nvSpPr>
        <p:spPr>
          <a:xfrm>
            <a:off x="1433141" y="2088283"/>
            <a:ext cx="1574799" cy="157479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33141" y="4282966"/>
            <a:ext cx="1625563" cy="1107996"/>
          </a:xfrm>
          <a:prstGeom prst="rect">
            <a:avLst/>
          </a:prstGeom>
          <a:noFill/>
        </p:spPr>
        <p:txBody>
          <a:bodyPr wrap="square" numCol="1" spcCol="360000" rtlCol="0">
            <a:spAutoFit/>
          </a:bodyPr>
          <a:lstStyle/>
          <a:p>
            <a:pPr algn="ctr"/>
            <a:r>
              <a:rPr lang="id-ID" sz="1100" dirty="0">
                <a:solidFill>
                  <a:schemeClr val="bg1"/>
                </a:solidFill>
                <a:latin typeface="Calibri Light" panose="020F0302020204030204" pitchFamily="34" charset="0"/>
              </a:rPr>
              <a:t>Lorem dolor sit amet, adipiscing elit, sed diam nonummy nibh euismod tincidunt ut laoreet dolore magna aliquam erat volutpat</a:t>
            </a:r>
          </a:p>
        </p:txBody>
      </p:sp>
      <p:sp>
        <p:nvSpPr>
          <p:cNvPr id="8" name="TextBox 7"/>
          <p:cNvSpPr txBox="1"/>
          <p:nvPr/>
        </p:nvSpPr>
        <p:spPr>
          <a:xfrm>
            <a:off x="1311719" y="3961052"/>
            <a:ext cx="1868407" cy="307777"/>
          </a:xfrm>
          <a:prstGeom prst="rect">
            <a:avLst/>
          </a:prstGeom>
          <a:noFill/>
        </p:spPr>
        <p:txBody>
          <a:bodyPr wrap="square" numCol="1" spcCol="360000" rtlCol="0">
            <a:spAutoFit/>
          </a:bodyPr>
          <a:lstStyle/>
          <a:p>
            <a:pPr algn="ctr"/>
            <a:r>
              <a:rPr lang="en-US" sz="1400" b="1" dirty="0">
                <a:solidFill>
                  <a:schemeClr val="bg1"/>
                </a:solidFill>
                <a:latin typeface="Century Gothic" panose="020B0502020202020204" pitchFamily="34" charset="0"/>
              </a:rPr>
              <a:t>Title 1</a:t>
            </a:r>
            <a:endParaRPr lang="id-ID" sz="1400" b="1" dirty="0">
              <a:solidFill>
                <a:schemeClr val="bg1"/>
              </a:solidFill>
              <a:latin typeface="Century Gothic" panose="020B0502020202020204" pitchFamily="34" charset="0"/>
            </a:endParaRPr>
          </a:p>
        </p:txBody>
      </p:sp>
      <p:sp>
        <p:nvSpPr>
          <p:cNvPr id="9" name="Oval 8"/>
          <p:cNvSpPr/>
          <p:nvPr/>
        </p:nvSpPr>
        <p:spPr>
          <a:xfrm>
            <a:off x="3773058" y="2088283"/>
            <a:ext cx="1574799" cy="157479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3848437" y="4282966"/>
            <a:ext cx="1625563" cy="1107996"/>
          </a:xfrm>
          <a:prstGeom prst="rect">
            <a:avLst/>
          </a:prstGeom>
          <a:noFill/>
        </p:spPr>
        <p:txBody>
          <a:bodyPr wrap="square" numCol="1" spcCol="360000" rtlCol="0">
            <a:spAutoFit/>
          </a:bodyPr>
          <a:lstStyle/>
          <a:p>
            <a:pPr algn="ctr"/>
            <a:r>
              <a:rPr lang="id-ID" sz="1100" dirty="0">
                <a:solidFill>
                  <a:schemeClr val="bg1"/>
                </a:solidFill>
                <a:latin typeface="Calibri Light" panose="020F0302020204030204" pitchFamily="34" charset="0"/>
              </a:rPr>
              <a:t>Lorem dolor sit amet, adipiscing elit, sed diam nonummy nibh euismod tincidunt ut laoreet dolore magna aliquam erat volutpat</a:t>
            </a:r>
          </a:p>
        </p:txBody>
      </p:sp>
      <p:sp>
        <p:nvSpPr>
          <p:cNvPr id="11" name="TextBox 10"/>
          <p:cNvSpPr txBox="1"/>
          <p:nvPr/>
        </p:nvSpPr>
        <p:spPr>
          <a:xfrm>
            <a:off x="3727015" y="3961052"/>
            <a:ext cx="1868407" cy="307777"/>
          </a:xfrm>
          <a:prstGeom prst="rect">
            <a:avLst/>
          </a:prstGeom>
          <a:noFill/>
        </p:spPr>
        <p:txBody>
          <a:bodyPr wrap="square" numCol="1" spcCol="360000" rtlCol="0">
            <a:spAutoFit/>
          </a:bodyPr>
          <a:lstStyle/>
          <a:p>
            <a:pPr algn="ctr"/>
            <a:r>
              <a:rPr lang="en-US" sz="1400" b="1" dirty="0">
                <a:solidFill>
                  <a:schemeClr val="bg1"/>
                </a:solidFill>
                <a:latin typeface="Century Gothic" panose="020B0502020202020204" pitchFamily="34" charset="0"/>
              </a:rPr>
              <a:t>Title 2</a:t>
            </a:r>
            <a:endParaRPr lang="id-ID" sz="1400" b="1" dirty="0">
              <a:solidFill>
                <a:schemeClr val="bg1"/>
              </a:solidFill>
              <a:latin typeface="Century Gothic" panose="020B0502020202020204" pitchFamily="34" charset="0"/>
            </a:endParaRPr>
          </a:p>
        </p:txBody>
      </p:sp>
      <p:sp>
        <p:nvSpPr>
          <p:cNvPr id="12" name="Oval 11"/>
          <p:cNvSpPr/>
          <p:nvPr/>
        </p:nvSpPr>
        <p:spPr>
          <a:xfrm>
            <a:off x="6142311" y="2088283"/>
            <a:ext cx="1574799" cy="157479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6263733" y="4282966"/>
            <a:ext cx="1625563" cy="1107996"/>
          </a:xfrm>
          <a:prstGeom prst="rect">
            <a:avLst/>
          </a:prstGeom>
          <a:noFill/>
        </p:spPr>
        <p:txBody>
          <a:bodyPr wrap="square" numCol="1" spcCol="360000" rtlCol="0">
            <a:spAutoFit/>
          </a:bodyPr>
          <a:lstStyle/>
          <a:p>
            <a:pPr algn="ctr"/>
            <a:r>
              <a:rPr lang="id-ID" sz="1100" dirty="0">
                <a:solidFill>
                  <a:schemeClr val="bg1"/>
                </a:solidFill>
                <a:latin typeface="Calibri Light" panose="020F0302020204030204" pitchFamily="34" charset="0"/>
              </a:rPr>
              <a:t>Lorem dolor sit amet, adipiscing elit, sed diam nonummy nibh euismod tincidunt ut laoreet dolore magna aliquam erat volutpat</a:t>
            </a:r>
          </a:p>
        </p:txBody>
      </p:sp>
      <p:sp>
        <p:nvSpPr>
          <p:cNvPr id="14" name="TextBox 13"/>
          <p:cNvSpPr txBox="1"/>
          <p:nvPr/>
        </p:nvSpPr>
        <p:spPr>
          <a:xfrm>
            <a:off x="6142311" y="3961052"/>
            <a:ext cx="1868407" cy="307777"/>
          </a:xfrm>
          <a:prstGeom prst="rect">
            <a:avLst/>
          </a:prstGeom>
          <a:noFill/>
        </p:spPr>
        <p:txBody>
          <a:bodyPr wrap="square" numCol="1" spcCol="360000" rtlCol="0">
            <a:spAutoFit/>
          </a:bodyPr>
          <a:lstStyle/>
          <a:p>
            <a:pPr algn="ctr"/>
            <a:r>
              <a:rPr lang="en-US" sz="1400" b="1" dirty="0">
                <a:solidFill>
                  <a:schemeClr val="bg1"/>
                </a:solidFill>
                <a:latin typeface="Century Gothic" panose="020B0502020202020204" pitchFamily="34" charset="0"/>
              </a:rPr>
              <a:t>Title 3</a:t>
            </a:r>
            <a:endParaRPr lang="id-ID" sz="1400" b="1" dirty="0">
              <a:solidFill>
                <a:schemeClr val="bg1"/>
              </a:solidFill>
              <a:latin typeface="Century Gothic" panose="020B0502020202020204" pitchFamily="34" charset="0"/>
            </a:endParaRPr>
          </a:p>
        </p:txBody>
      </p:sp>
      <p:sp>
        <p:nvSpPr>
          <p:cNvPr id="17" name="Shape 210"/>
          <p:cNvSpPr/>
          <p:nvPr/>
        </p:nvSpPr>
        <p:spPr>
          <a:xfrm>
            <a:off x="1848922" y="2529533"/>
            <a:ext cx="768350" cy="760412"/>
          </a:xfrm>
          <a:custGeom>
            <a:avLst/>
            <a:gdLst/>
            <a:ahLst/>
            <a:cxnLst>
              <a:cxn ang="0">
                <a:pos x="wd2" y="hd2"/>
              </a:cxn>
              <a:cxn ang="5400000">
                <a:pos x="wd2" y="hd2"/>
              </a:cxn>
              <a:cxn ang="10800000">
                <a:pos x="wd2" y="hd2"/>
              </a:cxn>
              <a:cxn ang="16200000">
                <a:pos x="wd2" y="hd2"/>
              </a:cxn>
            </a:cxnLst>
            <a:rect l="0" t="0" r="r" b="b"/>
            <a:pathLst>
              <a:path w="21600" h="21600" extrusionOk="0">
                <a:moveTo>
                  <a:pt x="15685" y="0"/>
                </a:moveTo>
                <a:cubicBezTo>
                  <a:pt x="14612" y="0"/>
                  <a:pt x="13745" y="911"/>
                  <a:pt x="13745" y="2026"/>
                </a:cubicBezTo>
                <a:cubicBezTo>
                  <a:pt x="13745" y="2571"/>
                  <a:pt x="13961" y="3090"/>
                  <a:pt x="14310" y="3453"/>
                </a:cubicBezTo>
                <a:lnTo>
                  <a:pt x="12567" y="6512"/>
                </a:lnTo>
                <a:cubicBezTo>
                  <a:pt x="12842" y="6667"/>
                  <a:pt x="13115" y="6827"/>
                  <a:pt x="13390" y="7034"/>
                </a:cubicBezTo>
                <a:lnTo>
                  <a:pt x="15132" y="3976"/>
                </a:lnTo>
                <a:cubicBezTo>
                  <a:pt x="15307" y="4028"/>
                  <a:pt x="15485" y="4052"/>
                  <a:pt x="15685" y="4052"/>
                </a:cubicBezTo>
                <a:cubicBezTo>
                  <a:pt x="16757" y="4052"/>
                  <a:pt x="17636" y="3142"/>
                  <a:pt x="17636" y="2026"/>
                </a:cubicBezTo>
                <a:cubicBezTo>
                  <a:pt x="17636" y="911"/>
                  <a:pt x="16757" y="0"/>
                  <a:pt x="15685" y="0"/>
                </a:cubicBezTo>
                <a:close/>
                <a:moveTo>
                  <a:pt x="5093" y="2855"/>
                </a:moveTo>
                <a:cubicBezTo>
                  <a:pt x="4021" y="2855"/>
                  <a:pt x="3142" y="3765"/>
                  <a:pt x="3142" y="4881"/>
                </a:cubicBezTo>
                <a:cubicBezTo>
                  <a:pt x="3142" y="5996"/>
                  <a:pt x="4021" y="6907"/>
                  <a:pt x="5093" y="6907"/>
                </a:cubicBezTo>
                <a:cubicBezTo>
                  <a:pt x="5467" y="6907"/>
                  <a:pt x="5812" y="6770"/>
                  <a:pt x="6112" y="6588"/>
                </a:cubicBezTo>
                <a:lnTo>
                  <a:pt x="7437" y="7888"/>
                </a:lnTo>
                <a:cubicBezTo>
                  <a:pt x="7637" y="7603"/>
                  <a:pt x="7851" y="7344"/>
                  <a:pt x="8100" y="7136"/>
                </a:cubicBezTo>
                <a:lnTo>
                  <a:pt x="6787" y="5836"/>
                </a:lnTo>
                <a:cubicBezTo>
                  <a:pt x="6936" y="5551"/>
                  <a:pt x="7032" y="5218"/>
                  <a:pt x="7032" y="4881"/>
                </a:cubicBezTo>
                <a:cubicBezTo>
                  <a:pt x="7032" y="3765"/>
                  <a:pt x="6166" y="2855"/>
                  <a:pt x="5093" y="2855"/>
                </a:cubicBezTo>
                <a:close/>
                <a:moveTo>
                  <a:pt x="10800" y="6932"/>
                </a:moveTo>
                <a:cubicBezTo>
                  <a:pt x="8954" y="6932"/>
                  <a:pt x="7462" y="8491"/>
                  <a:pt x="7462" y="10411"/>
                </a:cubicBezTo>
                <a:cubicBezTo>
                  <a:pt x="7462" y="12332"/>
                  <a:pt x="8954" y="13890"/>
                  <a:pt x="10800" y="13890"/>
                </a:cubicBezTo>
                <a:cubicBezTo>
                  <a:pt x="12646" y="13890"/>
                  <a:pt x="14150" y="12332"/>
                  <a:pt x="14150" y="10411"/>
                </a:cubicBezTo>
                <a:cubicBezTo>
                  <a:pt x="14150" y="8491"/>
                  <a:pt x="12646" y="6932"/>
                  <a:pt x="10800" y="6932"/>
                </a:cubicBezTo>
                <a:close/>
                <a:moveTo>
                  <a:pt x="19661" y="9379"/>
                </a:moveTo>
                <a:cubicBezTo>
                  <a:pt x="18813" y="9379"/>
                  <a:pt x="18107" y="9926"/>
                  <a:pt x="17832" y="10704"/>
                </a:cubicBezTo>
                <a:lnTo>
                  <a:pt x="15415" y="10462"/>
                </a:lnTo>
                <a:lnTo>
                  <a:pt x="15415" y="10526"/>
                </a:lnTo>
                <a:cubicBezTo>
                  <a:pt x="15415" y="10863"/>
                  <a:pt x="15391" y="11170"/>
                  <a:pt x="15316" y="11482"/>
                </a:cubicBezTo>
                <a:lnTo>
                  <a:pt x="17734" y="11737"/>
                </a:lnTo>
                <a:cubicBezTo>
                  <a:pt x="17884" y="12697"/>
                  <a:pt x="18688" y="13457"/>
                  <a:pt x="19661" y="13457"/>
                </a:cubicBezTo>
                <a:cubicBezTo>
                  <a:pt x="20733" y="13457"/>
                  <a:pt x="21600" y="12547"/>
                  <a:pt x="21600" y="11431"/>
                </a:cubicBezTo>
                <a:cubicBezTo>
                  <a:pt x="21600" y="10289"/>
                  <a:pt x="20733" y="9379"/>
                  <a:pt x="19661" y="9379"/>
                </a:cubicBezTo>
                <a:close/>
                <a:moveTo>
                  <a:pt x="6590" y="11418"/>
                </a:moveTo>
                <a:lnTo>
                  <a:pt x="3571" y="12476"/>
                </a:lnTo>
                <a:cubicBezTo>
                  <a:pt x="3222" y="11931"/>
                  <a:pt x="2625" y="11546"/>
                  <a:pt x="1951" y="11545"/>
                </a:cubicBezTo>
                <a:cubicBezTo>
                  <a:pt x="879" y="11545"/>
                  <a:pt x="0" y="12456"/>
                  <a:pt x="0" y="13572"/>
                </a:cubicBezTo>
                <a:cubicBezTo>
                  <a:pt x="0" y="14687"/>
                  <a:pt x="879" y="15598"/>
                  <a:pt x="1951" y="15598"/>
                </a:cubicBezTo>
                <a:cubicBezTo>
                  <a:pt x="3024" y="15598"/>
                  <a:pt x="3891" y="14687"/>
                  <a:pt x="3890" y="13572"/>
                </a:cubicBezTo>
                <a:cubicBezTo>
                  <a:pt x="3890" y="13520"/>
                  <a:pt x="3891" y="13496"/>
                  <a:pt x="3866" y="13444"/>
                </a:cubicBezTo>
                <a:lnTo>
                  <a:pt x="6910" y="12374"/>
                </a:lnTo>
                <a:cubicBezTo>
                  <a:pt x="6785" y="12088"/>
                  <a:pt x="6665" y="11781"/>
                  <a:pt x="6590" y="11418"/>
                </a:cubicBezTo>
                <a:close/>
                <a:moveTo>
                  <a:pt x="12445" y="15088"/>
                </a:moveTo>
                <a:cubicBezTo>
                  <a:pt x="12145" y="15192"/>
                  <a:pt x="11824" y="15266"/>
                  <a:pt x="11500" y="15318"/>
                </a:cubicBezTo>
                <a:lnTo>
                  <a:pt x="12040" y="17790"/>
                </a:lnTo>
                <a:cubicBezTo>
                  <a:pt x="11416" y="18127"/>
                  <a:pt x="10996" y="18795"/>
                  <a:pt x="10996" y="19574"/>
                </a:cubicBezTo>
                <a:cubicBezTo>
                  <a:pt x="10996" y="20689"/>
                  <a:pt x="11875" y="21600"/>
                  <a:pt x="12948" y="21600"/>
                </a:cubicBezTo>
                <a:cubicBezTo>
                  <a:pt x="14020" y="21600"/>
                  <a:pt x="14887" y="20690"/>
                  <a:pt x="14887" y="19574"/>
                </a:cubicBezTo>
                <a:cubicBezTo>
                  <a:pt x="14862" y="18484"/>
                  <a:pt x="14044" y="17599"/>
                  <a:pt x="12997" y="17548"/>
                </a:cubicBezTo>
                <a:lnTo>
                  <a:pt x="12445" y="15088"/>
                </a:lnTo>
                <a:close/>
              </a:path>
            </a:pathLst>
          </a:custGeom>
          <a:solidFill>
            <a:srgbClr val="FFFFFF"/>
          </a:solidFill>
          <a:ln w="12700">
            <a:miter lim="400000"/>
          </a:ln>
        </p:spPr>
        <p:txBody>
          <a:bodyPr lIns="56601" tIns="56601" rIns="56601" bIns="56601" anchor="ctr"/>
          <a:lstStyle/>
          <a:p>
            <a:pPr defTabSz="764118">
              <a:defRPr sz="32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11"/>
          <p:cNvSpPr/>
          <p:nvPr/>
        </p:nvSpPr>
        <p:spPr>
          <a:xfrm>
            <a:off x="6543154" y="2512938"/>
            <a:ext cx="773112" cy="725487"/>
          </a:xfrm>
          <a:custGeom>
            <a:avLst/>
            <a:gdLst/>
            <a:ahLst/>
            <a:cxnLst>
              <a:cxn ang="0">
                <a:pos x="wd2" y="hd2"/>
              </a:cxn>
              <a:cxn ang="5400000">
                <a:pos x="wd2" y="hd2"/>
              </a:cxn>
              <a:cxn ang="10800000">
                <a:pos x="wd2" y="hd2"/>
              </a:cxn>
              <a:cxn ang="16200000">
                <a:pos x="wd2" y="hd2"/>
              </a:cxn>
            </a:cxnLst>
            <a:rect l="0" t="0" r="r" b="b"/>
            <a:pathLst>
              <a:path w="21600" h="21600" extrusionOk="0">
                <a:moveTo>
                  <a:pt x="8635" y="0"/>
                </a:moveTo>
                <a:cubicBezTo>
                  <a:pt x="8086" y="0"/>
                  <a:pt x="7578" y="225"/>
                  <a:pt x="7241" y="590"/>
                </a:cubicBezTo>
                <a:cubicBezTo>
                  <a:pt x="6903" y="956"/>
                  <a:pt x="6654" y="1505"/>
                  <a:pt x="6654" y="2053"/>
                </a:cubicBezTo>
                <a:lnTo>
                  <a:pt x="6654" y="12236"/>
                </a:lnTo>
                <a:cubicBezTo>
                  <a:pt x="6654" y="12783"/>
                  <a:pt x="6861" y="13333"/>
                  <a:pt x="7241" y="13698"/>
                </a:cubicBezTo>
                <a:cubicBezTo>
                  <a:pt x="7579" y="14063"/>
                  <a:pt x="8086" y="14302"/>
                  <a:pt x="8635" y="14302"/>
                </a:cubicBezTo>
                <a:lnTo>
                  <a:pt x="11595" y="14302"/>
                </a:lnTo>
                <a:lnTo>
                  <a:pt x="11595" y="12517"/>
                </a:lnTo>
                <a:lnTo>
                  <a:pt x="8390" y="12517"/>
                </a:lnTo>
                <a:lnTo>
                  <a:pt x="8390" y="1784"/>
                </a:lnTo>
                <a:lnTo>
                  <a:pt x="19912" y="1784"/>
                </a:lnTo>
                <a:lnTo>
                  <a:pt x="19912" y="12558"/>
                </a:lnTo>
                <a:lnTo>
                  <a:pt x="16659" y="12558"/>
                </a:lnTo>
                <a:lnTo>
                  <a:pt x="16659" y="14342"/>
                </a:lnTo>
                <a:lnTo>
                  <a:pt x="19606" y="14342"/>
                </a:lnTo>
                <a:cubicBezTo>
                  <a:pt x="20155" y="14342"/>
                  <a:pt x="20663" y="14117"/>
                  <a:pt x="21001" y="13752"/>
                </a:cubicBezTo>
                <a:cubicBezTo>
                  <a:pt x="21338" y="13386"/>
                  <a:pt x="21600" y="12837"/>
                  <a:pt x="21600" y="12289"/>
                </a:cubicBezTo>
                <a:lnTo>
                  <a:pt x="21600" y="2053"/>
                </a:lnTo>
                <a:cubicBezTo>
                  <a:pt x="21600" y="1505"/>
                  <a:pt x="21381" y="956"/>
                  <a:pt x="21001" y="590"/>
                </a:cubicBezTo>
                <a:cubicBezTo>
                  <a:pt x="20663" y="225"/>
                  <a:pt x="20155" y="0"/>
                  <a:pt x="19606" y="0"/>
                </a:cubicBezTo>
                <a:lnTo>
                  <a:pt x="8635" y="0"/>
                </a:lnTo>
                <a:close/>
                <a:moveTo>
                  <a:pt x="1981" y="7298"/>
                </a:moveTo>
                <a:cubicBezTo>
                  <a:pt x="1433" y="7298"/>
                  <a:pt x="925" y="7523"/>
                  <a:pt x="587" y="7889"/>
                </a:cubicBezTo>
                <a:cubicBezTo>
                  <a:pt x="249" y="8254"/>
                  <a:pt x="0" y="8803"/>
                  <a:pt x="0" y="9351"/>
                </a:cubicBezTo>
                <a:lnTo>
                  <a:pt x="0" y="19534"/>
                </a:lnTo>
                <a:cubicBezTo>
                  <a:pt x="0" y="20082"/>
                  <a:pt x="207" y="20631"/>
                  <a:pt x="587" y="20996"/>
                </a:cubicBezTo>
                <a:cubicBezTo>
                  <a:pt x="925" y="21362"/>
                  <a:pt x="1433" y="21600"/>
                  <a:pt x="1981" y="21600"/>
                </a:cubicBezTo>
                <a:lnTo>
                  <a:pt x="12916" y="21600"/>
                </a:lnTo>
                <a:cubicBezTo>
                  <a:pt x="13465" y="21600"/>
                  <a:pt x="13973" y="21362"/>
                  <a:pt x="14310" y="20996"/>
                </a:cubicBezTo>
                <a:cubicBezTo>
                  <a:pt x="14648" y="20631"/>
                  <a:pt x="14897" y="20082"/>
                  <a:pt x="14897" y="19534"/>
                </a:cubicBezTo>
                <a:lnTo>
                  <a:pt x="14897" y="9351"/>
                </a:lnTo>
                <a:cubicBezTo>
                  <a:pt x="14897" y="8803"/>
                  <a:pt x="14691" y="8254"/>
                  <a:pt x="14310" y="7889"/>
                </a:cubicBezTo>
                <a:cubicBezTo>
                  <a:pt x="13973" y="7523"/>
                  <a:pt x="13465" y="7298"/>
                  <a:pt x="12916" y="7298"/>
                </a:cubicBezTo>
                <a:lnTo>
                  <a:pt x="10005" y="7298"/>
                </a:lnTo>
                <a:lnTo>
                  <a:pt x="10005" y="9083"/>
                </a:lnTo>
                <a:lnTo>
                  <a:pt x="13210" y="9083"/>
                </a:lnTo>
                <a:lnTo>
                  <a:pt x="13210" y="19856"/>
                </a:lnTo>
                <a:lnTo>
                  <a:pt x="1688" y="19856"/>
                </a:lnTo>
                <a:lnTo>
                  <a:pt x="1688" y="9083"/>
                </a:lnTo>
                <a:lnTo>
                  <a:pt x="4941" y="9083"/>
                </a:lnTo>
                <a:lnTo>
                  <a:pt x="4941" y="7298"/>
                </a:lnTo>
                <a:lnTo>
                  <a:pt x="1981" y="7298"/>
                </a:lnTo>
                <a:close/>
              </a:path>
            </a:pathLst>
          </a:custGeom>
          <a:solidFill>
            <a:srgbClr val="FFFFFF"/>
          </a:solidFill>
          <a:ln w="12700">
            <a:miter lim="400000"/>
          </a:ln>
        </p:spPr>
        <p:txBody>
          <a:bodyPr lIns="56601" tIns="56601" rIns="56601" bIns="56601" anchor="ctr"/>
          <a:lstStyle/>
          <a:p>
            <a:pPr defTabSz="764118">
              <a:defRPr sz="32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74"/>
          <p:cNvSpPr/>
          <p:nvPr/>
        </p:nvSpPr>
        <p:spPr>
          <a:xfrm>
            <a:off x="4254069" y="2557387"/>
            <a:ext cx="612775" cy="681038"/>
          </a:xfrm>
          <a:custGeom>
            <a:avLst/>
            <a:gdLst/>
            <a:ahLst/>
            <a:cxnLst>
              <a:cxn ang="0">
                <a:pos x="wd2" y="hd2"/>
              </a:cxn>
              <a:cxn ang="5400000">
                <a:pos x="wd2" y="hd2"/>
              </a:cxn>
              <a:cxn ang="10800000">
                <a:pos x="wd2" y="hd2"/>
              </a:cxn>
              <a:cxn ang="16200000">
                <a:pos x="wd2" y="hd2"/>
              </a:cxn>
            </a:cxnLst>
            <a:rect l="0" t="0" r="r" b="b"/>
            <a:pathLst>
              <a:path w="21350" h="21588" extrusionOk="0">
                <a:moveTo>
                  <a:pt x="15049" y="3"/>
                </a:moveTo>
                <a:cubicBezTo>
                  <a:pt x="14912" y="-12"/>
                  <a:pt x="14789" y="44"/>
                  <a:pt x="14699" y="131"/>
                </a:cubicBezTo>
                <a:cubicBezTo>
                  <a:pt x="14633" y="189"/>
                  <a:pt x="14574" y="266"/>
                  <a:pt x="14562" y="359"/>
                </a:cubicBezTo>
                <a:lnTo>
                  <a:pt x="14379" y="1813"/>
                </a:lnTo>
                <a:lnTo>
                  <a:pt x="13648" y="7245"/>
                </a:lnTo>
                <a:cubicBezTo>
                  <a:pt x="13629" y="7388"/>
                  <a:pt x="13691" y="7526"/>
                  <a:pt x="13815" y="7616"/>
                </a:cubicBezTo>
                <a:cubicBezTo>
                  <a:pt x="13890" y="7668"/>
                  <a:pt x="13996" y="7701"/>
                  <a:pt x="14089" y="7701"/>
                </a:cubicBezTo>
                <a:cubicBezTo>
                  <a:pt x="14145" y="7701"/>
                  <a:pt x="14204" y="7693"/>
                  <a:pt x="14257" y="7673"/>
                </a:cubicBezTo>
                <a:lnTo>
                  <a:pt x="21083" y="4964"/>
                </a:lnTo>
                <a:cubicBezTo>
                  <a:pt x="21189" y="4923"/>
                  <a:pt x="21283" y="4835"/>
                  <a:pt x="21327" y="4736"/>
                </a:cubicBezTo>
                <a:cubicBezTo>
                  <a:pt x="21367" y="4634"/>
                  <a:pt x="21352" y="4521"/>
                  <a:pt x="21311" y="4422"/>
                </a:cubicBezTo>
                <a:cubicBezTo>
                  <a:pt x="21084" y="3928"/>
                  <a:pt x="20803" y="3470"/>
                  <a:pt x="20473" y="3039"/>
                </a:cubicBezTo>
                <a:cubicBezTo>
                  <a:pt x="20025" y="2454"/>
                  <a:pt x="19493" y="1936"/>
                  <a:pt x="18889" y="1500"/>
                </a:cubicBezTo>
                <a:cubicBezTo>
                  <a:pt x="17893" y="775"/>
                  <a:pt x="16716" y="283"/>
                  <a:pt x="15445" y="74"/>
                </a:cubicBezTo>
                <a:cubicBezTo>
                  <a:pt x="15315" y="51"/>
                  <a:pt x="15183" y="17"/>
                  <a:pt x="15049" y="3"/>
                </a:cubicBezTo>
                <a:close/>
                <a:moveTo>
                  <a:pt x="9808" y="3196"/>
                </a:moveTo>
                <a:cubicBezTo>
                  <a:pt x="8731" y="3196"/>
                  <a:pt x="7693" y="3361"/>
                  <a:pt x="6715" y="3667"/>
                </a:cubicBezTo>
                <a:cubicBezTo>
                  <a:pt x="5264" y="4121"/>
                  <a:pt x="3971" y="4884"/>
                  <a:pt x="2906" y="5877"/>
                </a:cubicBezTo>
                <a:cubicBezTo>
                  <a:pt x="2894" y="5885"/>
                  <a:pt x="2885" y="5893"/>
                  <a:pt x="2876" y="5905"/>
                </a:cubicBezTo>
                <a:cubicBezTo>
                  <a:pt x="2256" y="6481"/>
                  <a:pt x="1711" y="7142"/>
                  <a:pt x="1276" y="7858"/>
                </a:cubicBezTo>
                <a:cubicBezTo>
                  <a:pt x="650" y="8888"/>
                  <a:pt x="231" y="10040"/>
                  <a:pt x="72" y="11280"/>
                </a:cubicBezTo>
                <a:cubicBezTo>
                  <a:pt x="-233" y="13640"/>
                  <a:pt x="445" y="15897"/>
                  <a:pt x="1809" y="17696"/>
                </a:cubicBezTo>
                <a:cubicBezTo>
                  <a:pt x="1896" y="17812"/>
                  <a:pt x="1975" y="17927"/>
                  <a:pt x="2068" y="18038"/>
                </a:cubicBezTo>
                <a:cubicBezTo>
                  <a:pt x="2616" y="18693"/>
                  <a:pt x="3272" y="19280"/>
                  <a:pt x="3988" y="19777"/>
                </a:cubicBezTo>
                <a:cubicBezTo>
                  <a:pt x="5314" y="20697"/>
                  <a:pt x="6885" y="21319"/>
                  <a:pt x="8635" y="21517"/>
                </a:cubicBezTo>
                <a:cubicBezTo>
                  <a:pt x="9033" y="21563"/>
                  <a:pt x="9440" y="21588"/>
                  <a:pt x="9838" y="21588"/>
                </a:cubicBezTo>
                <a:cubicBezTo>
                  <a:pt x="14795" y="21588"/>
                  <a:pt x="18986" y="18114"/>
                  <a:pt x="19590" y="13504"/>
                </a:cubicBezTo>
                <a:cubicBezTo>
                  <a:pt x="19786" y="11973"/>
                  <a:pt x="19575" y="10402"/>
                  <a:pt x="18965" y="8970"/>
                </a:cubicBezTo>
                <a:cubicBezTo>
                  <a:pt x="18847" y="8703"/>
                  <a:pt x="18554" y="8528"/>
                  <a:pt x="18249" y="8528"/>
                </a:cubicBezTo>
                <a:cubicBezTo>
                  <a:pt x="18053" y="8528"/>
                  <a:pt x="17945" y="8537"/>
                  <a:pt x="10707" y="11522"/>
                </a:cubicBezTo>
                <a:lnTo>
                  <a:pt x="11682" y="4052"/>
                </a:lnTo>
                <a:cubicBezTo>
                  <a:pt x="11719" y="3766"/>
                  <a:pt x="11569" y="3507"/>
                  <a:pt x="11316" y="3367"/>
                </a:cubicBezTo>
                <a:cubicBezTo>
                  <a:pt x="11229" y="3318"/>
                  <a:pt x="11133" y="3282"/>
                  <a:pt x="11027" y="3267"/>
                </a:cubicBezTo>
                <a:cubicBezTo>
                  <a:pt x="10625" y="3224"/>
                  <a:pt x="10206" y="3196"/>
                  <a:pt x="9808" y="3196"/>
                </a:cubicBezTo>
                <a:close/>
              </a:path>
            </a:pathLst>
          </a:custGeom>
          <a:solidFill>
            <a:schemeClr val="bg1"/>
          </a:solidFill>
          <a:ln w="12700">
            <a:miter lim="400000"/>
          </a:ln>
        </p:spPr>
        <p:txBody>
          <a:bodyPr lIns="56601" tIns="56601" rIns="56601" bIns="56601" anchor="ctr"/>
          <a:lstStyle/>
          <a:p>
            <a:pPr defTabSz="764118" eaLnBrk="1" fontAlgn="auto" hangingPunct="1">
              <a:spcBef>
                <a:spcPts val="0"/>
              </a:spcBef>
              <a:spcAft>
                <a:spcPts val="0"/>
              </a:spcAft>
              <a:defRPr sz="32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6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424052522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1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992" r="29992"/>
          <a:stretch>
            <a:fillRect/>
          </a:stretch>
        </p:blipFill>
        <p:spPr/>
      </p:pic>
      <p:sp>
        <p:nvSpPr>
          <p:cNvPr id="9" name="Rectangle 8"/>
          <p:cNvSpPr/>
          <p:nvPr/>
        </p:nvSpPr>
        <p:spPr>
          <a:xfrm>
            <a:off x="0" y="0"/>
            <a:ext cx="4114800" cy="6858000"/>
          </a:xfrm>
          <a:prstGeom prst="rect">
            <a:avLst/>
          </a:prstGeom>
          <a:gradFill>
            <a:gsLst>
              <a:gs pos="0">
                <a:schemeClr val="accent1">
                  <a:alpha val="76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6" name="Title 15"/>
          <p:cNvSpPr>
            <a:spLocks noGrp="1"/>
          </p:cNvSpPr>
          <p:nvPr>
            <p:ph type="title"/>
          </p:nvPr>
        </p:nvSpPr>
        <p:spPr>
          <a:xfrm>
            <a:off x="4414867" y="596616"/>
            <a:ext cx="4893469" cy="794081"/>
          </a:xfrm>
        </p:spPr>
        <p:txBody>
          <a:bodyPr/>
          <a:lstStyle/>
          <a:p>
            <a:r>
              <a:rPr lang="en-US" dirty="0"/>
              <a:t>OUR ADVANTAGE</a:t>
            </a:r>
            <a:endParaRPr lang="en-IN" dirty="0"/>
          </a:p>
        </p:txBody>
      </p:sp>
      <p:sp>
        <p:nvSpPr>
          <p:cNvPr id="36" name="TextBox 35"/>
          <p:cNvSpPr txBox="1"/>
          <p:nvPr/>
        </p:nvSpPr>
        <p:spPr>
          <a:xfrm>
            <a:off x="419418" y="5144946"/>
            <a:ext cx="958917" cy="707886"/>
          </a:xfrm>
          <a:prstGeom prst="rect">
            <a:avLst/>
          </a:prstGeom>
          <a:noFill/>
        </p:spPr>
        <p:txBody>
          <a:bodyPr wrap="none" rtlCol="0">
            <a:spAutoFit/>
          </a:bodyPr>
          <a:lstStyle/>
          <a:p>
            <a:r>
              <a:rPr lang="en-IN" sz="4000" b="1" spc="-225" dirty="0">
                <a:solidFill>
                  <a:schemeClr val="bg1"/>
                </a:solidFill>
                <a:latin typeface="Century Gothic" panose="020B0502020202020204" pitchFamily="34" charset="0"/>
              </a:rPr>
              <a:t>$72</a:t>
            </a:r>
            <a:endParaRPr lang="en-US" sz="4000" b="1" spc="-225" dirty="0">
              <a:solidFill>
                <a:schemeClr val="bg1"/>
              </a:solidFill>
              <a:latin typeface="Century Gothic" panose="020B0502020202020204" pitchFamily="34" charset="0"/>
            </a:endParaRPr>
          </a:p>
        </p:txBody>
      </p:sp>
      <p:sp>
        <p:nvSpPr>
          <p:cNvPr id="39" name="TextBox 38"/>
          <p:cNvSpPr txBox="1"/>
          <p:nvPr/>
        </p:nvSpPr>
        <p:spPr>
          <a:xfrm>
            <a:off x="1571983" y="5142150"/>
            <a:ext cx="2194474" cy="1107996"/>
          </a:xfrm>
          <a:prstGeom prst="rect">
            <a:avLst/>
          </a:prstGeom>
          <a:noFill/>
        </p:spPr>
        <p:txBody>
          <a:bodyPr wrap="square" rtlCol="0">
            <a:spAutoFit/>
          </a:bodyPr>
          <a:lstStyle/>
          <a:p>
            <a:r>
              <a:rPr lang="id-ID" sz="1100" dirty="0">
                <a:solidFill>
                  <a:schemeClr val="bg1"/>
                </a:solidFill>
              </a:rPr>
              <a:t>Lorem ipsum dolor sit amet, consectetuer adipiscing elit, sed diam nonummy . Lorem ipsum olor sit amet, consectetuer adipiscing elit, sed diam nonummy .</a:t>
            </a:r>
          </a:p>
          <a:p>
            <a:endParaRPr lang="id-ID" sz="1100" dirty="0">
              <a:solidFill>
                <a:schemeClr val="bg1"/>
              </a:solidFill>
            </a:endParaRPr>
          </a:p>
        </p:txBody>
      </p:sp>
      <p:sp>
        <p:nvSpPr>
          <p:cNvPr id="40" name="TextBox 39"/>
          <p:cNvSpPr txBox="1"/>
          <p:nvPr/>
        </p:nvSpPr>
        <p:spPr>
          <a:xfrm>
            <a:off x="4414867" y="1816837"/>
            <a:ext cx="4163075" cy="4801314"/>
          </a:xfrm>
          <a:prstGeom prst="rect">
            <a:avLst/>
          </a:prstGeom>
          <a:noFill/>
        </p:spPr>
        <p:txBody>
          <a:bodyPr wrap="square" rtlCol="0">
            <a:spAutoFit/>
          </a:bodyPr>
          <a:lstStyle/>
          <a:p>
            <a:pPr marL="171450" indent="-171450">
              <a:lnSpc>
                <a:spcPct val="150000"/>
              </a:lnSpc>
              <a:buClr>
                <a:schemeClr val="accent3"/>
              </a:buClr>
              <a:buFont typeface="Wingdings" panose="05000000000000000000" pitchFamily="2" charset="2"/>
              <a:buChar char="§"/>
            </a:pPr>
            <a:r>
              <a:rPr lang="id-ID" sz="1200" dirty="0">
                <a:solidFill>
                  <a:schemeClr val="bg2">
                    <a:lumMod val="50000"/>
                  </a:schemeClr>
                </a:solidFill>
                <a:latin typeface="Calibri Light" panose="020F0302020204030204" pitchFamily="34" charset="0"/>
              </a:rPr>
              <a:t>Lorem ipsum dolor sit amet, consectetuer adipiscing elit, sed diam nonummy nibh euismod tingna aliquam erat volutpat. </a:t>
            </a:r>
            <a:endParaRPr lang="en-US" sz="1200" dirty="0">
              <a:solidFill>
                <a:schemeClr val="bg2">
                  <a:lumMod val="50000"/>
                </a:schemeClr>
              </a:solidFill>
              <a:latin typeface="Calibri Light" panose="020F0302020204030204" pitchFamily="34" charset="0"/>
            </a:endParaRPr>
          </a:p>
          <a:p>
            <a:pPr marL="171450" indent="-171450">
              <a:lnSpc>
                <a:spcPct val="150000"/>
              </a:lnSpc>
              <a:buClr>
                <a:schemeClr val="accent3"/>
              </a:buClr>
              <a:buFont typeface="Wingdings" panose="05000000000000000000" pitchFamily="2" charset="2"/>
              <a:buChar char="§"/>
            </a:pPr>
            <a:endParaRPr lang="en-US" sz="1200" dirty="0">
              <a:solidFill>
                <a:schemeClr val="bg2">
                  <a:lumMod val="50000"/>
                </a:schemeClr>
              </a:solidFill>
              <a:latin typeface="Calibri Light" panose="020F0302020204030204" pitchFamily="34" charset="0"/>
            </a:endParaRPr>
          </a:p>
          <a:p>
            <a:pPr marL="171450" indent="-171450">
              <a:lnSpc>
                <a:spcPct val="150000"/>
              </a:lnSpc>
              <a:buClr>
                <a:schemeClr val="accent3"/>
              </a:buClr>
              <a:buFont typeface="Wingdings" panose="05000000000000000000" pitchFamily="2" charset="2"/>
              <a:buChar char="§"/>
            </a:pPr>
            <a:r>
              <a:rPr lang="id-ID" sz="1200" dirty="0">
                <a:solidFill>
                  <a:schemeClr val="bg2">
                    <a:lumMod val="50000"/>
                  </a:schemeClr>
                </a:solidFill>
                <a:latin typeface="Calibri Light" panose="020F0302020204030204" pitchFamily="34" charset="0"/>
              </a:rPr>
              <a:t>Ut wisi enim ad minim veniam, quis nostrud exerci tation lobortis. minim veniam, quis nostrud exerci tation . </a:t>
            </a:r>
            <a:endParaRPr lang="en-US" sz="1200" dirty="0">
              <a:solidFill>
                <a:schemeClr val="bg2">
                  <a:lumMod val="50000"/>
                </a:schemeClr>
              </a:solidFill>
              <a:latin typeface="Calibri Light" panose="020F0302020204030204" pitchFamily="34" charset="0"/>
            </a:endParaRPr>
          </a:p>
          <a:p>
            <a:pPr marL="171450" indent="-171450">
              <a:lnSpc>
                <a:spcPct val="150000"/>
              </a:lnSpc>
              <a:buClr>
                <a:schemeClr val="accent3"/>
              </a:buClr>
              <a:buFont typeface="Wingdings" panose="05000000000000000000" pitchFamily="2" charset="2"/>
              <a:buChar char="§"/>
            </a:pPr>
            <a:endParaRPr lang="en-US" sz="1200" dirty="0">
              <a:solidFill>
                <a:schemeClr val="bg2">
                  <a:lumMod val="50000"/>
                </a:schemeClr>
              </a:solidFill>
              <a:latin typeface="Calibri Light" panose="020F0302020204030204" pitchFamily="34" charset="0"/>
            </a:endParaRPr>
          </a:p>
          <a:p>
            <a:pPr marL="171450" indent="-171450">
              <a:lnSpc>
                <a:spcPct val="150000"/>
              </a:lnSpc>
              <a:buClr>
                <a:schemeClr val="accent3"/>
              </a:buClr>
              <a:buFont typeface="Wingdings" panose="05000000000000000000" pitchFamily="2" charset="2"/>
              <a:buChar char="§"/>
            </a:pPr>
            <a:r>
              <a:rPr lang="id-ID" sz="1200" dirty="0">
                <a:solidFill>
                  <a:schemeClr val="bg2">
                    <a:lumMod val="50000"/>
                  </a:schemeClr>
                </a:solidFill>
                <a:latin typeface="Calibri Light" panose="020F0302020204030204" pitchFamily="34" charset="0"/>
              </a:rPr>
              <a:t>Ut wisi enim ad minim veniam, quis nostrud exerci tation. Ut wisi enim ad minim veniam, quis nostrud exerci tation .</a:t>
            </a:r>
          </a:p>
          <a:p>
            <a:pPr marL="171450" indent="-171450">
              <a:lnSpc>
                <a:spcPct val="150000"/>
              </a:lnSpc>
              <a:buClr>
                <a:schemeClr val="accent3"/>
              </a:buClr>
              <a:buFont typeface="Wingdings" panose="05000000000000000000" pitchFamily="2" charset="2"/>
              <a:buChar char="§"/>
            </a:pPr>
            <a:endParaRPr lang="en-IN" sz="1200" dirty="0">
              <a:solidFill>
                <a:schemeClr val="bg2">
                  <a:lumMod val="50000"/>
                </a:schemeClr>
              </a:solidFill>
              <a:latin typeface="Calibri Light" panose="020F0302020204030204" pitchFamily="34" charset="0"/>
            </a:endParaRPr>
          </a:p>
          <a:p>
            <a:pPr marL="171450" indent="-171450">
              <a:lnSpc>
                <a:spcPct val="150000"/>
              </a:lnSpc>
              <a:buClr>
                <a:schemeClr val="accent3"/>
              </a:buClr>
              <a:buFont typeface="Wingdings" panose="05000000000000000000" pitchFamily="2" charset="2"/>
              <a:buChar char="§"/>
            </a:pPr>
            <a:r>
              <a:rPr lang="id-ID" sz="1200" dirty="0">
                <a:solidFill>
                  <a:schemeClr val="bg2">
                    <a:lumMod val="50000"/>
                  </a:schemeClr>
                </a:solidFill>
                <a:latin typeface="Calibri Light" panose="020F0302020204030204" pitchFamily="34" charset="0"/>
              </a:rPr>
              <a:t>Lorem ipsum dolor sit amet, consectetuer adipiscing elit, sed</a:t>
            </a:r>
            <a:endParaRPr lang="en-US" sz="1200" dirty="0">
              <a:solidFill>
                <a:schemeClr val="bg2">
                  <a:lumMod val="50000"/>
                </a:schemeClr>
              </a:solidFill>
              <a:latin typeface="Calibri Light" panose="020F0302020204030204" pitchFamily="34" charset="0"/>
            </a:endParaRPr>
          </a:p>
          <a:p>
            <a:pPr marL="171450" indent="-171450">
              <a:lnSpc>
                <a:spcPct val="150000"/>
              </a:lnSpc>
              <a:buClr>
                <a:schemeClr val="accent3"/>
              </a:buClr>
              <a:buFont typeface="Wingdings" panose="05000000000000000000" pitchFamily="2" charset="2"/>
              <a:buChar char="§"/>
            </a:pPr>
            <a:endParaRPr lang="en-US" sz="1200" dirty="0">
              <a:solidFill>
                <a:schemeClr val="bg2">
                  <a:lumMod val="50000"/>
                </a:schemeClr>
              </a:solidFill>
              <a:latin typeface="Calibri Light" panose="020F0302020204030204" pitchFamily="34" charset="0"/>
            </a:endParaRPr>
          </a:p>
          <a:p>
            <a:pPr marL="171450" indent="-171450">
              <a:lnSpc>
                <a:spcPct val="150000"/>
              </a:lnSpc>
              <a:buClr>
                <a:schemeClr val="accent3"/>
              </a:buClr>
              <a:buFont typeface="Wingdings" panose="05000000000000000000" pitchFamily="2" charset="2"/>
              <a:buChar char="§"/>
            </a:pPr>
            <a:r>
              <a:rPr lang="id-ID" sz="1200" dirty="0">
                <a:solidFill>
                  <a:schemeClr val="bg2">
                    <a:lumMod val="50000"/>
                  </a:schemeClr>
                </a:solidFill>
                <a:latin typeface="Calibri Light" panose="020F0302020204030204" pitchFamily="34" charset="0"/>
              </a:rPr>
              <a:t> wisi enim ad minim veniam, quis nostrud exerci tation ullamcorper suscipit lobortis nisl ut aliquip ex</a:t>
            </a:r>
            <a:endParaRPr lang="en-US" sz="1200" dirty="0">
              <a:solidFill>
                <a:schemeClr val="bg2">
                  <a:lumMod val="50000"/>
                </a:schemeClr>
              </a:solidFill>
              <a:latin typeface="Calibri Light" panose="020F0302020204030204" pitchFamily="34" charset="0"/>
            </a:endParaRPr>
          </a:p>
          <a:p>
            <a:pPr marL="171450" indent="-171450">
              <a:lnSpc>
                <a:spcPct val="150000"/>
              </a:lnSpc>
              <a:buClr>
                <a:schemeClr val="accent3"/>
              </a:buClr>
              <a:buFont typeface="Wingdings" panose="05000000000000000000" pitchFamily="2" charset="2"/>
              <a:buChar char="§"/>
            </a:pPr>
            <a:endParaRPr lang="en-US" sz="1200" dirty="0">
              <a:solidFill>
                <a:schemeClr val="bg2">
                  <a:lumMod val="50000"/>
                </a:schemeClr>
              </a:solidFill>
              <a:latin typeface="Calibri Light" panose="020F0302020204030204" pitchFamily="34" charset="0"/>
            </a:endParaRPr>
          </a:p>
          <a:p>
            <a:pPr marL="171450" indent="-171450">
              <a:lnSpc>
                <a:spcPct val="150000"/>
              </a:lnSpc>
              <a:buClr>
                <a:schemeClr val="accent3"/>
              </a:buClr>
              <a:buFont typeface="Wingdings" panose="05000000000000000000" pitchFamily="2" charset="2"/>
              <a:buChar char="§"/>
            </a:pPr>
            <a:r>
              <a:rPr lang="id-ID" sz="1200" dirty="0">
                <a:solidFill>
                  <a:schemeClr val="bg2">
                    <a:lumMod val="50000"/>
                  </a:schemeClr>
                </a:solidFill>
                <a:latin typeface="Calibri Light" panose="020F0302020204030204" pitchFamily="34" charset="0"/>
              </a:rPr>
              <a:t> wisi enim ad minim veniam, quis nostrud exerci tation ullamcorper suscipit lobortis nisl ut aliquip ex</a:t>
            </a:r>
          </a:p>
          <a:p>
            <a:pPr marL="171450" indent="-171450">
              <a:lnSpc>
                <a:spcPct val="150000"/>
              </a:lnSpc>
              <a:buClr>
                <a:schemeClr val="accent3"/>
              </a:buClr>
              <a:buFont typeface="Wingdings" panose="05000000000000000000" pitchFamily="2" charset="2"/>
              <a:buChar char="§"/>
            </a:pPr>
            <a:endParaRPr lang="id-ID" sz="1200" dirty="0">
              <a:solidFill>
                <a:schemeClr val="bg2">
                  <a:lumMod val="50000"/>
                </a:schemeClr>
              </a:solidFill>
              <a:latin typeface="Calibri Light" panose="020F0302020204030204" pitchFamily="34" charset="0"/>
            </a:endParaRPr>
          </a:p>
        </p:txBody>
      </p:sp>
      <p:sp>
        <p:nvSpPr>
          <p:cNvPr id="15" name="TextBox 14"/>
          <p:cNvSpPr txBox="1"/>
          <p:nvPr/>
        </p:nvSpPr>
        <p:spPr>
          <a:xfrm>
            <a:off x="490870" y="5765745"/>
            <a:ext cx="915635" cy="338554"/>
          </a:xfrm>
          <a:prstGeom prst="rect">
            <a:avLst/>
          </a:prstGeom>
          <a:noFill/>
        </p:spPr>
        <p:txBody>
          <a:bodyPr wrap="none" rtlCol="0">
            <a:spAutoFit/>
          </a:bodyPr>
          <a:lstStyle/>
          <a:p>
            <a:r>
              <a:rPr lang="en-IN" sz="1600" dirty="0">
                <a:solidFill>
                  <a:schemeClr val="bg1"/>
                </a:solidFill>
                <a:latin typeface="Century Gothic" panose="020B0502020202020204" pitchFamily="34" charset="0"/>
              </a:rPr>
              <a:t>BILLION</a:t>
            </a:r>
            <a:endParaRPr lang="en-US" sz="1600" dirty="0">
              <a:solidFill>
                <a:schemeClr val="bg1"/>
              </a:solidFill>
              <a:latin typeface="Century Gothic" panose="020B0502020202020204" pitchFamily="34" charset="0"/>
            </a:endParaRPr>
          </a:p>
        </p:txBody>
      </p:sp>
      <p:sp>
        <p:nvSpPr>
          <p:cNvPr id="17" name="TextBox 16"/>
          <p:cNvSpPr txBox="1"/>
          <p:nvPr/>
        </p:nvSpPr>
        <p:spPr>
          <a:xfrm>
            <a:off x="454000" y="4924012"/>
            <a:ext cx="989373" cy="338554"/>
          </a:xfrm>
          <a:prstGeom prst="rect">
            <a:avLst/>
          </a:prstGeom>
          <a:noFill/>
        </p:spPr>
        <p:txBody>
          <a:bodyPr wrap="none" rtlCol="0">
            <a:spAutoFit/>
          </a:bodyPr>
          <a:lstStyle/>
          <a:p>
            <a:r>
              <a:rPr lang="en-IN" sz="1600" dirty="0">
                <a:solidFill>
                  <a:schemeClr val="bg1"/>
                </a:solidFill>
                <a:latin typeface="Century Gothic" panose="020B0502020202020204" pitchFamily="34" charset="0"/>
              </a:rPr>
              <a:t>RAISING</a:t>
            </a:r>
            <a:endParaRPr lang="en-US" sz="1600" dirty="0">
              <a:solidFill>
                <a:schemeClr val="bg1"/>
              </a:solidFill>
              <a:latin typeface="Century Gothic" panose="020B0502020202020204" pitchFamily="34" charset="0"/>
            </a:endParaRPr>
          </a:p>
        </p:txBody>
      </p:sp>
      <p:sp>
        <p:nvSpPr>
          <p:cNvPr id="18" name="TextBox 17"/>
          <p:cNvSpPr txBox="1"/>
          <p:nvPr/>
        </p:nvSpPr>
        <p:spPr>
          <a:xfrm>
            <a:off x="1571983" y="1098470"/>
            <a:ext cx="2314217" cy="1436735"/>
          </a:xfrm>
          <a:prstGeom prst="rect">
            <a:avLst/>
          </a:prstGeom>
          <a:noFill/>
        </p:spPr>
        <p:txBody>
          <a:bodyPr wrap="square" rIns="144000" bIns="36000" spcCol="360000">
            <a:spAutoFit/>
          </a:bodyPr>
          <a:lstStyle/>
          <a:p>
            <a:pPr fontAlgn="auto">
              <a:spcBef>
                <a:spcPts val="0"/>
              </a:spcBef>
              <a:spcAft>
                <a:spcPts val="0"/>
              </a:spcAft>
              <a:defRPr/>
            </a:pPr>
            <a:r>
              <a:rPr lang="en-US" sz="1100" dirty="0" err="1">
                <a:solidFill>
                  <a:schemeClr val="bg1"/>
                </a:solidFill>
                <a:latin typeface="+mj-lt"/>
                <a:ea typeface="Open Sans" panose="020B0606030504020204" pitchFamily="34" charset="0"/>
                <a:cs typeface="Open Sans" panose="020B0606030504020204" pitchFamily="34" charset="0"/>
              </a:rPr>
              <a:t>Lorem</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ipsum</a:t>
            </a:r>
            <a:r>
              <a:rPr lang="en-US" sz="1100" dirty="0">
                <a:solidFill>
                  <a:schemeClr val="bg1"/>
                </a:solidFill>
                <a:latin typeface="+mj-lt"/>
                <a:ea typeface="Open Sans" panose="020B0606030504020204" pitchFamily="34" charset="0"/>
                <a:cs typeface="Open Sans" panose="020B0606030504020204" pitchFamily="34" charset="0"/>
              </a:rPr>
              <a:t> dolor sit </a:t>
            </a:r>
            <a:r>
              <a:rPr lang="en-US" sz="1100" dirty="0" err="1">
                <a:solidFill>
                  <a:schemeClr val="bg1"/>
                </a:solidFill>
                <a:latin typeface="+mj-lt"/>
                <a:ea typeface="Open Sans" panose="020B0606030504020204" pitchFamily="34" charset="0"/>
                <a:cs typeface="Open Sans" panose="020B0606030504020204" pitchFamily="34" charset="0"/>
              </a:rPr>
              <a:t>amet</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consectetur</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adipiscing</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elit</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Sed</a:t>
            </a:r>
            <a:r>
              <a:rPr lang="en-US" sz="1100" dirty="0">
                <a:solidFill>
                  <a:schemeClr val="bg1"/>
                </a:solidFill>
                <a:latin typeface="+mj-lt"/>
                <a:ea typeface="Open Sans" panose="020B0606030504020204" pitchFamily="34" charset="0"/>
                <a:cs typeface="Open Sans" panose="020B0606030504020204" pitchFamily="34" charset="0"/>
              </a:rPr>
              <a:t> ligula nisi, </a:t>
            </a:r>
            <a:r>
              <a:rPr lang="en-US" sz="1100" dirty="0" err="1">
                <a:solidFill>
                  <a:schemeClr val="bg1"/>
                </a:solidFill>
                <a:latin typeface="+mj-lt"/>
                <a:ea typeface="Open Sans" panose="020B0606030504020204" pitchFamily="34" charset="0"/>
                <a:cs typeface="Open Sans" panose="020B0606030504020204" pitchFamily="34" charset="0"/>
              </a:rPr>
              <a:t>interdum</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quis</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condimentum</a:t>
            </a:r>
            <a:r>
              <a:rPr lang="en-US" sz="1100" dirty="0">
                <a:solidFill>
                  <a:schemeClr val="bg1"/>
                </a:solidFill>
                <a:latin typeface="+mj-lt"/>
                <a:ea typeface="Open Sans" panose="020B0606030504020204" pitchFamily="34" charset="0"/>
                <a:cs typeface="Open Sans" panose="020B0606030504020204" pitchFamily="34" charset="0"/>
              </a:rPr>
              <a:t> id, </a:t>
            </a:r>
            <a:r>
              <a:rPr lang="en-US" sz="1100" dirty="0" err="1">
                <a:solidFill>
                  <a:schemeClr val="bg1"/>
                </a:solidFill>
                <a:latin typeface="+mj-lt"/>
                <a:ea typeface="Open Sans" panose="020B0606030504020204" pitchFamily="34" charset="0"/>
                <a:cs typeface="Open Sans" panose="020B0606030504020204" pitchFamily="34" charset="0"/>
              </a:rPr>
              <a:t>convallis</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sed</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elit</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Fusce</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quis</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enim</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odio</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Praesent</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dignissim</a:t>
            </a:r>
            <a:r>
              <a:rPr lang="en-US" sz="1100" dirty="0">
                <a:solidFill>
                  <a:schemeClr val="bg1"/>
                </a:solidFill>
                <a:latin typeface="+mj-lt"/>
                <a:ea typeface="Open Sans" panose="020B0606030504020204" pitchFamily="34" charset="0"/>
                <a:cs typeface="Open Sans" panose="020B0606030504020204" pitchFamily="34" charset="0"/>
              </a:rPr>
              <a:t> ac nisi </a:t>
            </a:r>
            <a:r>
              <a:rPr lang="en-US" sz="1100" dirty="0" err="1">
                <a:solidFill>
                  <a:schemeClr val="bg1"/>
                </a:solidFill>
                <a:latin typeface="+mj-lt"/>
                <a:ea typeface="Open Sans" panose="020B0606030504020204" pitchFamily="34" charset="0"/>
                <a:cs typeface="Open Sans" panose="020B0606030504020204" pitchFamily="34" charset="0"/>
              </a:rPr>
              <a:t>eget</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consequat</a:t>
            </a:r>
            <a:r>
              <a:rPr lang="en-US" sz="1100" dirty="0">
                <a:solidFill>
                  <a:schemeClr val="bg1"/>
                </a:solidFill>
                <a:latin typeface="+mj-lt"/>
                <a:ea typeface="Open Sans" panose="020B0606030504020204" pitchFamily="34" charset="0"/>
                <a:cs typeface="Open Sans" panose="020B0606030504020204" pitchFamily="34" charset="0"/>
              </a:rPr>
              <a:t>. Maecenas </a:t>
            </a:r>
            <a:r>
              <a:rPr lang="en-US" sz="1100" dirty="0" err="1">
                <a:solidFill>
                  <a:schemeClr val="bg1"/>
                </a:solidFill>
                <a:latin typeface="+mj-lt"/>
                <a:ea typeface="Open Sans" panose="020B0606030504020204" pitchFamily="34" charset="0"/>
                <a:cs typeface="Open Sans" panose="020B0606030504020204" pitchFamily="34" charset="0"/>
              </a:rPr>
              <a:t>sed</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metus</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tempor</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euismod</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massa</a:t>
            </a:r>
            <a:endParaRPr lang="en-US" sz="1100" dirty="0">
              <a:solidFill>
                <a:schemeClr val="bg1"/>
              </a:solidFill>
              <a:latin typeface="+mj-lt"/>
              <a:ea typeface="Open Sans" panose="020B0606030504020204" pitchFamily="34" charset="0"/>
              <a:cs typeface="Open Sans" panose="020B0606030504020204" pitchFamily="34" charset="0"/>
            </a:endParaRPr>
          </a:p>
          <a:p>
            <a:pPr fontAlgn="auto">
              <a:spcBef>
                <a:spcPts val="0"/>
              </a:spcBef>
              <a:spcAft>
                <a:spcPts val="0"/>
              </a:spcAft>
              <a:defRPr/>
            </a:pPr>
            <a:r>
              <a:rPr lang="en-US" sz="1100" dirty="0" err="1">
                <a:solidFill>
                  <a:schemeClr val="bg1"/>
                </a:solidFill>
                <a:latin typeface="+mj-lt"/>
                <a:ea typeface="Open Sans" panose="020B0606030504020204" pitchFamily="34" charset="0"/>
                <a:cs typeface="Open Sans" panose="020B0606030504020204" pitchFamily="34" charset="0"/>
              </a:rPr>
              <a:t>vel</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fermentum</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nulla</a:t>
            </a:r>
            <a:r>
              <a:rPr lang="en-US" sz="1100" dirty="0">
                <a:solidFill>
                  <a:schemeClr val="bg1"/>
                </a:solidFill>
                <a:latin typeface="+mj-lt"/>
                <a:ea typeface="Open Sans" panose="020B0606030504020204" pitchFamily="34" charset="0"/>
                <a:cs typeface="Open Sans" panose="020B0606030504020204" pitchFamily="34" charset="0"/>
              </a:rPr>
              <a:t>  </a:t>
            </a:r>
          </a:p>
        </p:txBody>
      </p:sp>
      <p:sp>
        <p:nvSpPr>
          <p:cNvPr id="19" name="TextBox 18"/>
          <p:cNvSpPr txBox="1"/>
          <p:nvPr/>
        </p:nvSpPr>
        <p:spPr>
          <a:xfrm>
            <a:off x="419418" y="3349702"/>
            <a:ext cx="958917" cy="707886"/>
          </a:xfrm>
          <a:prstGeom prst="rect">
            <a:avLst/>
          </a:prstGeom>
          <a:noFill/>
        </p:spPr>
        <p:txBody>
          <a:bodyPr wrap="none" rtlCol="0">
            <a:spAutoFit/>
          </a:bodyPr>
          <a:lstStyle/>
          <a:p>
            <a:r>
              <a:rPr lang="en-IN" sz="4000" b="1" spc="-225" dirty="0">
                <a:solidFill>
                  <a:schemeClr val="bg1"/>
                </a:solidFill>
                <a:latin typeface="Century Gothic" panose="020B0502020202020204" pitchFamily="34" charset="0"/>
              </a:rPr>
              <a:t>$12</a:t>
            </a:r>
            <a:endParaRPr lang="en-US" sz="4000" b="1" spc="-225" dirty="0">
              <a:solidFill>
                <a:schemeClr val="bg1"/>
              </a:solidFill>
              <a:latin typeface="Century Gothic" panose="020B0502020202020204" pitchFamily="34" charset="0"/>
            </a:endParaRPr>
          </a:p>
        </p:txBody>
      </p:sp>
      <p:sp>
        <p:nvSpPr>
          <p:cNvPr id="20" name="TextBox 19"/>
          <p:cNvSpPr txBox="1"/>
          <p:nvPr/>
        </p:nvSpPr>
        <p:spPr>
          <a:xfrm>
            <a:off x="490870" y="3970501"/>
            <a:ext cx="843501" cy="338554"/>
          </a:xfrm>
          <a:prstGeom prst="rect">
            <a:avLst/>
          </a:prstGeom>
          <a:noFill/>
        </p:spPr>
        <p:txBody>
          <a:bodyPr wrap="none" rtlCol="0">
            <a:spAutoFit/>
          </a:bodyPr>
          <a:lstStyle/>
          <a:p>
            <a:r>
              <a:rPr lang="en-IN" sz="1600" dirty="0">
                <a:solidFill>
                  <a:schemeClr val="bg1"/>
                </a:solidFill>
                <a:latin typeface="Century Gothic" panose="020B0502020202020204" pitchFamily="34" charset="0"/>
              </a:rPr>
              <a:t>PROFIT</a:t>
            </a:r>
            <a:endParaRPr lang="en-US" sz="1600" dirty="0">
              <a:solidFill>
                <a:schemeClr val="bg1"/>
              </a:solidFill>
              <a:latin typeface="Century Gothic" panose="020B0502020202020204" pitchFamily="34" charset="0"/>
            </a:endParaRPr>
          </a:p>
        </p:txBody>
      </p:sp>
      <p:sp>
        <p:nvSpPr>
          <p:cNvPr id="21" name="TextBox 20"/>
          <p:cNvSpPr txBox="1"/>
          <p:nvPr/>
        </p:nvSpPr>
        <p:spPr>
          <a:xfrm>
            <a:off x="454000" y="3128768"/>
            <a:ext cx="928459"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GROSS </a:t>
            </a:r>
          </a:p>
        </p:txBody>
      </p:sp>
      <p:sp>
        <p:nvSpPr>
          <p:cNvPr id="22" name="TextBox 21"/>
          <p:cNvSpPr txBox="1"/>
          <p:nvPr/>
        </p:nvSpPr>
        <p:spPr>
          <a:xfrm>
            <a:off x="419418" y="1326089"/>
            <a:ext cx="958917" cy="707886"/>
          </a:xfrm>
          <a:prstGeom prst="rect">
            <a:avLst/>
          </a:prstGeom>
          <a:noFill/>
        </p:spPr>
        <p:txBody>
          <a:bodyPr wrap="none" rtlCol="0">
            <a:spAutoFit/>
          </a:bodyPr>
          <a:lstStyle/>
          <a:p>
            <a:r>
              <a:rPr lang="en-IN" sz="4000" b="1" spc="-225" dirty="0">
                <a:solidFill>
                  <a:schemeClr val="bg1"/>
                </a:solidFill>
                <a:latin typeface="Century Gothic" panose="020B0502020202020204" pitchFamily="34" charset="0"/>
              </a:rPr>
              <a:t>$15</a:t>
            </a:r>
            <a:endParaRPr lang="en-US" sz="4000" b="1" spc="-225" dirty="0">
              <a:solidFill>
                <a:schemeClr val="bg1"/>
              </a:solidFill>
              <a:latin typeface="Century Gothic" panose="020B0502020202020204" pitchFamily="34" charset="0"/>
            </a:endParaRPr>
          </a:p>
        </p:txBody>
      </p:sp>
      <p:sp>
        <p:nvSpPr>
          <p:cNvPr id="23" name="TextBox 22"/>
          <p:cNvSpPr txBox="1"/>
          <p:nvPr/>
        </p:nvSpPr>
        <p:spPr>
          <a:xfrm>
            <a:off x="490870" y="1946888"/>
            <a:ext cx="986167"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MILLION</a:t>
            </a:r>
          </a:p>
        </p:txBody>
      </p:sp>
      <p:sp>
        <p:nvSpPr>
          <p:cNvPr id="24" name="TextBox 23"/>
          <p:cNvSpPr txBox="1"/>
          <p:nvPr/>
        </p:nvSpPr>
        <p:spPr>
          <a:xfrm>
            <a:off x="454000" y="1105155"/>
            <a:ext cx="1091966" cy="338554"/>
          </a:xfrm>
          <a:prstGeom prst="rect">
            <a:avLst/>
          </a:prstGeom>
          <a:noFill/>
        </p:spPr>
        <p:txBody>
          <a:bodyPr wrap="none" rtlCol="0">
            <a:spAutoFit/>
          </a:bodyPr>
          <a:lstStyle/>
          <a:p>
            <a:r>
              <a:rPr lang="en-US" sz="1600" dirty="0">
                <a:solidFill>
                  <a:schemeClr val="bg1"/>
                </a:solidFill>
                <a:latin typeface="Century Gothic" panose="020B0502020202020204" pitchFamily="34" charset="0"/>
              </a:rPr>
              <a:t>INVESTED</a:t>
            </a:r>
          </a:p>
        </p:txBody>
      </p:sp>
      <p:sp>
        <p:nvSpPr>
          <p:cNvPr id="27" name="TextBox 26"/>
          <p:cNvSpPr txBox="1"/>
          <p:nvPr/>
        </p:nvSpPr>
        <p:spPr>
          <a:xfrm>
            <a:off x="1571983" y="2985277"/>
            <a:ext cx="2314217" cy="1436735"/>
          </a:xfrm>
          <a:prstGeom prst="rect">
            <a:avLst/>
          </a:prstGeom>
          <a:noFill/>
        </p:spPr>
        <p:txBody>
          <a:bodyPr wrap="square" rIns="144000" bIns="36000" spcCol="360000">
            <a:spAutoFit/>
          </a:bodyPr>
          <a:lstStyle/>
          <a:p>
            <a:pPr fontAlgn="auto">
              <a:spcBef>
                <a:spcPts val="0"/>
              </a:spcBef>
              <a:spcAft>
                <a:spcPts val="0"/>
              </a:spcAft>
              <a:defRPr/>
            </a:pPr>
            <a:r>
              <a:rPr lang="en-US" sz="1100" dirty="0" err="1">
                <a:solidFill>
                  <a:schemeClr val="bg1"/>
                </a:solidFill>
                <a:latin typeface="+mj-lt"/>
                <a:ea typeface="Open Sans" panose="020B0606030504020204" pitchFamily="34" charset="0"/>
                <a:cs typeface="Open Sans" panose="020B0606030504020204" pitchFamily="34" charset="0"/>
              </a:rPr>
              <a:t>Lorem</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ipsum</a:t>
            </a:r>
            <a:r>
              <a:rPr lang="en-US" sz="1100" dirty="0">
                <a:solidFill>
                  <a:schemeClr val="bg1"/>
                </a:solidFill>
                <a:latin typeface="+mj-lt"/>
                <a:ea typeface="Open Sans" panose="020B0606030504020204" pitchFamily="34" charset="0"/>
                <a:cs typeface="Open Sans" panose="020B0606030504020204" pitchFamily="34" charset="0"/>
              </a:rPr>
              <a:t> dolor sit </a:t>
            </a:r>
            <a:r>
              <a:rPr lang="en-US" sz="1100" dirty="0" err="1">
                <a:solidFill>
                  <a:schemeClr val="bg1"/>
                </a:solidFill>
                <a:latin typeface="+mj-lt"/>
                <a:ea typeface="Open Sans" panose="020B0606030504020204" pitchFamily="34" charset="0"/>
                <a:cs typeface="Open Sans" panose="020B0606030504020204" pitchFamily="34" charset="0"/>
              </a:rPr>
              <a:t>amet</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consectetur</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adipiscing</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elit</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Sed</a:t>
            </a:r>
            <a:r>
              <a:rPr lang="en-US" sz="1100" dirty="0">
                <a:solidFill>
                  <a:schemeClr val="bg1"/>
                </a:solidFill>
                <a:latin typeface="+mj-lt"/>
                <a:ea typeface="Open Sans" panose="020B0606030504020204" pitchFamily="34" charset="0"/>
                <a:cs typeface="Open Sans" panose="020B0606030504020204" pitchFamily="34" charset="0"/>
              </a:rPr>
              <a:t> ligula nisi, </a:t>
            </a:r>
            <a:r>
              <a:rPr lang="en-US" sz="1100" dirty="0" err="1">
                <a:solidFill>
                  <a:schemeClr val="bg1"/>
                </a:solidFill>
                <a:latin typeface="+mj-lt"/>
                <a:ea typeface="Open Sans" panose="020B0606030504020204" pitchFamily="34" charset="0"/>
                <a:cs typeface="Open Sans" panose="020B0606030504020204" pitchFamily="34" charset="0"/>
              </a:rPr>
              <a:t>interdum</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quis</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condimentum</a:t>
            </a:r>
            <a:r>
              <a:rPr lang="en-US" sz="1100" dirty="0">
                <a:solidFill>
                  <a:schemeClr val="bg1"/>
                </a:solidFill>
                <a:latin typeface="+mj-lt"/>
                <a:ea typeface="Open Sans" panose="020B0606030504020204" pitchFamily="34" charset="0"/>
                <a:cs typeface="Open Sans" panose="020B0606030504020204" pitchFamily="34" charset="0"/>
              </a:rPr>
              <a:t> id, </a:t>
            </a:r>
            <a:r>
              <a:rPr lang="en-US" sz="1100" dirty="0" err="1">
                <a:solidFill>
                  <a:schemeClr val="bg1"/>
                </a:solidFill>
                <a:latin typeface="+mj-lt"/>
                <a:ea typeface="Open Sans" panose="020B0606030504020204" pitchFamily="34" charset="0"/>
                <a:cs typeface="Open Sans" panose="020B0606030504020204" pitchFamily="34" charset="0"/>
              </a:rPr>
              <a:t>convallis</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sed</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elit</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Fusce</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quis</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enim</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odio</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Praesent</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dignissim</a:t>
            </a:r>
            <a:r>
              <a:rPr lang="en-US" sz="1100" dirty="0">
                <a:solidFill>
                  <a:schemeClr val="bg1"/>
                </a:solidFill>
                <a:latin typeface="+mj-lt"/>
                <a:ea typeface="Open Sans" panose="020B0606030504020204" pitchFamily="34" charset="0"/>
                <a:cs typeface="Open Sans" panose="020B0606030504020204" pitchFamily="34" charset="0"/>
              </a:rPr>
              <a:t> ac nisi </a:t>
            </a:r>
            <a:r>
              <a:rPr lang="en-US" sz="1100" dirty="0" err="1">
                <a:solidFill>
                  <a:schemeClr val="bg1"/>
                </a:solidFill>
                <a:latin typeface="+mj-lt"/>
                <a:ea typeface="Open Sans" panose="020B0606030504020204" pitchFamily="34" charset="0"/>
                <a:cs typeface="Open Sans" panose="020B0606030504020204" pitchFamily="34" charset="0"/>
              </a:rPr>
              <a:t>eget</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consequat</a:t>
            </a:r>
            <a:r>
              <a:rPr lang="en-US" sz="1100" dirty="0">
                <a:solidFill>
                  <a:schemeClr val="bg1"/>
                </a:solidFill>
                <a:latin typeface="+mj-lt"/>
                <a:ea typeface="Open Sans" panose="020B0606030504020204" pitchFamily="34" charset="0"/>
                <a:cs typeface="Open Sans" panose="020B0606030504020204" pitchFamily="34" charset="0"/>
              </a:rPr>
              <a:t>. Maecenas </a:t>
            </a:r>
            <a:r>
              <a:rPr lang="en-US" sz="1100" dirty="0" err="1">
                <a:solidFill>
                  <a:schemeClr val="bg1"/>
                </a:solidFill>
                <a:latin typeface="+mj-lt"/>
                <a:ea typeface="Open Sans" panose="020B0606030504020204" pitchFamily="34" charset="0"/>
                <a:cs typeface="Open Sans" panose="020B0606030504020204" pitchFamily="34" charset="0"/>
              </a:rPr>
              <a:t>sed</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metus</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tempor</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euismod</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massa</a:t>
            </a:r>
            <a:endParaRPr lang="en-US" sz="1100" dirty="0">
              <a:solidFill>
                <a:schemeClr val="bg1"/>
              </a:solidFill>
              <a:latin typeface="+mj-lt"/>
              <a:ea typeface="Open Sans" panose="020B0606030504020204" pitchFamily="34" charset="0"/>
              <a:cs typeface="Open Sans" panose="020B0606030504020204" pitchFamily="34" charset="0"/>
            </a:endParaRPr>
          </a:p>
          <a:p>
            <a:pPr fontAlgn="auto">
              <a:spcBef>
                <a:spcPts val="0"/>
              </a:spcBef>
              <a:spcAft>
                <a:spcPts val="0"/>
              </a:spcAft>
              <a:defRPr/>
            </a:pPr>
            <a:r>
              <a:rPr lang="en-US" sz="1100" dirty="0" err="1">
                <a:solidFill>
                  <a:schemeClr val="bg1"/>
                </a:solidFill>
                <a:latin typeface="+mj-lt"/>
                <a:ea typeface="Open Sans" panose="020B0606030504020204" pitchFamily="34" charset="0"/>
                <a:cs typeface="Open Sans" panose="020B0606030504020204" pitchFamily="34" charset="0"/>
              </a:rPr>
              <a:t>vel</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fermentum</a:t>
            </a:r>
            <a:r>
              <a:rPr lang="en-US" sz="1100" dirty="0">
                <a:solidFill>
                  <a:schemeClr val="bg1"/>
                </a:solidFill>
                <a:latin typeface="+mj-lt"/>
                <a:ea typeface="Open Sans" panose="020B0606030504020204" pitchFamily="34" charset="0"/>
                <a:cs typeface="Open Sans" panose="020B0606030504020204" pitchFamily="34" charset="0"/>
              </a:rPr>
              <a:t> </a:t>
            </a:r>
            <a:r>
              <a:rPr lang="en-US" sz="1100" dirty="0" err="1">
                <a:solidFill>
                  <a:schemeClr val="bg1"/>
                </a:solidFill>
                <a:latin typeface="+mj-lt"/>
                <a:ea typeface="Open Sans" panose="020B0606030504020204" pitchFamily="34" charset="0"/>
                <a:cs typeface="Open Sans" panose="020B0606030504020204" pitchFamily="34" charset="0"/>
              </a:rPr>
              <a:t>nulla</a:t>
            </a:r>
            <a:r>
              <a:rPr lang="en-US" sz="1100" dirty="0">
                <a:solidFill>
                  <a:schemeClr val="bg1"/>
                </a:solidFill>
                <a:latin typeface="+mj-lt"/>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00169348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OUR TEAM</a:t>
            </a:r>
            <a:endParaRPr lang="en-IN" dirty="0"/>
          </a:p>
        </p:txBody>
      </p:sp>
      <p:sp>
        <p:nvSpPr>
          <p:cNvPr id="62" name="Text Placeholder 61"/>
          <p:cNvSpPr>
            <a:spLocks noGrp="1"/>
          </p:cNvSpPr>
          <p:nvPr>
            <p:ph type="body" sz="quarter" idx="16"/>
          </p:nvPr>
        </p:nvSpPr>
        <p:spPr/>
        <p:txBody>
          <a:bodyPr/>
          <a:lstStyle/>
          <a:p>
            <a:r>
              <a:rPr lang="en-US" dirty="0">
                <a:ea typeface="Roboto Light" charset="0"/>
                <a:cs typeface="Roboto Light" charset="0"/>
              </a:rPr>
              <a:t>Maria Smith </a:t>
            </a:r>
          </a:p>
        </p:txBody>
      </p:sp>
      <p:sp>
        <p:nvSpPr>
          <p:cNvPr id="63" name="Text Placeholder 62"/>
          <p:cNvSpPr>
            <a:spLocks noGrp="1"/>
          </p:cNvSpPr>
          <p:nvPr>
            <p:ph type="body" sz="quarter" idx="17"/>
          </p:nvPr>
        </p:nvSpPr>
        <p:spPr/>
        <p:txBody>
          <a:bodyPr/>
          <a:lstStyle/>
          <a:p>
            <a:pPr>
              <a:lnSpc>
                <a:spcPct val="80000"/>
              </a:lnSpc>
            </a:pPr>
            <a:r>
              <a:rPr lang="en-US" dirty="0">
                <a:solidFill>
                  <a:schemeClr val="bg2">
                    <a:lumMod val="50000"/>
                  </a:schemeClr>
                </a:solidFill>
                <a:ea typeface="Roboto Light" charset="0"/>
                <a:cs typeface="Roboto Light" charset="0"/>
              </a:rPr>
              <a:t>Founder- Company Name</a:t>
            </a:r>
          </a:p>
        </p:txBody>
      </p:sp>
      <p:sp>
        <p:nvSpPr>
          <p:cNvPr id="64" name="Text Placeholder 63"/>
          <p:cNvSpPr>
            <a:spLocks noGrp="1"/>
          </p:cNvSpPr>
          <p:nvPr>
            <p:ph type="body" sz="quarter" idx="18"/>
          </p:nvPr>
        </p:nvSpPr>
        <p:spPr/>
        <p:txBody>
          <a:bodyPr/>
          <a:lstStyle/>
          <a:p>
            <a:r>
              <a:rPr lang="en-IN" dirty="0">
                <a:solidFill>
                  <a:schemeClr val="accent1"/>
                </a:solidFill>
                <a:latin typeface="Calibri Light" panose="020F0302020204030204" pitchFamily="34" charset="0"/>
              </a:rPr>
              <a:t>“</a:t>
            </a:r>
            <a:r>
              <a:rPr lang="en-IN" dirty="0">
                <a:solidFill>
                  <a:schemeClr val="bg2">
                    <a:lumMod val="50000"/>
                  </a:schemeClr>
                </a:solidFill>
                <a:latin typeface="Calibri Light" panose="020F0302020204030204" pitchFamily="34" charset="0"/>
              </a:rPr>
              <a:t> </a:t>
            </a:r>
            <a:r>
              <a:rPr lang="id-ID" dirty="0">
                <a:solidFill>
                  <a:schemeClr val="bg2">
                    <a:lumMod val="50000"/>
                  </a:schemeClr>
                </a:solidFill>
                <a:latin typeface="Calibri Light" panose="020F0302020204030204" pitchFamily="34" charset="0"/>
              </a:rPr>
              <a:t>Lorem ipsum dolor sit amet, adipiscing elit, sed diam nonummy nibh euismod tincidunt ut laoreet magna rat volutpat</a:t>
            </a:r>
            <a:r>
              <a:rPr lang="en-IN" dirty="0">
                <a:solidFill>
                  <a:schemeClr val="bg2">
                    <a:lumMod val="50000"/>
                  </a:schemeClr>
                </a:solidFill>
                <a:latin typeface="Calibri Light" panose="020F0302020204030204" pitchFamily="34" charset="0"/>
              </a:rPr>
              <a:t> </a:t>
            </a:r>
            <a:r>
              <a:rPr lang="en-IN" dirty="0">
                <a:solidFill>
                  <a:schemeClr val="accent1"/>
                </a:solidFill>
                <a:latin typeface="Calibri Light" panose="020F0302020204030204" pitchFamily="34" charset="0"/>
              </a:rPr>
              <a:t>”</a:t>
            </a:r>
            <a:endParaRPr lang="id-ID" dirty="0">
              <a:solidFill>
                <a:schemeClr val="accent1"/>
              </a:solidFill>
              <a:latin typeface="Calibri Light" panose="020F0302020204030204" pitchFamily="34" charset="0"/>
            </a:endParaRPr>
          </a:p>
          <a:p>
            <a:endParaRPr lang="en-IN" dirty="0"/>
          </a:p>
        </p:txBody>
      </p:sp>
      <p:sp>
        <p:nvSpPr>
          <p:cNvPr id="65" name="Text Placeholder 64"/>
          <p:cNvSpPr>
            <a:spLocks noGrp="1"/>
          </p:cNvSpPr>
          <p:nvPr>
            <p:ph type="body" sz="quarter" idx="19"/>
          </p:nvPr>
        </p:nvSpPr>
        <p:spPr/>
        <p:txBody>
          <a:bodyPr/>
          <a:lstStyle/>
          <a:p>
            <a:pPr>
              <a:lnSpc>
                <a:spcPct val="80000"/>
              </a:lnSpc>
            </a:pPr>
            <a:r>
              <a:rPr lang="en-US" dirty="0">
                <a:ea typeface="Roboto Light" charset="0"/>
                <a:cs typeface="Roboto Light" charset="0"/>
              </a:rPr>
              <a:t>Maria Smith </a:t>
            </a:r>
          </a:p>
        </p:txBody>
      </p:sp>
      <p:sp>
        <p:nvSpPr>
          <p:cNvPr id="66" name="Text Placeholder 65"/>
          <p:cNvSpPr>
            <a:spLocks noGrp="1"/>
          </p:cNvSpPr>
          <p:nvPr>
            <p:ph type="body" sz="quarter" idx="20"/>
          </p:nvPr>
        </p:nvSpPr>
        <p:spPr/>
        <p:txBody>
          <a:bodyPr/>
          <a:lstStyle/>
          <a:p>
            <a:pPr>
              <a:lnSpc>
                <a:spcPct val="80000"/>
              </a:lnSpc>
            </a:pPr>
            <a:r>
              <a:rPr lang="en-US">
                <a:solidFill>
                  <a:schemeClr val="bg2">
                    <a:lumMod val="50000"/>
                  </a:schemeClr>
                </a:solidFill>
                <a:ea typeface="Roboto Light" charset="0"/>
                <a:cs typeface="Roboto Light" charset="0"/>
              </a:rPr>
              <a:t>Founder- Company Name</a:t>
            </a:r>
            <a:endParaRPr lang="en-US" dirty="0">
              <a:solidFill>
                <a:schemeClr val="bg2">
                  <a:lumMod val="50000"/>
                </a:schemeClr>
              </a:solidFill>
              <a:ea typeface="Roboto Light" charset="0"/>
              <a:cs typeface="Roboto Light" charset="0"/>
            </a:endParaRPr>
          </a:p>
        </p:txBody>
      </p:sp>
      <p:sp>
        <p:nvSpPr>
          <p:cNvPr id="67" name="Text Placeholder 66"/>
          <p:cNvSpPr>
            <a:spLocks noGrp="1"/>
          </p:cNvSpPr>
          <p:nvPr>
            <p:ph type="body" sz="quarter" idx="21"/>
          </p:nvPr>
        </p:nvSpPr>
        <p:spPr/>
        <p:txBody>
          <a:bodyPr/>
          <a:lstStyle/>
          <a:p>
            <a:r>
              <a:rPr lang="en-IN" dirty="0">
                <a:solidFill>
                  <a:schemeClr val="accent1"/>
                </a:solidFill>
                <a:latin typeface="Calibri Light" panose="020F0302020204030204" pitchFamily="34" charset="0"/>
              </a:rPr>
              <a:t>“</a:t>
            </a:r>
            <a:r>
              <a:rPr lang="en-IN" dirty="0">
                <a:solidFill>
                  <a:schemeClr val="bg2">
                    <a:lumMod val="50000"/>
                  </a:schemeClr>
                </a:solidFill>
                <a:latin typeface="Calibri Light" panose="020F0302020204030204" pitchFamily="34" charset="0"/>
              </a:rPr>
              <a:t> </a:t>
            </a:r>
            <a:r>
              <a:rPr lang="id-ID" dirty="0">
                <a:solidFill>
                  <a:schemeClr val="bg2">
                    <a:lumMod val="50000"/>
                  </a:schemeClr>
                </a:solidFill>
                <a:latin typeface="Calibri Light" panose="020F0302020204030204" pitchFamily="34" charset="0"/>
              </a:rPr>
              <a:t>Lorem ipsum dolor sit amet, adipiscing elit, sed diam nonummy nibh euismod tincidunt ut laoreet magna rat volutpat</a:t>
            </a:r>
            <a:r>
              <a:rPr lang="en-IN" dirty="0">
                <a:solidFill>
                  <a:schemeClr val="bg2">
                    <a:lumMod val="50000"/>
                  </a:schemeClr>
                </a:solidFill>
                <a:latin typeface="Calibri Light" panose="020F0302020204030204" pitchFamily="34" charset="0"/>
              </a:rPr>
              <a:t> </a:t>
            </a:r>
            <a:r>
              <a:rPr lang="en-IN" dirty="0">
                <a:solidFill>
                  <a:schemeClr val="accent1"/>
                </a:solidFill>
                <a:latin typeface="Calibri Light" panose="020F0302020204030204" pitchFamily="34" charset="0"/>
              </a:rPr>
              <a:t>”</a:t>
            </a:r>
            <a:endParaRPr lang="id-ID" dirty="0">
              <a:solidFill>
                <a:schemeClr val="accent1"/>
              </a:solidFill>
              <a:latin typeface="Calibri Light" panose="020F0302020204030204" pitchFamily="34" charset="0"/>
            </a:endParaRPr>
          </a:p>
          <a:p>
            <a:endParaRPr lang="en-IN" dirty="0"/>
          </a:p>
        </p:txBody>
      </p:sp>
      <p:sp>
        <p:nvSpPr>
          <p:cNvPr id="68" name="Text Placeholder 67"/>
          <p:cNvSpPr>
            <a:spLocks noGrp="1"/>
          </p:cNvSpPr>
          <p:nvPr>
            <p:ph type="body" sz="quarter" idx="22"/>
          </p:nvPr>
        </p:nvSpPr>
        <p:spPr/>
        <p:txBody>
          <a:bodyPr/>
          <a:lstStyle/>
          <a:p>
            <a:pPr>
              <a:lnSpc>
                <a:spcPct val="80000"/>
              </a:lnSpc>
            </a:pPr>
            <a:r>
              <a:rPr lang="en-US" dirty="0">
                <a:ea typeface="Roboto Light" charset="0"/>
                <a:cs typeface="Roboto Light" charset="0"/>
              </a:rPr>
              <a:t>Maria Smith </a:t>
            </a:r>
          </a:p>
        </p:txBody>
      </p:sp>
      <p:sp>
        <p:nvSpPr>
          <p:cNvPr id="69" name="Text Placeholder 68"/>
          <p:cNvSpPr>
            <a:spLocks noGrp="1"/>
          </p:cNvSpPr>
          <p:nvPr>
            <p:ph type="body" sz="quarter" idx="23"/>
          </p:nvPr>
        </p:nvSpPr>
        <p:spPr/>
        <p:txBody>
          <a:bodyPr/>
          <a:lstStyle/>
          <a:p>
            <a:pPr>
              <a:lnSpc>
                <a:spcPct val="80000"/>
              </a:lnSpc>
            </a:pPr>
            <a:r>
              <a:rPr lang="en-US" dirty="0">
                <a:solidFill>
                  <a:schemeClr val="bg2">
                    <a:lumMod val="50000"/>
                  </a:schemeClr>
                </a:solidFill>
                <a:ea typeface="Roboto Light" charset="0"/>
                <a:cs typeface="Roboto Light" charset="0"/>
              </a:rPr>
              <a:t>Founder- Company Name</a:t>
            </a:r>
          </a:p>
        </p:txBody>
      </p:sp>
      <p:sp>
        <p:nvSpPr>
          <p:cNvPr id="70" name="Text Placeholder 69"/>
          <p:cNvSpPr>
            <a:spLocks noGrp="1"/>
          </p:cNvSpPr>
          <p:nvPr>
            <p:ph type="body" sz="quarter" idx="24"/>
          </p:nvPr>
        </p:nvSpPr>
        <p:spPr/>
        <p:txBody>
          <a:bodyPr/>
          <a:lstStyle/>
          <a:p>
            <a:r>
              <a:rPr lang="en-IN" dirty="0">
                <a:solidFill>
                  <a:schemeClr val="accent1"/>
                </a:solidFill>
                <a:latin typeface="Calibri Light" panose="020F0302020204030204" pitchFamily="34" charset="0"/>
              </a:rPr>
              <a:t>“</a:t>
            </a:r>
            <a:r>
              <a:rPr lang="en-IN" dirty="0">
                <a:solidFill>
                  <a:schemeClr val="bg2">
                    <a:lumMod val="50000"/>
                  </a:schemeClr>
                </a:solidFill>
                <a:latin typeface="Calibri Light" panose="020F0302020204030204" pitchFamily="34" charset="0"/>
              </a:rPr>
              <a:t> </a:t>
            </a:r>
            <a:r>
              <a:rPr lang="id-ID" dirty="0">
                <a:solidFill>
                  <a:schemeClr val="bg2">
                    <a:lumMod val="50000"/>
                  </a:schemeClr>
                </a:solidFill>
                <a:latin typeface="Calibri Light" panose="020F0302020204030204" pitchFamily="34" charset="0"/>
              </a:rPr>
              <a:t>Lorem ipsum dolor sit amet, adipiscing elit, sed diam nonummy nibh euismod tincidunt ut laoreet magna rat volutpat</a:t>
            </a:r>
            <a:r>
              <a:rPr lang="en-IN" dirty="0">
                <a:solidFill>
                  <a:schemeClr val="bg2">
                    <a:lumMod val="50000"/>
                  </a:schemeClr>
                </a:solidFill>
                <a:latin typeface="Calibri Light" panose="020F0302020204030204" pitchFamily="34" charset="0"/>
              </a:rPr>
              <a:t> </a:t>
            </a:r>
            <a:r>
              <a:rPr lang="en-IN" dirty="0">
                <a:solidFill>
                  <a:schemeClr val="accent1"/>
                </a:solidFill>
                <a:latin typeface="Calibri Light" panose="020F0302020204030204" pitchFamily="34" charset="0"/>
              </a:rPr>
              <a:t>”</a:t>
            </a:r>
            <a:endParaRPr lang="id-ID" dirty="0">
              <a:solidFill>
                <a:schemeClr val="accent1"/>
              </a:solidFill>
              <a:latin typeface="Calibri Light" panose="020F0302020204030204" pitchFamily="34" charset="0"/>
            </a:endParaRPr>
          </a:p>
          <a:p>
            <a:endParaRPr lang="en-IN" dirty="0"/>
          </a:p>
        </p:txBody>
      </p:sp>
      <p:sp>
        <p:nvSpPr>
          <p:cNvPr id="74" name="Text Placeholder 73"/>
          <p:cNvSpPr>
            <a:spLocks noGrp="1"/>
          </p:cNvSpPr>
          <p:nvPr>
            <p:ph type="body" sz="quarter" idx="28"/>
          </p:nvPr>
        </p:nvSpPr>
        <p:spPr/>
        <p:txBody>
          <a:bodyPr/>
          <a:lstStyle/>
          <a:p>
            <a:pPr>
              <a:lnSpc>
                <a:spcPct val="80000"/>
              </a:lnSpc>
            </a:pPr>
            <a:r>
              <a:rPr lang="en-US" dirty="0">
                <a:ea typeface="Roboto Light" charset="0"/>
                <a:cs typeface="Roboto Light" charset="0"/>
              </a:rPr>
              <a:t>Maria Smith </a:t>
            </a:r>
          </a:p>
        </p:txBody>
      </p:sp>
      <p:sp>
        <p:nvSpPr>
          <p:cNvPr id="75" name="Text Placeholder 74"/>
          <p:cNvSpPr>
            <a:spLocks noGrp="1"/>
          </p:cNvSpPr>
          <p:nvPr>
            <p:ph type="body" sz="quarter" idx="29"/>
          </p:nvPr>
        </p:nvSpPr>
        <p:spPr/>
        <p:txBody>
          <a:bodyPr/>
          <a:lstStyle/>
          <a:p>
            <a:pPr>
              <a:lnSpc>
                <a:spcPct val="80000"/>
              </a:lnSpc>
            </a:pPr>
            <a:r>
              <a:rPr lang="en-US" dirty="0">
                <a:solidFill>
                  <a:schemeClr val="bg2">
                    <a:lumMod val="50000"/>
                  </a:schemeClr>
                </a:solidFill>
                <a:ea typeface="Roboto Light" charset="0"/>
                <a:cs typeface="Roboto Light" charset="0"/>
              </a:rPr>
              <a:t>Founder- Company Name</a:t>
            </a:r>
          </a:p>
        </p:txBody>
      </p:sp>
      <p:sp>
        <p:nvSpPr>
          <p:cNvPr id="76" name="Text Placeholder 75"/>
          <p:cNvSpPr>
            <a:spLocks noGrp="1"/>
          </p:cNvSpPr>
          <p:nvPr>
            <p:ph type="body" sz="quarter" idx="30"/>
          </p:nvPr>
        </p:nvSpPr>
        <p:spPr/>
        <p:txBody>
          <a:bodyPr/>
          <a:lstStyle/>
          <a:p>
            <a:r>
              <a:rPr lang="en-IN" dirty="0">
                <a:solidFill>
                  <a:schemeClr val="accent1"/>
                </a:solidFill>
                <a:latin typeface="Calibri Light" panose="020F0302020204030204" pitchFamily="34" charset="0"/>
              </a:rPr>
              <a:t>“</a:t>
            </a:r>
            <a:r>
              <a:rPr lang="en-IN" dirty="0">
                <a:solidFill>
                  <a:schemeClr val="bg2">
                    <a:lumMod val="50000"/>
                  </a:schemeClr>
                </a:solidFill>
                <a:latin typeface="Calibri Light" panose="020F0302020204030204" pitchFamily="34" charset="0"/>
              </a:rPr>
              <a:t> </a:t>
            </a:r>
            <a:r>
              <a:rPr lang="id-ID" dirty="0">
                <a:solidFill>
                  <a:schemeClr val="bg2">
                    <a:lumMod val="50000"/>
                  </a:schemeClr>
                </a:solidFill>
                <a:latin typeface="Calibri Light" panose="020F0302020204030204" pitchFamily="34" charset="0"/>
              </a:rPr>
              <a:t>Lorem ipsum dolor sit amet, adipiscing elit, sed diam nonummy nibh euismod tincidunt ut laoreet magna rat volutpat</a:t>
            </a:r>
            <a:r>
              <a:rPr lang="en-IN" dirty="0">
                <a:solidFill>
                  <a:schemeClr val="bg2">
                    <a:lumMod val="50000"/>
                  </a:schemeClr>
                </a:solidFill>
                <a:latin typeface="Calibri Light" panose="020F0302020204030204" pitchFamily="34" charset="0"/>
              </a:rPr>
              <a:t> </a:t>
            </a:r>
            <a:r>
              <a:rPr lang="en-IN" dirty="0">
                <a:solidFill>
                  <a:schemeClr val="accent1"/>
                </a:solidFill>
                <a:latin typeface="Calibri Light" panose="020F0302020204030204" pitchFamily="34" charset="0"/>
              </a:rPr>
              <a:t>”</a:t>
            </a:r>
            <a:endParaRPr lang="id-ID" dirty="0">
              <a:solidFill>
                <a:schemeClr val="accent1"/>
              </a:solidFill>
              <a:latin typeface="Calibri Light" panose="020F0302020204030204" pitchFamily="34" charset="0"/>
            </a:endParaRPr>
          </a:p>
          <a:p>
            <a:endParaRPr lang="en-IN" dirty="0"/>
          </a:p>
        </p:txBody>
      </p:sp>
      <p:sp>
        <p:nvSpPr>
          <p:cNvPr id="77" name="Text Placeholder 76"/>
          <p:cNvSpPr>
            <a:spLocks noGrp="1"/>
          </p:cNvSpPr>
          <p:nvPr>
            <p:ph type="body" sz="quarter" idx="31"/>
          </p:nvPr>
        </p:nvSpPr>
        <p:spPr/>
        <p:txBody>
          <a:bodyPr/>
          <a:lstStyle/>
          <a:p>
            <a:pPr>
              <a:lnSpc>
                <a:spcPct val="80000"/>
              </a:lnSpc>
            </a:pPr>
            <a:r>
              <a:rPr lang="en-US" dirty="0">
                <a:ea typeface="Roboto Light" charset="0"/>
                <a:cs typeface="Roboto Light" charset="0"/>
              </a:rPr>
              <a:t>Maria Smith </a:t>
            </a:r>
          </a:p>
        </p:txBody>
      </p:sp>
      <p:sp>
        <p:nvSpPr>
          <p:cNvPr id="78" name="Text Placeholder 77"/>
          <p:cNvSpPr>
            <a:spLocks noGrp="1"/>
          </p:cNvSpPr>
          <p:nvPr>
            <p:ph type="body" sz="quarter" idx="32"/>
          </p:nvPr>
        </p:nvSpPr>
        <p:spPr/>
        <p:txBody>
          <a:bodyPr/>
          <a:lstStyle/>
          <a:p>
            <a:pPr>
              <a:lnSpc>
                <a:spcPct val="80000"/>
              </a:lnSpc>
            </a:pPr>
            <a:r>
              <a:rPr lang="en-US" dirty="0">
                <a:solidFill>
                  <a:schemeClr val="bg2">
                    <a:lumMod val="50000"/>
                  </a:schemeClr>
                </a:solidFill>
                <a:ea typeface="Roboto Light" charset="0"/>
                <a:cs typeface="Roboto Light" charset="0"/>
              </a:rPr>
              <a:t>Founder- Company Name</a:t>
            </a:r>
          </a:p>
        </p:txBody>
      </p:sp>
      <p:sp>
        <p:nvSpPr>
          <p:cNvPr id="79" name="Text Placeholder 78"/>
          <p:cNvSpPr>
            <a:spLocks noGrp="1"/>
          </p:cNvSpPr>
          <p:nvPr>
            <p:ph type="body" sz="quarter" idx="33"/>
          </p:nvPr>
        </p:nvSpPr>
        <p:spPr/>
        <p:txBody>
          <a:bodyPr/>
          <a:lstStyle/>
          <a:p>
            <a:r>
              <a:rPr lang="en-IN" dirty="0">
                <a:solidFill>
                  <a:schemeClr val="accent1"/>
                </a:solidFill>
                <a:latin typeface="Calibri Light" panose="020F0302020204030204" pitchFamily="34" charset="0"/>
              </a:rPr>
              <a:t>“</a:t>
            </a:r>
            <a:r>
              <a:rPr lang="en-IN" dirty="0">
                <a:solidFill>
                  <a:schemeClr val="bg2">
                    <a:lumMod val="50000"/>
                  </a:schemeClr>
                </a:solidFill>
                <a:latin typeface="Calibri Light" panose="020F0302020204030204" pitchFamily="34" charset="0"/>
              </a:rPr>
              <a:t> </a:t>
            </a:r>
            <a:r>
              <a:rPr lang="id-ID" dirty="0">
                <a:solidFill>
                  <a:schemeClr val="bg2">
                    <a:lumMod val="50000"/>
                  </a:schemeClr>
                </a:solidFill>
                <a:latin typeface="Calibri Light" panose="020F0302020204030204" pitchFamily="34" charset="0"/>
              </a:rPr>
              <a:t>Lorem ipsum dolor sit amet, adipiscing elit, sed diam nonummy nibh euismod tincidunt ut laoreet magna rat volutpat</a:t>
            </a:r>
            <a:r>
              <a:rPr lang="en-IN" dirty="0">
                <a:solidFill>
                  <a:schemeClr val="bg2">
                    <a:lumMod val="50000"/>
                  </a:schemeClr>
                </a:solidFill>
                <a:latin typeface="Calibri Light" panose="020F0302020204030204" pitchFamily="34" charset="0"/>
              </a:rPr>
              <a:t> </a:t>
            </a:r>
            <a:r>
              <a:rPr lang="en-IN" dirty="0">
                <a:solidFill>
                  <a:schemeClr val="accent1"/>
                </a:solidFill>
                <a:latin typeface="Calibri Light" panose="020F0302020204030204" pitchFamily="34" charset="0"/>
              </a:rPr>
              <a:t>”</a:t>
            </a:r>
            <a:endParaRPr lang="id-ID" dirty="0">
              <a:solidFill>
                <a:schemeClr val="accent1"/>
              </a:solidFill>
              <a:latin typeface="Calibri Light" panose="020F0302020204030204" pitchFamily="34" charset="0"/>
            </a:endParaRPr>
          </a:p>
          <a:p>
            <a:endParaRPr lang="en-IN" dirty="0"/>
          </a:p>
        </p:txBody>
      </p:sp>
      <p:sp>
        <p:nvSpPr>
          <p:cNvPr id="80" name="Text Placeholder 79"/>
          <p:cNvSpPr>
            <a:spLocks noGrp="1"/>
          </p:cNvSpPr>
          <p:nvPr>
            <p:ph type="body" sz="quarter" idx="34"/>
          </p:nvPr>
        </p:nvSpPr>
        <p:spPr/>
        <p:txBody>
          <a:bodyPr/>
          <a:lstStyle/>
          <a:p>
            <a:pPr>
              <a:lnSpc>
                <a:spcPct val="80000"/>
              </a:lnSpc>
            </a:pPr>
            <a:r>
              <a:rPr lang="en-US" dirty="0">
                <a:ea typeface="Roboto Light" charset="0"/>
                <a:cs typeface="Roboto Light" charset="0"/>
              </a:rPr>
              <a:t>Maria Smith </a:t>
            </a:r>
          </a:p>
        </p:txBody>
      </p:sp>
      <p:sp>
        <p:nvSpPr>
          <p:cNvPr id="81" name="Text Placeholder 80"/>
          <p:cNvSpPr>
            <a:spLocks noGrp="1"/>
          </p:cNvSpPr>
          <p:nvPr>
            <p:ph type="body" sz="quarter" idx="35"/>
          </p:nvPr>
        </p:nvSpPr>
        <p:spPr/>
        <p:txBody>
          <a:bodyPr/>
          <a:lstStyle/>
          <a:p>
            <a:pPr>
              <a:lnSpc>
                <a:spcPct val="80000"/>
              </a:lnSpc>
            </a:pPr>
            <a:r>
              <a:rPr lang="en-US" dirty="0">
                <a:solidFill>
                  <a:schemeClr val="bg2">
                    <a:lumMod val="50000"/>
                  </a:schemeClr>
                </a:solidFill>
                <a:ea typeface="Roboto Light" charset="0"/>
                <a:cs typeface="Roboto Light" charset="0"/>
              </a:rPr>
              <a:t>Founder- Company Name</a:t>
            </a:r>
          </a:p>
        </p:txBody>
      </p:sp>
      <p:sp>
        <p:nvSpPr>
          <p:cNvPr id="82" name="Text Placeholder 81"/>
          <p:cNvSpPr>
            <a:spLocks noGrp="1"/>
          </p:cNvSpPr>
          <p:nvPr>
            <p:ph type="body" sz="quarter" idx="36"/>
          </p:nvPr>
        </p:nvSpPr>
        <p:spPr/>
        <p:txBody>
          <a:bodyPr/>
          <a:lstStyle/>
          <a:p>
            <a:r>
              <a:rPr lang="en-IN" dirty="0">
                <a:solidFill>
                  <a:schemeClr val="accent1"/>
                </a:solidFill>
                <a:latin typeface="Calibri Light" panose="020F0302020204030204" pitchFamily="34" charset="0"/>
              </a:rPr>
              <a:t>“</a:t>
            </a:r>
            <a:r>
              <a:rPr lang="en-IN" dirty="0">
                <a:solidFill>
                  <a:schemeClr val="bg2">
                    <a:lumMod val="50000"/>
                  </a:schemeClr>
                </a:solidFill>
                <a:latin typeface="Calibri Light" panose="020F0302020204030204" pitchFamily="34" charset="0"/>
              </a:rPr>
              <a:t> </a:t>
            </a:r>
            <a:r>
              <a:rPr lang="id-ID" dirty="0">
                <a:solidFill>
                  <a:schemeClr val="bg2">
                    <a:lumMod val="50000"/>
                  </a:schemeClr>
                </a:solidFill>
                <a:latin typeface="Calibri Light" panose="020F0302020204030204" pitchFamily="34" charset="0"/>
              </a:rPr>
              <a:t>Lorem ipsum dolor sit amet, adipiscing elit, sed diam nonummy nibh euismod tincidunt ut laoreet magna rat volutpat</a:t>
            </a:r>
            <a:r>
              <a:rPr lang="en-IN" dirty="0">
                <a:solidFill>
                  <a:schemeClr val="bg2">
                    <a:lumMod val="50000"/>
                  </a:schemeClr>
                </a:solidFill>
                <a:latin typeface="Calibri Light" panose="020F0302020204030204" pitchFamily="34" charset="0"/>
              </a:rPr>
              <a:t> </a:t>
            </a:r>
            <a:r>
              <a:rPr lang="en-IN" dirty="0">
                <a:solidFill>
                  <a:schemeClr val="accent1"/>
                </a:solidFill>
                <a:latin typeface="Calibri Light" panose="020F0302020204030204" pitchFamily="34" charset="0"/>
              </a:rPr>
              <a:t>”</a:t>
            </a:r>
            <a:endParaRPr lang="id-ID" dirty="0">
              <a:solidFill>
                <a:schemeClr val="accent1"/>
              </a:solidFill>
              <a:latin typeface="Calibri Light" panose="020F0302020204030204" pitchFamily="34" charset="0"/>
            </a:endParaRPr>
          </a:p>
          <a:p>
            <a:endParaRPr lang="en-IN" dirty="0"/>
          </a:p>
        </p:txBody>
      </p:sp>
      <p:pic>
        <p:nvPicPr>
          <p:cNvPr id="27" name="Picture Placeholder 1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6560" b="16560"/>
          <a:stretch>
            <a:fillRect/>
          </a:stretch>
        </p:blipFill>
        <p:spPr/>
      </p:pic>
      <p:pic>
        <p:nvPicPr>
          <p:cNvPr id="28" name="Picture Placeholder 15"/>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6634" r="16634"/>
          <a:stretch>
            <a:fillRect/>
          </a:stretch>
        </p:blipFill>
        <p:spPr/>
      </p:pic>
      <p:pic>
        <p:nvPicPr>
          <p:cNvPr id="29" name="Picture Placeholder 16"/>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4641" b="4641"/>
          <a:stretch>
            <a:fillRect/>
          </a:stretch>
        </p:blipFill>
        <p:spPr/>
      </p:pic>
      <p:pic>
        <p:nvPicPr>
          <p:cNvPr id="30" name="Picture Placeholder 17"/>
          <p:cNvPicPr>
            <a:picLocks noGrp="1" noChangeAspect="1"/>
          </p:cNvPicPr>
          <p:nvPr>
            <p:ph type="pic" sz="quarter" idx="25"/>
          </p:nvPr>
        </p:nvPicPr>
        <p:blipFill>
          <a:blip r:embed="rId5" cstate="print">
            <a:extLst>
              <a:ext uri="{28A0092B-C50C-407E-A947-70E740481C1C}">
                <a14:useLocalDpi xmlns:a14="http://schemas.microsoft.com/office/drawing/2010/main" val="0"/>
              </a:ext>
            </a:extLst>
          </a:blip>
          <a:srcRect l="16560" r="16560"/>
          <a:stretch>
            <a:fillRect/>
          </a:stretch>
        </p:blipFill>
        <p:spPr/>
      </p:pic>
      <p:pic>
        <p:nvPicPr>
          <p:cNvPr id="31" name="Picture Placeholder 18"/>
          <p:cNvPicPr>
            <a:picLocks noGrp="1" noChangeAspect="1"/>
          </p:cNvPicPr>
          <p:nvPr>
            <p:ph type="pic" sz="quarter" idx="26"/>
          </p:nvPr>
        </p:nvPicPr>
        <p:blipFill>
          <a:blip r:embed="rId6" cstate="print">
            <a:extLst>
              <a:ext uri="{28A0092B-C50C-407E-A947-70E740481C1C}">
                <a14:useLocalDpi xmlns:a14="http://schemas.microsoft.com/office/drawing/2010/main" val="0"/>
              </a:ext>
            </a:extLst>
          </a:blip>
          <a:srcRect l="16634" r="16634"/>
          <a:stretch>
            <a:fillRect/>
          </a:stretch>
        </p:blipFill>
        <p:spPr/>
      </p:pic>
      <p:pic>
        <p:nvPicPr>
          <p:cNvPr id="32" name="Picture Placeholder 19"/>
          <p:cNvPicPr>
            <a:picLocks noGrp="1" noChangeAspect="1"/>
          </p:cNvPicPr>
          <p:nvPr>
            <p:ph type="pic" sz="quarter" idx="27"/>
          </p:nvPr>
        </p:nvPicPr>
        <p:blipFill>
          <a:blip r:embed="rId7" cstate="print">
            <a:extLst>
              <a:ext uri="{28A0092B-C50C-407E-A947-70E740481C1C}">
                <a14:useLocalDpi xmlns:a14="http://schemas.microsoft.com/office/drawing/2010/main" val="0"/>
              </a:ext>
            </a:extLst>
          </a:blip>
          <a:srcRect l="16634" r="16634"/>
          <a:stretch>
            <a:fillRect/>
          </a:stretch>
        </p:blipFill>
        <p:spPr/>
      </p:pic>
    </p:spTree>
    <p:extLst>
      <p:ext uri="{BB962C8B-B14F-4D97-AF65-F5344CB8AC3E}">
        <p14:creationId xmlns:p14="http://schemas.microsoft.com/office/powerpoint/2010/main" val="272969129"/>
      </p:ext>
    </p:extLst>
  </p:cSld>
  <p:clrMapOvr>
    <a:masterClrMapping/>
  </p:clrMapOvr>
  <p:transition spd="slow" advTm="2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en-US" dirty="0"/>
              <a:t>OUR Team</a:t>
            </a:r>
            <a:endParaRPr lang="en-IN" dirty="0"/>
          </a:p>
        </p:txBody>
      </p:sp>
      <p:sp>
        <p:nvSpPr>
          <p:cNvPr id="54" name="Picture Placeholder 53"/>
          <p:cNvSpPr>
            <a:spLocks noGrp="1"/>
          </p:cNvSpPr>
          <p:nvPr>
            <p:ph type="pic" sz="quarter" idx="13"/>
          </p:nvPr>
        </p:nvSpPr>
        <p:spPr/>
      </p:sp>
      <p:sp>
        <p:nvSpPr>
          <p:cNvPr id="83" name="Text Placeholder 82"/>
          <p:cNvSpPr>
            <a:spLocks noGrp="1"/>
          </p:cNvSpPr>
          <p:nvPr>
            <p:ph type="body" sz="quarter" idx="16"/>
          </p:nvPr>
        </p:nvSpPr>
        <p:spPr/>
        <p:txBody>
          <a:bodyPr/>
          <a:lstStyle/>
          <a:p>
            <a:r>
              <a:rPr lang="en-US"/>
              <a:t>Maria</a:t>
            </a:r>
          </a:p>
          <a:p>
            <a:r>
              <a:rPr lang="en-US"/>
              <a:t>Smith</a:t>
            </a:r>
            <a:endParaRPr lang="en-US" dirty="0"/>
          </a:p>
        </p:txBody>
      </p:sp>
      <p:sp>
        <p:nvSpPr>
          <p:cNvPr id="84" name="Text Placeholder 83"/>
          <p:cNvSpPr>
            <a:spLocks noGrp="1"/>
          </p:cNvSpPr>
          <p:nvPr>
            <p:ph type="body" sz="quarter" idx="17"/>
          </p:nvPr>
        </p:nvSpPr>
        <p:spPr/>
        <p:txBody>
          <a:bodyPr/>
          <a:lstStyle/>
          <a:p>
            <a:r>
              <a:rPr lang="en-US"/>
              <a:t>Founder</a:t>
            </a:r>
          </a:p>
          <a:p>
            <a:endParaRPr lang="en-IN" dirty="0"/>
          </a:p>
        </p:txBody>
      </p:sp>
      <p:sp>
        <p:nvSpPr>
          <p:cNvPr id="23" name="Text Placeholder 22"/>
          <p:cNvSpPr>
            <a:spLocks noGrp="1"/>
          </p:cNvSpPr>
          <p:nvPr>
            <p:ph type="body" sz="quarter" idx="18"/>
          </p:nvPr>
        </p:nvSpPr>
        <p:spPr/>
        <p:txBody>
          <a:bodyPr/>
          <a:lstStyle/>
          <a:p>
            <a:pPr>
              <a:lnSpc>
                <a:spcPct val="150000"/>
              </a:lnSpc>
            </a:pPr>
            <a:r>
              <a:rPr lang="id-ID" dirty="0"/>
              <a:t>Lorem ipsum dolor sit amet, consectetuer adipiscing elit, sed diam nibh euismod tincidunt ut laoreet dolore magna aliquam erat volutpat</a:t>
            </a:r>
          </a:p>
          <a:p>
            <a:pPr>
              <a:lnSpc>
                <a:spcPct val="150000"/>
              </a:lnSpc>
            </a:pPr>
            <a:endParaRPr lang="en-IN" dirty="0"/>
          </a:p>
        </p:txBody>
      </p:sp>
      <p:sp>
        <p:nvSpPr>
          <p:cNvPr id="86" name="Text Placeholder 85"/>
          <p:cNvSpPr>
            <a:spLocks noGrp="1"/>
          </p:cNvSpPr>
          <p:nvPr>
            <p:ph type="body" sz="quarter" idx="19"/>
          </p:nvPr>
        </p:nvSpPr>
        <p:spPr/>
        <p:txBody>
          <a:bodyPr/>
          <a:lstStyle/>
          <a:p>
            <a:r>
              <a:rPr lang="en-US"/>
              <a:t>John</a:t>
            </a:r>
          </a:p>
          <a:p>
            <a:r>
              <a:rPr lang="en-US"/>
              <a:t>Smith</a:t>
            </a:r>
            <a:endParaRPr lang="en-US" dirty="0"/>
          </a:p>
        </p:txBody>
      </p:sp>
      <p:sp>
        <p:nvSpPr>
          <p:cNvPr id="24" name="Text Placeholder 23"/>
          <p:cNvSpPr>
            <a:spLocks noGrp="1"/>
          </p:cNvSpPr>
          <p:nvPr>
            <p:ph type="body" sz="quarter" idx="20"/>
          </p:nvPr>
        </p:nvSpPr>
        <p:spPr/>
        <p:txBody>
          <a:bodyPr/>
          <a:lstStyle/>
          <a:p>
            <a:r>
              <a:rPr lang="en-US"/>
              <a:t>Founder</a:t>
            </a:r>
          </a:p>
          <a:p>
            <a:endParaRPr lang="en-IN" dirty="0"/>
          </a:p>
        </p:txBody>
      </p:sp>
      <p:sp>
        <p:nvSpPr>
          <p:cNvPr id="88" name="Text Placeholder 87"/>
          <p:cNvSpPr>
            <a:spLocks noGrp="1"/>
          </p:cNvSpPr>
          <p:nvPr>
            <p:ph type="body" sz="quarter" idx="21"/>
          </p:nvPr>
        </p:nvSpPr>
        <p:spPr/>
        <p:txBody>
          <a:bodyPr/>
          <a:lstStyle/>
          <a:p>
            <a:r>
              <a:rPr lang="en-US"/>
              <a:t>Jacob</a:t>
            </a:r>
          </a:p>
          <a:p>
            <a:r>
              <a:rPr lang="en-US"/>
              <a:t>Smith</a:t>
            </a:r>
            <a:endParaRPr lang="en-US" dirty="0"/>
          </a:p>
        </p:txBody>
      </p:sp>
      <p:sp>
        <p:nvSpPr>
          <p:cNvPr id="25" name="Text Placeholder 24"/>
          <p:cNvSpPr>
            <a:spLocks noGrp="1"/>
          </p:cNvSpPr>
          <p:nvPr>
            <p:ph type="body" sz="quarter" idx="22"/>
          </p:nvPr>
        </p:nvSpPr>
        <p:spPr/>
        <p:txBody>
          <a:bodyPr/>
          <a:lstStyle/>
          <a:p>
            <a:r>
              <a:rPr lang="en-US"/>
              <a:t>Founder</a:t>
            </a:r>
          </a:p>
          <a:p>
            <a:endParaRPr lang="en-IN" dirty="0"/>
          </a:p>
        </p:txBody>
      </p:sp>
      <p:sp>
        <p:nvSpPr>
          <p:cNvPr id="26" name="Text Placeholder 25"/>
          <p:cNvSpPr>
            <a:spLocks noGrp="1"/>
          </p:cNvSpPr>
          <p:nvPr>
            <p:ph type="body" sz="quarter" idx="23"/>
          </p:nvPr>
        </p:nvSpPr>
        <p:spPr/>
        <p:txBody>
          <a:bodyPr/>
          <a:lstStyle/>
          <a:p>
            <a:pPr>
              <a:lnSpc>
                <a:spcPct val="150000"/>
              </a:lnSpc>
            </a:pPr>
            <a:r>
              <a:rPr lang="id-ID" dirty="0"/>
              <a:t>Lorem ipsum dolor sit amet, consectetuer adipiscing elit, sed diam nibh euismod tincidunt ut laoreet dolore magna aliquam erat volutpat</a:t>
            </a:r>
          </a:p>
        </p:txBody>
      </p:sp>
      <p:sp>
        <p:nvSpPr>
          <p:cNvPr id="27" name="Text Placeholder 26"/>
          <p:cNvSpPr>
            <a:spLocks noGrp="1"/>
          </p:cNvSpPr>
          <p:nvPr>
            <p:ph type="body" sz="quarter" idx="24"/>
          </p:nvPr>
        </p:nvSpPr>
        <p:spPr/>
        <p:txBody>
          <a:bodyPr/>
          <a:lstStyle/>
          <a:p>
            <a:pPr>
              <a:lnSpc>
                <a:spcPct val="150000"/>
              </a:lnSpc>
            </a:pPr>
            <a:r>
              <a:rPr lang="id-ID"/>
              <a:t>Lorem ipsum dolor sit amet, consectetuer adipiscing elit, sed diam nibh euismod tincidunt ut laoreet dolore magna aliquam erat volutpat</a:t>
            </a:r>
          </a:p>
          <a:p>
            <a:pPr>
              <a:lnSpc>
                <a:spcPct val="150000"/>
              </a:lnSpc>
            </a:pPr>
            <a:endParaRPr lang="en-IN" dirty="0"/>
          </a:p>
        </p:txBody>
      </p:sp>
      <p:pic>
        <p:nvPicPr>
          <p:cNvPr id="67" name="Picture Placeholder 4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1567" r="21567"/>
          <a:stretch>
            <a:fillRect/>
          </a:stretch>
        </p:blipFill>
        <p:spPr/>
      </p:pic>
      <p:pic>
        <p:nvPicPr>
          <p:cNvPr id="68" name="Picture Placeholder 4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21484" r="21484"/>
          <a:stretch>
            <a:fillRect/>
          </a:stretch>
        </p:blipFill>
        <p:spPr/>
      </p:pic>
      <p:cxnSp>
        <p:nvCxnSpPr>
          <p:cNvPr id="69" name="Straight Connector 68"/>
          <p:cNvCxnSpPr/>
          <p:nvPr/>
        </p:nvCxnSpPr>
        <p:spPr>
          <a:xfrm>
            <a:off x="6065434" y="3189526"/>
            <a:ext cx="2371674"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945206"/>
      </p:ext>
    </p:extLst>
  </p:cSld>
  <p:clrMapOvr>
    <a:masterClrMapping/>
  </p:clrMapOvr>
  <p:transition spd="slow" advTm="2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STRATEGY</a:t>
            </a:r>
            <a:endParaRPr lang="en-IN" dirty="0"/>
          </a:p>
        </p:txBody>
      </p:sp>
      <p:sp>
        <p:nvSpPr>
          <p:cNvPr id="6" name="Oval 5"/>
          <p:cNvSpPr/>
          <p:nvPr/>
        </p:nvSpPr>
        <p:spPr>
          <a:xfrm>
            <a:off x="833532" y="4893770"/>
            <a:ext cx="673519" cy="6735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7" name="Oval 6"/>
          <p:cNvSpPr/>
          <p:nvPr/>
        </p:nvSpPr>
        <p:spPr>
          <a:xfrm>
            <a:off x="833532" y="3448370"/>
            <a:ext cx="673519" cy="6735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8" name="Oval 7"/>
          <p:cNvSpPr/>
          <p:nvPr/>
        </p:nvSpPr>
        <p:spPr>
          <a:xfrm>
            <a:off x="833532" y="2002970"/>
            <a:ext cx="673519" cy="6735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9" name="Shape 2536"/>
          <p:cNvSpPr/>
          <p:nvPr/>
        </p:nvSpPr>
        <p:spPr>
          <a:xfrm>
            <a:off x="986208" y="5036180"/>
            <a:ext cx="360271" cy="360270"/>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bg1"/>
          </a:solidFill>
          <a:ln w="12700">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a:p>
        </p:txBody>
      </p:sp>
      <p:sp>
        <p:nvSpPr>
          <p:cNvPr id="10" name="Shape 2588"/>
          <p:cNvSpPr/>
          <p:nvPr/>
        </p:nvSpPr>
        <p:spPr>
          <a:xfrm>
            <a:off x="963625" y="3643907"/>
            <a:ext cx="360271" cy="327530"/>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a:p>
        </p:txBody>
      </p:sp>
      <p:sp>
        <p:nvSpPr>
          <p:cNvPr id="11" name="Shape 2748"/>
          <p:cNvSpPr/>
          <p:nvPr/>
        </p:nvSpPr>
        <p:spPr>
          <a:xfrm>
            <a:off x="978577" y="2168298"/>
            <a:ext cx="360271" cy="36027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a:p>
        </p:txBody>
      </p:sp>
      <p:sp>
        <p:nvSpPr>
          <p:cNvPr id="14" name="Oval 13"/>
          <p:cNvSpPr/>
          <p:nvPr/>
        </p:nvSpPr>
        <p:spPr>
          <a:xfrm>
            <a:off x="4872132" y="4893770"/>
            <a:ext cx="673519" cy="6735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5" name="Oval 14"/>
          <p:cNvSpPr/>
          <p:nvPr/>
        </p:nvSpPr>
        <p:spPr>
          <a:xfrm>
            <a:off x="4872132" y="3448370"/>
            <a:ext cx="673519" cy="6735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6" name="Oval 15"/>
          <p:cNvSpPr/>
          <p:nvPr/>
        </p:nvSpPr>
        <p:spPr>
          <a:xfrm>
            <a:off x="4872132" y="2002970"/>
            <a:ext cx="673519" cy="6735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7" name="Shape 2546"/>
          <p:cNvSpPr/>
          <p:nvPr/>
        </p:nvSpPr>
        <p:spPr>
          <a:xfrm>
            <a:off x="5023517" y="5106791"/>
            <a:ext cx="354026" cy="28965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a:p>
        </p:txBody>
      </p:sp>
      <p:sp>
        <p:nvSpPr>
          <p:cNvPr id="18" name="Shape 2785"/>
          <p:cNvSpPr/>
          <p:nvPr/>
        </p:nvSpPr>
        <p:spPr>
          <a:xfrm>
            <a:off x="5023735" y="3643907"/>
            <a:ext cx="354026" cy="28965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bg1"/>
          </a:solidFill>
          <a:ln w="12700">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a:p>
        </p:txBody>
      </p:sp>
      <p:sp>
        <p:nvSpPr>
          <p:cNvPr id="19" name="Shape 2787"/>
          <p:cNvSpPr/>
          <p:nvPr/>
        </p:nvSpPr>
        <p:spPr>
          <a:xfrm>
            <a:off x="5023735" y="2174525"/>
            <a:ext cx="353808" cy="354043"/>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a:p>
        </p:txBody>
      </p:sp>
      <p:sp>
        <p:nvSpPr>
          <p:cNvPr id="20" name="TextBox 19"/>
          <p:cNvSpPr txBox="1"/>
          <p:nvPr/>
        </p:nvSpPr>
        <p:spPr>
          <a:xfrm>
            <a:off x="1618173" y="2168298"/>
            <a:ext cx="2506247" cy="600164"/>
          </a:xfrm>
          <a:prstGeom prst="rect">
            <a:avLst/>
          </a:prstGeom>
          <a:noFill/>
        </p:spPr>
        <p:txBody>
          <a:bodyPr wrap="square" numCol="1" spcCol="360000" rtlCol="0">
            <a:spAutoFit/>
          </a:bodyPr>
          <a:lstStyle/>
          <a:p>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a:t>
            </a:r>
          </a:p>
        </p:txBody>
      </p:sp>
      <p:sp>
        <p:nvSpPr>
          <p:cNvPr id="21" name="TextBox 20"/>
          <p:cNvSpPr txBox="1"/>
          <p:nvPr/>
        </p:nvSpPr>
        <p:spPr>
          <a:xfrm>
            <a:off x="1618174" y="1921529"/>
            <a:ext cx="1868407" cy="276999"/>
          </a:xfrm>
          <a:prstGeom prst="rect">
            <a:avLst/>
          </a:prstGeom>
          <a:noFill/>
        </p:spPr>
        <p:txBody>
          <a:bodyPr wrap="square" numCol="1" spcCol="360000" rtlCol="0">
            <a:spAutoFit/>
          </a:bodyPr>
          <a:lstStyle/>
          <a:p>
            <a:r>
              <a:rPr lang="en-US" sz="1200" b="1" dirty="0">
                <a:solidFill>
                  <a:schemeClr val="tx2"/>
                </a:solidFill>
                <a:latin typeface="Century Gothic" panose="020B0502020202020204" pitchFamily="34" charset="0"/>
              </a:rPr>
              <a:t>Title Text Here</a:t>
            </a:r>
            <a:endParaRPr lang="id-ID" sz="1200" b="1" dirty="0">
              <a:solidFill>
                <a:schemeClr val="tx2"/>
              </a:solidFill>
              <a:latin typeface="Century Gothic" panose="020B0502020202020204" pitchFamily="34" charset="0"/>
            </a:endParaRPr>
          </a:p>
        </p:txBody>
      </p:sp>
      <p:sp>
        <p:nvSpPr>
          <p:cNvPr id="22" name="TextBox 21"/>
          <p:cNvSpPr txBox="1"/>
          <p:nvPr/>
        </p:nvSpPr>
        <p:spPr>
          <a:xfrm>
            <a:off x="5697254" y="2168298"/>
            <a:ext cx="2506247" cy="600164"/>
          </a:xfrm>
          <a:prstGeom prst="rect">
            <a:avLst/>
          </a:prstGeom>
          <a:noFill/>
        </p:spPr>
        <p:txBody>
          <a:bodyPr wrap="square" numCol="1" spcCol="360000" rtlCol="0">
            <a:spAutoFit/>
          </a:bodyPr>
          <a:lstStyle/>
          <a:p>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a:t>
            </a:r>
          </a:p>
        </p:txBody>
      </p:sp>
      <p:sp>
        <p:nvSpPr>
          <p:cNvPr id="23" name="TextBox 22"/>
          <p:cNvSpPr txBox="1"/>
          <p:nvPr/>
        </p:nvSpPr>
        <p:spPr>
          <a:xfrm>
            <a:off x="5697255" y="1921529"/>
            <a:ext cx="1868407" cy="276999"/>
          </a:xfrm>
          <a:prstGeom prst="rect">
            <a:avLst/>
          </a:prstGeom>
          <a:noFill/>
        </p:spPr>
        <p:txBody>
          <a:bodyPr wrap="square" numCol="1" spcCol="360000" rtlCol="0">
            <a:spAutoFit/>
          </a:bodyPr>
          <a:lstStyle/>
          <a:p>
            <a:r>
              <a:rPr lang="en-US" sz="1200" b="1" dirty="0">
                <a:solidFill>
                  <a:schemeClr val="tx2"/>
                </a:solidFill>
                <a:latin typeface="Century Gothic" panose="020B0502020202020204" pitchFamily="34" charset="0"/>
              </a:rPr>
              <a:t>Title Text Here</a:t>
            </a:r>
            <a:endParaRPr lang="id-ID" sz="1200" b="1" dirty="0">
              <a:solidFill>
                <a:schemeClr val="tx2"/>
              </a:solidFill>
              <a:latin typeface="Century Gothic" panose="020B0502020202020204" pitchFamily="34" charset="0"/>
            </a:endParaRPr>
          </a:p>
        </p:txBody>
      </p:sp>
      <p:sp>
        <p:nvSpPr>
          <p:cNvPr id="27" name="TextBox 26"/>
          <p:cNvSpPr txBox="1"/>
          <p:nvPr/>
        </p:nvSpPr>
        <p:spPr>
          <a:xfrm>
            <a:off x="1618173" y="3622292"/>
            <a:ext cx="2506247" cy="600164"/>
          </a:xfrm>
          <a:prstGeom prst="rect">
            <a:avLst/>
          </a:prstGeom>
          <a:noFill/>
        </p:spPr>
        <p:txBody>
          <a:bodyPr wrap="square" numCol="1" spcCol="360000" rtlCol="0">
            <a:spAutoFit/>
          </a:bodyPr>
          <a:lstStyle/>
          <a:p>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a:t>
            </a:r>
          </a:p>
        </p:txBody>
      </p:sp>
      <p:sp>
        <p:nvSpPr>
          <p:cNvPr id="28" name="TextBox 27"/>
          <p:cNvSpPr txBox="1"/>
          <p:nvPr/>
        </p:nvSpPr>
        <p:spPr>
          <a:xfrm>
            <a:off x="1618174" y="3375523"/>
            <a:ext cx="1868407" cy="276999"/>
          </a:xfrm>
          <a:prstGeom prst="rect">
            <a:avLst/>
          </a:prstGeom>
          <a:noFill/>
        </p:spPr>
        <p:txBody>
          <a:bodyPr wrap="square" numCol="1" spcCol="360000" rtlCol="0">
            <a:spAutoFit/>
          </a:bodyPr>
          <a:lstStyle/>
          <a:p>
            <a:r>
              <a:rPr lang="en-US" sz="1200" b="1" dirty="0">
                <a:solidFill>
                  <a:schemeClr val="tx2"/>
                </a:solidFill>
                <a:latin typeface="Century Gothic" panose="020B0502020202020204" pitchFamily="34" charset="0"/>
              </a:rPr>
              <a:t>Title Text Here</a:t>
            </a:r>
            <a:endParaRPr lang="id-ID" sz="1200" b="1" dirty="0">
              <a:solidFill>
                <a:schemeClr val="tx2"/>
              </a:solidFill>
              <a:latin typeface="Century Gothic" panose="020B0502020202020204" pitchFamily="34" charset="0"/>
            </a:endParaRPr>
          </a:p>
        </p:txBody>
      </p:sp>
      <p:sp>
        <p:nvSpPr>
          <p:cNvPr id="29" name="TextBox 28"/>
          <p:cNvSpPr txBox="1"/>
          <p:nvPr/>
        </p:nvSpPr>
        <p:spPr>
          <a:xfrm>
            <a:off x="5697254" y="3622292"/>
            <a:ext cx="2506247" cy="600164"/>
          </a:xfrm>
          <a:prstGeom prst="rect">
            <a:avLst/>
          </a:prstGeom>
          <a:noFill/>
        </p:spPr>
        <p:txBody>
          <a:bodyPr wrap="square" numCol="1" spcCol="360000" rtlCol="0">
            <a:spAutoFit/>
          </a:bodyPr>
          <a:lstStyle/>
          <a:p>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a:t>
            </a:r>
          </a:p>
        </p:txBody>
      </p:sp>
      <p:sp>
        <p:nvSpPr>
          <p:cNvPr id="30" name="TextBox 29"/>
          <p:cNvSpPr txBox="1"/>
          <p:nvPr/>
        </p:nvSpPr>
        <p:spPr>
          <a:xfrm>
            <a:off x="5697255" y="3375523"/>
            <a:ext cx="1868407" cy="276999"/>
          </a:xfrm>
          <a:prstGeom prst="rect">
            <a:avLst/>
          </a:prstGeom>
          <a:noFill/>
        </p:spPr>
        <p:txBody>
          <a:bodyPr wrap="square" numCol="1" spcCol="360000" rtlCol="0">
            <a:spAutoFit/>
          </a:bodyPr>
          <a:lstStyle/>
          <a:p>
            <a:r>
              <a:rPr lang="en-US" sz="1200" b="1" dirty="0">
                <a:solidFill>
                  <a:schemeClr val="tx2"/>
                </a:solidFill>
                <a:latin typeface="Century Gothic" panose="020B0502020202020204" pitchFamily="34" charset="0"/>
              </a:rPr>
              <a:t>Title Text Here</a:t>
            </a:r>
            <a:endParaRPr lang="id-ID" sz="1200" b="1" dirty="0">
              <a:solidFill>
                <a:schemeClr val="tx2"/>
              </a:solidFill>
              <a:latin typeface="Century Gothic" panose="020B0502020202020204" pitchFamily="34" charset="0"/>
            </a:endParaRPr>
          </a:p>
        </p:txBody>
      </p:sp>
      <p:sp>
        <p:nvSpPr>
          <p:cNvPr id="31" name="TextBox 30"/>
          <p:cNvSpPr txBox="1"/>
          <p:nvPr/>
        </p:nvSpPr>
        <p:spPr>
          <a:xfrm>
            <a:off x="1618173" y="5076561"/>
            <a:ext cx="2506247" cy="600164"/>
          </a:xfrm>
          <a:prstGeom prst="rect">
            <a:avLst/>
          </a:prstGeom>
          <a:noFill/>
        </p:spPr>
        <p:txBody>
          <a:bodyPr wrap="square" numCol="1" spcCol="360000" rtlCol="0">
            <a:spAutoFit/>
          </a:bodyPr>
          <a:lstStyle/>
          <a:p>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a:t>
            </a:r>
          </a:p>
        </p:txBody>
      </p:sp>
      <p:sp>
        <p:nvSpPr>
          <p:cNvPr id="32" name="TextBox 31"/>
          <p:cNvSpPr txBox="1"/>
          <p:nvPr/>
        </p:nvSpPr>
        <p:spPr>
          <a:xfrm>
            <a:off x="1618174" y="4829792"/>
            <a:ext cx="1868407" cy="276999"/>
          </a:xfrm>
          <a:prstGeom prst="rect">
            <a:avLst/>
          </a:prstGeom>
          <a:noFill/>
        </p:spPr>
        <p:txBody>
          <a:bodyPr wrap="square" numCol="1" spcCol="360000" rtlCol="0">
            <a:spAutoFit/>
          </a:bodyPr>
          <a:lstStyle/>
          <a:p>
            <a:r>
              <a:rPr lang="en-US" sz="1200" b="1" dirty="0">
                <a:solidFill>
                  <a:schemeClr val="tx2"/>
                </a:solidFill>
                <a:latin typeface="Century Gothic" panose="020B0502020202020204" pitchFamily="34" charset="0"/>
              </a:rPr>
              <a:t>Title Text Here</a:t>
            </a:r>
            <a:endParaRPr lang="id-ID" sz="1200" b="1" dirty="0">
              <a:solidFill>
                <a:schemeClr val="tx2"/>
              </a:solidFill>
              <a:latin typeface="Century Gothic" panose="020B0502020202020204" pitchFamily="34" charset="0"/>
            </a:endParaRPr>
          </a:p>
        </p:txBody>
      </p:sp>
      <p:sp>
        <p:nvSpPr>
          <p:cNvPr id="33" name="TextBox 32"/>
          <p:cNvSpPr txBox="1"/>
          <p:nvPr/>
        </p:nvSpPr>
        <p:spPr>
          <a:xfrm>
            <a:off x="5697254" y="5076561"/>
            <a:ext cx="2506247" cy="600164"/>
          </a:xfrm>
          <a:prstGeom prst="rect">
            <a:avLst/>
          </a:prstGeom>
          <a:noFill/>
        </p:spPr>
        <p:txBody>
          <a:bodyPr wrap="square" numCol="1" spcCol="360000" rtlCol="0">
            <a:spAutoFit/>
          </a:bodyPr>
          <a:lstStyle/>
          <a:p>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a:t>
            </a:r>
          </a:p>
        </p:txBody>
      </p:sp>
      <p:sp>
        <p:nvSpPr>
          <p:cNvPr id="34" name="TextBox 33"/>
          <p:cNvSpPr txBox="1"/>
          <p:nvPr/>
        </p:nvSpPr>
        <p:spPr>
          <a:xfrm>
            <a:off x="5697255" y="4829792"/>
            <a:ext cx="1868407" cy="276999"/>
          </a:xfrm>
          <a:prstGeom prst="rect">
            <a:avLst/>
          </a:prstGeom>
          <a:noFill/>
        </p:spPr>
        <p:txBody>
          <a:bodyPr wrap="square" numCol="1" spcCol="360000" rtlCol="0">
            <a:spAutoFit/>
          </a:bodyPr>
          <a:lstStyle/>
          <a:p>
            <a:r>
              <a:rPr lang="en-US" sz="1200" b="1" dirty="0">
                <a:solidFill>
                  <a:schemeClr val="tx2"/>
                </a:solidFill>
                <a:latin typeface="Century Gothic" panose="020B0502020202020204" pitchFamily="34" charset="0"/>
              </a:rPr>
              <a:t>Title Text Here</a:t>
            </a:r>
            <a:endParaRPr lang="id-ID" sz="1200" b="1"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239751248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OUR STRATEGY</a:t>
            </a:r>
            <a:endParaRPr lang="en-IN" dirty="0"/>
          </a:p>
        </p:txBody>
      </p:sp>
      <p:sp>
        <p:nvSpPr>
          <p:cNvPr id="16" name="TextBox 15"/>
          <p:cNvSpPr txBox="1"/>
          <p:nvPr/>
        </p:nvSpPr>
        <p:spPr>
          <a:xfrm>
            <a:off x="4517571" y="1895543"/>
            <a:ext cx="3995059" cy="1061829"/>
          </a:xfrm>
          <a:prstGeom prst="rect">
            <a:avLst/>
          </a:prstGeom>
          <a:noFill/>
        </p:spPr>
        <p:txBody>
          <a:bodyPr wrap="square" rtlCol="0">
            <a:spAutoFit/>
          </a:bodyPr>
          <a:lstStyle/>
          <a:p>
            <a:pPr>
              <a:lnSpc>
                <a:spcPct val="150000"/>
              </a:lnSpc>
            </a:pPr>
            <a:r>
              <a:rPr lang="id-ID" sz="1050" dirty="0">
                <a:solidFill>
                  <a:schemeClr val="bg1">
                    <a:lumMod val="65000"/>
                  </a:schemeClr>
                </a:solidFill>
                <a:latin typeface="Calibri Light" panose="020F0302020204030204" pitchFamily="34" charset="0"/>
              </a:rPr>
              <a:t>Lorem ipsum dolor sit amet, consectetuer adipiscing elit, sed diam nonummy nibh euismod tincidunt ut laoreet dolore magna aliquam erat volutpat. Ut wisi enim ad minim veniam, quis nostrud exerci tation</a:t>
            </a:r>
            <a:r>
              <a:rPr lang="en-IN" sz="1050" dirty="0">
                <a:solidFill>
                  <a:schemeClr val="bg1">
                    <a:lumMod val="65000"/>
                  </a:schemeClr>
                </a:solidFill>
                <a:latin typeface="Calibri Light" panose="020F0302020204030204" pitchFamily="34" charset="0"/>
              </a:rPr>
              <a:t>.</a:t>
            </a:r>
            <a:endParaRPr lang="id-ID" sz="1050" dirty="0">
              <a:solidFill>
                <a:schemeClr val="bg1">
                  <a:lumMod val="65000"/>
                </a:schemeClr>
              </a:solidFill>
              <a:latin typeface="Calibri Light" panose="020F0302020204030204" pitchFamily="34" charset="0"/>
            </a:endParaRPr>
          </a:p>
        </p:txBody>
      </p:sp>
      <p:sp>
        <p:nvSpPr>
          <p:cNvPr id="17" name="TextBox 16"/>
          <p:cNvSpPr txBox="1"/>
          <p:nvPr/>
        </p:nvSpPr>
        <p:spPr>
          <a:xfrm>
            <a:off x="4540075" y="1655507"/>
            <a:ext cx="2962695" cy="276999"/>
          </a:xfrm>
          <a:prstGeom prst="rect">
            <a:avLst/>
          </a:prstGeom>
          <a:noFill/>
        </p:spPr>
        <p:txBody>
          <a:bodyPr wrap="square" rtlCol="0">
            <a:spAutoFit/>
          </a:bodyPr>
          <a:lstStyle/>
          <a:p>
            <a:r>
              <a:rPr lang="en-US" sz="1200" b="1" dirty="0">
                <a:solidFill>
                  <a:schemeClr val="accent1"/>
                </a:solidFill>
                <a:latin typeface="Century Gothic" panose="020B0502020202020204" pitchFamily="34" charset="0"/>
              </a:rPr>
              <a:t>PRODUCT NAME</a:t>
            </a:r>
          </a:p>
        </p:txBody>
      </p:sp>
      <p:sp>
        <p:nvSpPr>
          <p:cNvPr id="18" name="TextBox 17"/>
          <p:cNvSpPr txBox="1"/>
          <p:nvPr/>
        </p:nvSpPr>
        <p:spPr>
          <a:xfrm>
            <a:off x="4517571" y="3456000"/>
            <a:ext cx="3995059" cy="1061829"/>
          </a:xfrm>
          <a:prstGeom prst="rect">
            <a:avLst/>
          </a:prstGeom>
          <a:noFill/>
        </p:spPr>
        <p:txBody>
          <a:bodyPr wrap="square" rtlCol="0">
            <a:spAutoFit/>
          </a:bodyPr>
          <a:lstStyle/>
          <a:p>
            <a:pPr>
              <a:lnSpc>
                <a:spcPct val="150000"/>
              </a:lnSpc>
            </a:pPr>
            <a:r>
              <a:rPr lang="id-ID" sz="1050" dirty="0">
                <a:solidFill>
                  <a:schemeClr val="bg1">
                    <a:lumMod val="65000"/>
                  </a:schemeClr>
                </a:solidFill>
                <a:latin typeface="Calibri Light" panose="020F0302020204030204" pitchFamily="34" charset="0"/>
              </a:rPr>
              <a:t>Lorem ipsum dolor sit amet, consectetuer adipiscing elit, sed diam nonummy nibh euismod tincidunt ut laoreet dolore magna aliquam erat volutpat. Ut wisi enim ad minim veniam, quis nostrud exerci tation</a:t>
            </a:r>
            <a:r>
              <a:rPr lang="en-IN" sz="1050" dirty="0">
                <a:solidFill>
                  <a:schemeClr val="bg1">
                    <a:lumMod val="65000"/>
                  </a:schemeClr>
                </a:solidFill>
                <a:latin typeface="Calibri Light" panose="020F0302020204030204" pitchFamily="34" charset="0"/>
              </a:rPr>
              <a:t>.</a:t>
            </a:r>
            <a:endParaRPr lang="id-ID" sz="1050" dirty="0">
              <a:solidFill>
                <a:schemeClr val="bg1">
                  <a:lumMod val="65000"/>
                </a:schemeClr>
              </a:solidFill>
              <a:latin typeface="Calibri Light" panose="020F0302020204030204" pitchFamily="34" charset="0"/>
            </a:endParaRPr>
          </a:p>
        </p:txBody>
      </p:sp>
      <p:sp>
        <p:nvSpPr>
          <p:cNvPr id="19" name="TextBox 18"/>
          <p:cNvSpPr txBox="1"/>
          <p:nvPr/>
        </p:nvSpPr>
        <p:spPr>
          <a:xfrm>
            <a:off x="4540075" y="3179001"/>
            <a:ext cx="2962695" cy="276999"/>
          </a:xfrm>
          <a:prstGeom prst="rect">
            <a:avLst/>
          </a:prstGeom>
          <a:noFill/>
        </p:spPr>
        <p:txBody>
          <a:bodyPr wrap="square" rtlCol="0">
            <a:spAutoFit/>
          </a:bodyPr>
          <a:lstStyle/>
          <a:p>
            <a:r>
              <a:rPr lang="en-US" sz="1200" b="1" dirty="0">
                <a:solidFill>
                  <a:schemeClr val="accent1"/>
                </a:solidFill>
                <a:latin typeface="Century Gothic" panose="020B0502020202020204" pitchFamily="34" charset="0"/>
              </a:rPr>
              <a:t>FIRST HIGHLIGHT</a:t>
            </a:r>
          </a:p>
        </p:txBody>
      </p:sp>
      <p:sp>
        <p:nvSpPr>
          <p:cNvPr id="20" name="TextBox 19"/>
          <p:cNvSpPr txBox="1"/>
          <p:nvPr/>
        </p:nvSpPr>
        <p:spPr>
          <a:xfrm>
            <a:off x="4517571" y="5016457"/>
            <a:ext cx="3995059" cy="1061829"/>
          </a:xfrm>
          <a:prstGeom prst="rect">
            <a:avLst/>
          </a:prstGeom>
          <a:noFill/>
        </p:spPr>
        <p:txBody>
          <a:bodyPr wrap="square" rtlCol="0">
            <a:spAutoFit/>
          </a:bodyPr>
          <a:lstStyle/>
          <a:p>
            <a:pPr>
              <a:lnSpc>
                <a:spcPct val="150000"/>
              </a:lnSpc>
            </a:pPr>
            <a:r>
              <a:rPr lang="id-ID" sz="1050" dirty="0">
                <a:solidFill>
                  <a:schemeClr val="bg1">
                    <a:lumMod val="65000"/>
                  </a:schemeClr>
                </a:solidFill>
                <a:latin typeface="Calibri Light" panose="020F0302020204030204" pitchFamily="34" charset="0"/>
              </a:rPr>
              <a:t>Lorem ipsum dolor sit amet, consectetuer adipiscing elit, sed diam nonummy nibh euismod tincidunt ut laoreet dolore magna aliquam erat volutpat. Ut wisi enim ad minim veniam, quis nostrud exerci tation</a:t>
            </a:r>
            <a:r>
              <a:rPr lang="en-IN" sz="1050" dirty="0">
                <a:solidFill>
                  <a:schemeClr val="bg1">
                    <a:lumMod val="65000"/>
                  </a:schemeClr>
                </a:solidFill>
                <a:latin typeface="Calibri Light" panose="020F0302020204030204" pitchFamily="34" charset="0"/>
              </a:rPr>
              <a:t>.</a:t>
            </a:r>
            <a:endParaRPr lang="id-ID" sz="1050" dirty="0">
              <a:solidFill>
                <a:schemeClr val="bg1">
                  <a:lumMod val="65000"/>
                </a:schemeClr>
              </a:solidFill>
              <a:latin typeface="Calibri Light" panose="020F0302020204030204" pitchFamily="34" charset="0"/>
            </a:endParaRPr>
          </a:p>
        </p:txBody>
      </p:sp>
      <p:sp>
        <p:nvSpPr>
          <p:cNvPr id="21" name="TextBox 20"/>
          <p:cNvSpPr txBox="1"/>
          <p:nvPr/>
        </p:nvSpPr>
        <p:spPr>
          <a:xfrm>
            <a:off x="4540075" y="4739458"/>
            <a:ext cx="2962695" cy="276999"/>
          </a:xfrm>
          <a:prstGeom prst="rect">
            <a:avLst/>
          </a:prstGeom>
          <a:noFill/>
        </p:spPr>
        <p:txBody>
          <a:bodyPr wrap="square" rtlCol="0">
            <a:spAutoFit/>
          </a:bodyPr>
          <a:lstStyle/>
          <a:p>
            <a:r>
              <a:rPr lang="en-US" sz="1200" b="1" dirty="0">
                <a:solidFill>
                  <a:schemeClr val="accent1"/>
                </a:solidFill>
                <a:latin typeface="Century Gothic" panose="020B0502020202020204" pitchFamily="34" charset="0"/>
              </a:rPr>
              <a:t>SECOND HIGHLIGHT</a:t>
            </a:r>
          </a:p>
        </p:txBody>
      </p:sp>
      <p:pic>
        <p:nvPicPr>
          <p:cNvPr id="10" name="Picture Placeholder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9067" r="29067"/>
          <a:stretch>
            <a:fillRect/>
          </a:stretch>
        </p:blipFill>
        <p:spPr/>
      </p:pic>
    </p:spTree>
    <p:extLst>
      <p:ext uri="{BB962C8B-B14F-4D97-AF65-F5344CB8AC3E}">
        <p14:creationId xmlns:p14="http://schemas.microsoft.com/office/powerpoint/2010/main" val="2555297217"/>
      </p:ext>
    </p:extLst>
  </p:cSld>
  <p:clrMapOvr>
    <a:masterClrMapping/>
  </p:clrMapOvr>
  <p:transition spd="slow" advTm="2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FINANCIALS</a:t>
            </a:r>
            <a:endParaRPr lang="en-IN" dirty="0"/>
          </a:p>
        </p:txBody>
      </p:sp>
      <p:graphicFrame>
        <p:nvGraphicFramePr>
          <p:cNvPr id="4" name="Group 4"/>
          <p:cNvGraphicFramePr>
            <a:graphicFrameLocks noGrp="1"/>
          </p:cNvGraphicFramePr>
          <p:nvPr>
            <p:extLst>
              <p:ext uri="{D42A27DB-BD31-4B8C-83A1-F6EECF244321}">
                <p14:modId xmlns:p14="http://schemas.microsoft.com/office/powerpoint/2010/main" val="1454441582"/>
              </p:ext>
            </p:extLst>
          </p:nvPr>
        </p:nvGraphicFramePr>
        <p:xfrm>
          <a:off x="511628" y="1436913"/>
          <a:ext cx="8098972" cy="4814348"/>
        </p:xfrm>
        <a:graphic>
          <a:graphicData uri="http://schemas.openxmlformats.org/drawingml/2006/table">
            <a:tbl>
              <a:tblPr/>
              <a:tblGrid>
                <a:gridCol w="2129433">
                  <a:extLst>
                    <a:ext uri="{9D8B030D-6E8A-4147-A177-3AD203B41FA5}">
                      <a16:colId xmlns:a16="http://schemas.microsoft.com/office/drawing/2014/main" val="20000"/>
                    </a:ext>
                  </a:extLst>
                </a:gridCol>
                <a:gridCol w="1490814">
                  <a:extLst>
                    <a:ext uri="{9D8B030D-6E8A-4147-A177-3AD203B41FA5}">
                      <a16:colId xmlns:a16="http://schemas.microsoft.com/office/drawing/2014/main" val="20001"/>
                    </a:ext>
                  </a:extLst>
                </a:gridCol>
                <a:gridCol w="1492909">
                  <a:extLst>
                    <a:ext uri="{9D8B030D-6E8A-4147-A177-3AD203B41FA5}">
                      <a16:colId xmlns:a16="http://schemas.microsoft.com/office/drawing/2014/main" val="20002"/>
                    </a:ext>
                  </a:extLst>
                </a:gridCol>
                <a:gridCol w="1492907">
                  <a:extLst>
                    <a:ext uri="{9D8B030D-6E8A-4147-A177-3AD203B41FA5}">
                      <a16:colId xmlns:a16="http://schemas.microsoft.com/office/drawing/2014/main" val="20003"/>
                    </a:ext>
                  </a:extLst>
                </a:gridCol>
                <a:gridCol w="1492909">
                  <a:extLst>
                    <a:ext uri="{9D8B030D-6E8A-4147-A177-3AD203B41FA5}">
                      <a16:colId xmlns:a16="http://schemas.microsoft.com/office/drawing/2014/main" val="20004"/>
                    </a:ext>
                  </a:extLst>
                </a:gridCol>
              </a:tblGrid>
              <a:tr h="400726">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Century Gothic" panose="020B0502020202020204" pitchFamily="34" charset="0"/>
                          <a:ea typeface="ＭＳ Ｐゴシック" charset="0"/>
                          <a:cs typeface="ＭＳ Ｐゴシック" charset="0"/>
                          <a:sym typeface="Calibri" charset="0"/>
                        </a:rPr>
                        <a:t>FINANCIAL ANALYSIS</a:t>
                      </a:r>
                    </a:p>
                  </a:txBody>
                  <a:tcPr marL="139721" marR="139721" marT="143929" marB="720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Century Gothic" panose="020B0502020202020204" pitchFamily="34" charset="0"/>
                          <a:ea typeface="ＭＳ Ｐゴシック" charset="0"/>
                          <a:cs typeface="ＭＳ Ｐゴシック" charset="0"/>
                          <a:sym typeface="Arial" charset="0"/>
                        </a:rPr>
                        <a:t>2012</a:t>
                      </a:r>
                      <a:endParaRPr kumimoji="0" lang="en-US" sz="1200" b="1" i="0" u="none" strike="noStrike" cap="none" normalizeH="0" baseline="0" dirty="0">
                        <a:ln>
                          <a:noFill/>
                        </a:ln>
                        <a:solidFill>
                          <a:schemeClr val="bg1"/>
                        </a:solidFill>
                        <a:effectLst/>
                        <a:latin typeface="Century Gothic" panose="020B0502020202020204" pitchFamily="34" charset="0"/>
                        <a:ea typeface="ＭＳ Ｐゴシック" charset="0"/>
                        <a:cs typeface="ＭＳ Ｐゴシック" charset="0"/>
                        <a:sym typeface="Trebuchet MS" charset="0"/>
                      </a:endParaRPr>
                    </a:p>
                  </a:txBody>
                  <a:tcPr marL="139721" marR="139721" marT="143929" marB="720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Century Gothic" panose="020B0502020202020204" pitchFamily="34" charset="0"/>
                          <a:ea typeface="ＭＳ Ｐゴシック" charset="0"/>
                          <a:cs typeface="ＭＳ Ｐゴシック" charset="0"/>
                          <a:sym typeface="Arial" charset="0"/>
                        </a:rPr>
                        <a:t>2013</a:t>
                      </a:r>
                      <a:endParaRPr kumimoji="0" lang="en-US" sz="1200" b="1" i="0" u="none" strike="noStrike" cap="none" normalizeH="0" baseline="0" dirty="0">
                        <a:ln>
                          <a:noFill/>
                        </a:ln>
                        <a:solidFill>
                          <a:schemeClr val="bg1"/>
                        </a:solidFill>
                        <a:effectLst/>
                        <a:latin typeface="Century Gothic" panose="020B0502020202020204" pitchFamily="34" charset="0"/>
                        <a:ea typeface="ＭＳ Ｐゴシック" charset="0"/>
                        <a:cs typeface="ＭＳ Ｐゴシック" charset="0"/>
                        <a:sym typeface="Trebuchet MS" charset="0"/>
                      </a:endParaRPr>
                    </a:p>
                  </a:txBody>
                  <a:tcPr marL="139721" marR="139721" marT="143929" marB="720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Century Gothic" panose="020B0502020202020204" pitchFamily="34" charset="0"/>
                          <a:ea typeface="ＭＳ Ｐゴシック" charset="0"/>
                          <a:cs typeface="ＭＳ Ｐゴシック" charset="0"/>
                          <a:sym typeface="Arial" charset="0"/>
                        </a:rPr>
                        <a:t>2014</a:t>
                      </a:r>
                      <a:endParaRPr kumimoji="0" lang="en-US" sz="1200" b="1" i="0" u="none" strike="noStrike" cap="none" normalizeH="0" baseline="0" dirty="0">
                        <a:ln>
                          <a:noFill/>
                        </a:ln>
                        <a:solidFill>
                          <a:schemeClr val="bg1"/>
                        </a:solidFill>
                        <a:effectLst/>
                        <a:latin typeface="Century Gothic" panose="020B0502020202020204" pitchFamily="34" charset="0"/>
                        <a:ea typeface="ＭＳ Ｐゴシック" charset="0"/>
                        <a:cs typeface="ＭＳ Ｐゴシック" charset="0"/>
                        <a:sym typeface="Trebuchet MS" charset="0"/>
                      </a:endParaRPr>
                    </a:p>
                  </a:txBody>
                  <a:tcPr marL="139721" marR="139721" marT="143929" marB="72000"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Century Gothic" panose="020B0502020202020204" pitchFamily="34" charset="0"/>
                          <a:ea typeface="ＭＳ Ｐゴシック" charset="0"/>
                          <a:cs typeface="ＭＳ Ｐゴシック" charset="0"/>
                          <a:sym typeface="Arial" charset="0"/>
                        </a:rPr>
                        <a:t>2015</a:t>
                      </a:r>
                      <a:endParaRPr kumimoji="0" lang="en-US" sz="1200" b="1" i="0" u="none" strike="noStrike" cap="none" normalizeH="0" baseline="0" dirty="0">
                        <a:ln>
                          <a:noFill/>
                        </a:ln>
                        <a:solidFill>
                          <a:schemeClr val="bg1"/>
                        </a:solidFill>
                        <a:effectLst/>
                        <a:latin typeface="Century Gothic" panose="020B0502020202020204" pitchFamily="34" charset="0"/>
                        <a:ea typeface="ＭＳ Ｐゴシック" charset="0"/>
                        <a:cs typeface="ＭＳ Ｐゴシック" charset="0"/>
                        <a:sym typeface="Trebuchet MS" charset="0"/>
                      </a:endParaRPr>
                    </a:p>
                  </a:txBody>
                  <a:tcPr marL="139721" marR="139721" marT="143929" marB="72000" anchor="ctr" horzOverflow="overflow">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0"/>
                  </a:ext>
                </a:extLst>
              </a:tr>
              <a:tr h="419472">
                <a:tc>
                  <a:txBody>
                    <a:bodyPr/>
                    <a:lstStyle/>
                    <a:p>
                      <a:pPr marL="0" marR="0" lvl="0" indent="0" algn="l" defTabSz="457200" rtl="0" eaLnBrk="1" fontAlgn="base" latinLnBrk="0" hangingPunct="0">
                        <a:lnSpc>
                          <a:spcPct val="110000"/>
                        </a:lnSpc>
                        <a:spcBef>
                          <a:spcPct val="0"/>
                        </a:spcBef>
                        <a:spcAft>
                          <a:spcPct val="0"/>
                        </a:spcAft>
                        <a:buClrTx/>
                        <a:buSzTx/>
                        <a:buFontTx/>
                        <a:buNone/>
                        <a:tabLst/>
                      </a:pPr>
                      <a:r>
                        <a:rPr kumimoji="0" lang="en-US" sz="1100" b="1"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Arial" charset="0"/>
                        </a:rPr>
                        <a:t>SALES</a:t>
                      </a:r>
                      <a:endParaRPr kumimoji="0" lang="en-US" sz="1100" b="1"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endParaRPr>
                    </a:p>
                  </a:txBody>
                  <a:tcPr marL="139721" marR="139721" marT="143929" marB="108000" anchor="ctr" horzOverflow="overflow">
                    <a:lnL>
                      <a:noFill/>
                    </a:lnL>
                    <a:lnR w="12700" cap="flat" cmpd="sng" algn="ctr">
                      <a:noFill/>
                      <a:prstDash val="solid"/>
                      <a:miter lim="0"/>
                      <a:headEnd type="none" w="med" len="med"/>
                      <a:tailEnd type="none" w="med" len="med"/>
                    </a:lnR>
                    <a:lnT>
                      <a:noFill/>
                    </a:lnT>
                    <a:lnB w="12700" cap="flat" cmpd="sng" algn="ctr">
                      <a:noFill/>
                      <a:prstDash val="solid"/>
                      <a:miter lim="0"/>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Arial" charset="0"/>
                        </a:rPr>
                        <a:t>100</a:t>
                      </a:r>
                      <a:endPar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endParaRP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a:noFill/>
                    </a:lnT>
                    <a:lnB w="12700" cap="flat" cmpd="sng" algn="ctr">
                      <a:noFill/>
                      <a:prstDash val="solid"/>
                      <a:miter lim="0"/>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Arial" charset="0"/>
                        </a:rPr>
                        <a:t>1000</a:t>
                      </a:r>
                      <a:endPar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endParaRP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a:noFill/>
                    </a:lnT>
                    <a:lnB w="12700" cap="flat" cmpd="sng" algn="ctr">
                      <a:noFill/>
                      <a:prstDash val="solid"/>
                      <a:miter lim="0"/>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Arial" charset="0"/>
                        </a:rPr>
                        <a:t>5000</a:t>
                      </a:r>
                      <a:endPar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endParaRP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a:noFill/>
                    </a:lnT>
                    <a:lnB w="12700" cap="flat" cmpd="sng" algn="ctr">
                      <a:noFill/>
                      <a:prstDash val="solid"/>
                      <a:miter lim="0"/>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Arial" charset="0"/>
                        </a:rPr>
                        <a:t>10000</a:t>
                      </a:r>
                      <a:endPar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endParaRP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a:noFill/>
                    </a:lnT>
                    <a:lnB w="12700" cap="flat" cmpd="sng" algn="ctr">
                      <a:noFill/>
                      <a:prstDash val="solid"/>
                      <a:miter lim="0"/>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425009">
                <a:tc>
                  <a:txBody>
                    <a:bodyPr/>
                    <a:lstStyle/>
                    <a:p>
                      <a:pPr marL="0" marR="0" lvl="0" indent="0" algn="l" defTabSz="457200" rtl="0" eaLnBrk="1" fontAlgn="base" latinLnBrk="0" hangingPunct="0">
                        <a:lnSpc>
                          <a:spcPct val="11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Asia</a:t>
                      </a:r>
                    </a:p>
                  </a:txBody>
                  <a:tcPr marL="432000" marR="139721" marT="143929" marB="108000" anchor="ctr" horzOverflow="overflow">
                    <a:lnL>
                      <a:noFill/>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$200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700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300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1200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5009">
                <a:tc>
                  <a:txBody>
                    <a:bodyPr/>
                    <a:lstStyle/>
                    <a:p>
                      <a:pPr marL="0" marR="0" lvl="0" indent="0" algn="l" defTabSz="457200" rtl="0" eaLnBrk="1" fontAlgn="base" latinLnBrk="0" hangingPunct="0">
                        <a:lnSpc>
                          <a:spcPct val="11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Europe</a:t>
                      </a:r>
                    </a:p>
                  </a:txBody>
                  <a:tcPr marL="432000" marR="139721" marT="143929" marB="108000" anchor="ctr" horzOverflow="overflow">
                    <a:lnL>
                      <a:noFill/>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500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500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500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45</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5009">
                <a:tc>
                  <a:txBody>
                    <a:bodyPr/>
                    <a:lstStyle/>
                    <a:p>
                      <a:pPr marL="0" marR="0" lvl="0" indent="0" algn="l" defTabSz="457200" rtl="0" eaLnBrk="1" fontAlgn="base" latinLnBrk="0" hangingPunct="0">
                        <a:lnSpc>
                          <a:spcPct val="11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USA</a:t>
                      </a:r>
                    </a:p>
                  </a:txBody>
                  <a:tcPr marL="432000" marR="139721" marT="143929" marB="108000" anchor="ctr" horzOverflow="overflow">
                    <a:lnL>
                      <a:noFill/>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400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800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700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4536</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19472">
                <a:tc>
                  <a:txBody>
                    <a:bodyPr/>
                    <a:lstStyle/>
                    <a:p>
                      <a:pPr marL="0" marR="0" lvl="0" indent="0" algn="l" defTabSz="457200" rtl="0" eaLnBrk="1" fontAlgn="base" latinLnBrk="0" hangingPunct="0">
                        <a:lnSpc>
                          <a:spcPct val="110000"/>
                        </a:lnSpc>
                        <a:spcBef>
                          <a:spcPct val="0"/>
                        </a:spcBef>
                        <a:spcAft>
                          <a:spcPct val="0"/>
                        </a:spcAft>
                        <a:buClrTx/>
                        <a:buSzTx/>
                        <a:buFontTx/>
                        <a:buNone/>
                        <a:tabLst/>
                      </a:pPr>
                      <a:r>
                        <a:rPr kumimoji="0" lang="en-US" sz="1100" b="1"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TOTAL</a:t>
                      </a:r>
                    </a:p>
                  </a:txBody>
                  <a:tcPr marL="139721" marR="139721" marT="143929" marB="108000" anchor="ctr" horzOverflow="overflow">
                    <a:lnL>
                      <a:noFill/>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$10566</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defRPr/>
                      </a:pPr>
                      <a:r>
                        <a:rPr kumimoji="0" lang="en-US" sz="1100" b="1" i="0" u="none" strike="noStrike" kern="1200"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$10566</a:t>
                      </a:r>
                      <a:endParaRPr kumimoji="0" lang="en-US" sz="1100" b="1"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endParaRP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defRPr/>
                      </a:pPr>
                      <a:r>
                        <a:rPr kumimoji="0" lang="en-US" sz="1100" b="1" i="0" u="none" strike="noStrike" kern="1200"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$10566</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defRPr/>
                      </a:pPr>
                      <a:r>
                        <a:rPr kumimoji="0" lang="en-US" sz="1100" b="1" i="0" u="none" strike="noStrike" kern="1200"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$10566</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9472">
                <a:tc>
                  <a:txBody>
                    <a:bodyPr/>
                    <a:lstStyle/>
                    <a:p>
                      <a:pPr marL="0" marR="0" lvl="0" indent="0" algn="l" defTabSz="457200" rtl="0" eaLnBrk="1" fontAlgn="base" latinLnBrk="0" hangingPunct="0">
                        <a:lnSpc>
                          <a:spcPct val="110000"/>
                        </a:lnSpc>
                        <a:spcBef>
                          <a:spcPct val="0"/>
                        </a:spcBef>
                        <a:spcAft>
                          <a:spcPct val="0"/>
                        </a:spcAft>
                        <a:buClrTx/>
                        <a:buSzTx/>
                        <a:buFontTx/>
                        <a:buNone/>
                        <a:tabLst/>
                      </a:pPr>
                      <a:r>
                        <a:rPr kumimoji="0" lang="en-US" sz="1100" b="1"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Arial" charset="0"/>
                        </a:rPr>
                        <a:t>GROSS PROFIT (MMS)</a:t>
                      </a:r>
                      <a:endParaRPr kumimoji="0" lang="en-US" sz="1100" b="1"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endParaRPr>
                    </a:p>
                  </a:txBody>
                  <a:tcPr marL="139721" marR="139721" marT="143929" marB="108000" anchor="ctr" horzOverflow="overflow">
                    <a:lnL>
                      <a:noFill/>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miter lim="0"/>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Arial" charset="0"/>
                        </a:rPr>
                        <a:t>100</a:t>
                      </a:r>
                      <a:endPar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endParaRP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miter lim="0"/>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Arial" charset="0"/>
                        </a:rPr>
                        <a:t>1000</a:t>
                      </a:r>
                      <a:endPar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endParaRP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miter lim="0"/>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Arial" charset="0"/>
                        </a:rPr>
                        <a:t>5000</a:t>
                      </a:r>
                      <a:endPar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endParaRP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miter lim="0"/>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Arial" charset="0"/>
                        </a:rPr>
                        <a:t>10000</a:t>
                      </a:r>
                      <a:endPar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endParaRP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miter lim="0"/>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6"/>
                  </a:ext>
                </a:extLst>
              </a:tr>
              <a:tr h="419472">
                <a:tc>
                  <a:txBody>
                    <a:bodyPr/>
                    <a:lstStyle/>
                    <a:p>
                      <a:pPr marL="0" marR="0" lvl="0" indent="0" algn="l" defTabSz="457200" rtl="0" eaLnBrk="1" fontAlgn="base" latinLnBrk="0" hangingPunct="0">
                        <a:lnSpc>
                          <a:spcPct val="110000"/>
                        </a:lnSpc>
                        <a:spcBef>
                          <a:spcPct val="0"/>
                        </a:spcBef>
                        <a:spcAft>
                          <a:spcPct val="0"/>
                        </a:spcAft>
                        <a:buClrTx/>
                        <a:buSzTx/>
                        <a:buFontTx/>
                        <a:buNone/>
                        <a:tabLst/>
                      </a:pPr>
                      <a:r>
                        <a:rPr kumimoji="0" lang="en-US" sz="1100" b="0"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Asia</a:t>
                      </a:r>
                    </a:p>
                  </a:txBody>
                  <a:tcPr marL="432000" marR="139721" marT="143929" marB="108000" anchor="ctr" horzOverflow="overflow">
                    <a:lnL>
                      <a:noFill/>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$200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700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300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1200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19472">
                <a:tc>
                  <a:txBody>
                    <a:bodyPr/>
                    <a:lstStyle/>
                    <a:p>
                      <a:pPr marL="0" marR="0" lvl="0" indent="0" algn="l" defTabSz="457200" rtl="0" eaLnBrk="1" fontAlgn="base" latinLnBrk="0" hangingPunct="0">
                        <a:lnSpc>
                          <a:spcPct val="110000"/>
                        </a:lnSpc>
                        <a:spcBef>
                          <a:spcPct val="0"/>
                        </a:spcBef>
                        <a:spcAft>
                          <a:spcPct val="0"/>
                        </a:spcAft>
                        <a:buClrTx/>
                        <a:buSzTx/>
                        <a:buFontTx/>
                        <a:buNone/>
                        <a:tabLst/>
                      </a:pPr>
                      <a:r>
                        <a:rPr kumimoji="0" lang="en-US" sz="1100" b="0"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Europe</a:t>
                      </a:r>
                    </a:p>
                  </a:txBody>
                  <a:tcPr marL="432000" marR="139721" marT="143929" marB="108000" anchor="ctr" horzOverflow="overflow">
                    <a:lnL>
                      <a:noFill/>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500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500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500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45</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noFill/>
                      <a:prstDash val="solid"/>
                      <a:miter lim="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19472">
                <a:tc>
                  <a:txBody>
                    <a:bodyPr/>
                    <a:lstStyle/>
                    <a:p>
                      <a:pPr marL="0" marR="0" lvl="0" indent="0" algn="l" defTabSz="457200" rtl="0" eaLnBrk="1" fontAlgn="base" latinLnBrk="0" hangingPunct="0">
                        <a:lnSpc>
                          <a:spcPct val="110000"/>
                        </a:lnSpc>
                        <a:spcBef>
                          <a:spcPct val="0"/>
                        </a:spcBef>
                        <a:spcAft>
                          <a:spcPct val="0"/>
                        </a:spcAft>
                        <a:buClrTx/>
                        <a:buSzTx/>
                        <a:buFontTx/>
                        <a:buNone/>
                        <a:tabLst/>
                      </a:pPr>
                      <a:r>
                        <a:rPr kumimoji="0" lang="en-US" sz="1100" b="0"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USA</a:t>
                      </a:r>
                    </a:p>
                  </a:txBody>
                  <a:tcPr marL="432000" marR="139721" marT="143929" marB="108000" anchor="ctr" horzOverflow="overflow">
                    <a:lnL>
                      <a:noFill/>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400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800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700</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bg2">
                              <a:lumMod val="50000"/>
                            </a:schemeClr>
                          </a:solidFill>
                          <a:effectLst/>
                          <a:latin typeface="+mn-lt"/>
                          <a:ea typeface="ＭＳ Ｐゴシック" charset="0"/>
                          <a:cs typeface="ＭＳ Ｐゴシック" charset="0"/>
                          <a:sym typeface="Trebuchet MS" charset="0"/>
                        </a:rPr>
                        <a:t>$</a:t>
                      </a:r>
                      <a:r>
                        <a:rPr kumimoji="0" lang="en-US" sz="1200" b="0" i="0" u="none" strike="noStrike" cap="none" normalizeH="0" baseline="0" dirty="0">
                          <a:ln>
                            <a:noFill/>
                          </a:ln>
                          <a:solidFill>
                            <a:schemeClr val="bg2">
                              <a:lumMod val="50000"/>
                            </a:schemeClr>
                          </a:solidFill>
                          <a:effectLst/>
                          <a:latin typeface="+mj-lt"/>
                          <a:ea typeface="ＭＳ Ｐゴシック" charset="0"/>
                          <a:cs typeface="ＭＳ Ｐゴシック" charset="0"/>
                          <a:sym typeface="Trebuchet MS" charset="0"/>
                        </a:rPr>
                        <a:t>4536</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noFill/>
                      <a:prstDash val="solid"/>
                      <a:miter lim="0"/>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19472">
                <a:tc>
                  <a:txBody>
                    <a:bodyPr/>
                    <a:lstStyle/>
                    <a:p>
                      <a:pPr marL="0" marR="0" lvl="0" indent="0" algn="l" defTabSz="457200" rtl="0" eaLnBrk="1" fontAlgn="base" latinLnBrk="0" hangingPunct="0">
                        <a:lnSpc>
                          <a:spcPct val="110000"/>
                        </a:lnSpc>
                        <a:spcBef>
                          <a:spcPct val="0"/>
                        </a:spcBef>
                        <a:spcAft>
                          <a:spcPct val="0"/>
                        </a:spcAft>
                        <a:buClrTx/>
                        <a:buSzTx/>
                        <a:buFontTx/>
                        <a:buNone/>
                        <a:tabLst/>
                      </a:pPr>
                      <a:r>
                        <a:rPr kumimoji="0" lang="en-US" sz="1100" b="1"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TOTAL</a:t>
                      </a:r>
                    </a:p>
                  </a:txBody>
                  <a:tcPr marL="139721" marR="139721" marT="143929" marB="108000" anchor="ctr" horzOverflow="overflow">
                    <a:lnL>
                      <a:noFill/>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$10566</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defRPr/>
                      </a:pPr>
                      <a:r>
                        <a:rPr kumimoji="0" lang="en-US" sz="1100" b="1" i="0" u="none" strike="noStrike" kern="1200"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$10566</a:t>
                      </a:r>
                      <a:endParaRPr kumimoji="0" lang="en-US" sz="1100" b="1" i="0" u="none" strike="noStrike"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endParaRP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defRPr/>
                      </a:pPr>
                      <a:r>
                        <a:rPr kumimoji="0" lang="en-US" sz="1100" b="1" i="0" u="none" strike="noStrike" kern="1200"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$10566</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defRPr/>
                      </a:pPr>
                      <a:r>
                        <a:rPr kumimoji="0" lang="en-US" sz="1100" b="1" i="0" u="none" strike="noStrike" kern="1200" cap="none" normalizeH="0" baseline="0" dirty="0">
                          <a:ln>
                            <a:noFill/>
                          </a:ln>
                          <a:solidFill>
                            <a:schemeClr val="bg2">
                              <a:lumMod val="50000"/>
                            </a:schemeClr>
                          </a:solidFill>
                          <a:effectLst/>
                          <a:latin typeface="Century Gothic" panose="020B0502020202020204" pitchFamily="34" charset="0"/>
                          <a:ea typeface="ＭＳ Ｐゴシック" charset="0"/>
                          <a:cs typeface="ＭＳ Ｐゴシック" charset="0"/>
                          <a:sym typeface="Trebuchet MS" charset="0"/>
                        </a:rPr>
                        <a:t>$10566</a:t>
                      </a:r>
                    </a:p>
                  </a:txBody>
                  <a:tcPr marL="139721" marR="139721" marT="143929" marB="108000" horzOverflow="overflow">
                    <a:lnL w="12700" cap="flat" cmpd="sng" algn="ctr">
                      <a:noFill/>
                      <a:prstDash val="solid"/>
                      <a:miter lim="0"/>
                      <a:headEnd type="none" w="med" len="med"/>
                      <a:tailEnd type="none" w="med" len="med"/>
                    </a:lnL>
                    <a:lnR w="12700" cap="flat" cmpd="sng" algn="ctr">
                      <a:noFill/>
                      <a:prstDash val="solid"/>
                      <a:miter lim="0"/>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8773270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FINANCIALS</a:t>
            </a:r>
            <a:endParaRPr lang="en-IN" dirty="0"/>
          </a:p>
        </p:txBody>
      </p:sp>
      <p:graphicFrame>
        <p:nvGraphicFramePr>
          <p:cNvPr id="27" name="Chart 26"/>
          <p:cNvGraphicFramePr/>
          <p:nvPr>
            <p:extLst>
              <p:ext uri="{D42A27DB-BD31-4B8C-83A1-F6EECF244321}">
                <p14:modId xmlns:p14="http://schemas.microsoft.com/office/powerpoint/2010/main" val="4057367902"/>
              </p:ext>
            </p:extLst>
          </p:nvPr>
        </p:nvGraphicFramePr>
        <p:xfrm>
          <a:off x="583486" y="1849687"/>
          <a:ext cx="8005344" cy="41918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184234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984" b="25984"/>
          <a:stretch>
            <a:fillRect/>
          </a:stretch>
        </p:blipFill>
        <p:spPr/>
      </p:pic>
      <p:sp>
        <p:nvSpPr>
          <p:cNvPr id="6" name="Title 5"/>
          <p:cNvSpPr>
            <a:spLocks noGrp="1"/>
          </p:cNvSpPr>
          <p:nvPr>
            <p:ph type="title"/>
          </p:nvPr>
        </p:nvSpPr>
        <p:spPr/>
        <p:txBody>
          <a:bodyPr/>
          <a:lstStyle/>
          <a:p>
            <a:r>
              <a:rPr lang="en-IN" dirty="0"/>
              <a:t>THE ASK</a:t>
            </a:r>
          </a:p>
        </p:txBody>
      </p:sp>
      <p:sp>
        <p:nvSpPr>
          <p:cNvPr id="5" name="Rectangle 4"/>
          <p:cNvSpPr/>
          <p:nvPr/>
        </p:nvSpPr>
        <p:spPr>
          <a:xfrm>
            <a:off x="741890" y="4400606"/>
            <a:ext cx="2600024" cy="1909241"/>
          </a:xfrm>
          <a:prstGeom prst="rect">
            <a:avLst/>
          </a:prstGeom>
        </p:spPr>
        <p:txBody>
          <a:bodyPr wrap="square">
            <a:spAutoFit/>
          </a:bodyPr>
          <a:lstStyle/>
          <a:p>
            <a:pPr algn="r">
              <a:lnSpc>
                <a:spcPct val="150000"/>
              </a:lnSpc>
            </a:pPr>
            <a:r>
              <a:rPr lang="en-IN" sz="1000" dirty="0">
                <a:solidFill>
                  <a:schemeClr val="tx1">
                    <a:lumMod val="75000"/>
                    <a:lumOff val="25000"/>
                  </a:schemeClr>
                </a:solidFill>
                <a:latin typeface="Century Gothic" panose="020B0502020202020204" pitchFamily="34" charset="0"/>
              </a:rPr>
              <a:t>Description of what we do and how it helps the entire process. Description of what we do and how it helps the entire process. Description of what we do and how it helps the entire process. Description of what we do and how it helps the entire process. </a:t>
            </a:r>
          </a:p>
          <a:p>
            <a:pPr algn="r">
              <a:lnSpc>
                <a:spcPct val="150000"/>
              </a:lnSpc>
            </a:pPr>
            <a:r>
              <a:rPr lang="en-IN" sz="1000" dirty="0">
                <a:solidFill>
                  <a:schemeClr val="tx1">
                    <a:lumMod val="75000"/>
                    <a:lumOff val="25000"/>
                  </a:schemeClr>
                </a:solidFill>
                <a:latin typeface="Century Gothic" panose="020B0502020202020204" pitchFamily="34" charset="0"/>
              </a:rPr>
              <a:t> </a:t>
            </a:r>
          </a:p>
        </p:txBody>
      </p:sp>
      <p:sp>
        <p:nvSpPr>
          <p:cNvPr id="10" name="Text Box 39"/>
          <p:cNvSpPr txBox="1">
            <a:spLocks noChangeArrowheads="1"/>
          </p:cNvSpPr>
          <p:nvPr/>
        </p:nvSpPr>
        <p:spPr bwMode="auto">
          <a:xfrm>
            <a:off x="3527921" y="4302635"/>
            <a:ext cx="5169765" cy="188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68580" bIns="68580">
            <a:spAutoFit/>
          </a:bodyPr>
          <a:lstStyle>
            <a:lvl1pPr marL="231775" indent="-231775" algn="l">
              <a:spcBef>
                <a:spcPct val="0"/>
              </a:spcBef>
              <a:defRPr sz="2400">
                <a:solidFill>
                  <a:schemeClr val="tx1"/>
                </a:solidFill>
                <a:latin typeface="Arial" charset="0"/>
              </a:defRPr>
            </a:lvl1pPr>
            <a:lvl2pPr algn="l">
              <a:spcBef>
                <a:spcPct val="0"/>
              </a:spcBef>
              <a:defRPr sz="2400">
                <a:solidFill>
                  <a:schemeClr val="tx1"/>
                </a:solidFill>
                <a:latin typeface="Arial" charset="0"/>
              </a:defRPr>
            </a:lvl2pPr>
            <a:lvl3pPr algn="l">
              <a:spcBef>
                <a:spcPct val="0"/>
              </a:spcBef>
              <a:defRPr sz="2400">
                <a:solidFill>
                  <a:schemeClr val="tx1"/>
                </a:solidFill>
                <a:latin typeface="Arial" charset="0"/>
              </a:defRPr>
            </a:lvl3pPr>
            <a:lvl4pPr algn="l">
              <a:spcBef>
                <a:spcPct val="0"/>
              </a:spcBef>
              <a:defRPr sz="2400">
                <a:solidFill>
                  <a:schemeClr val="tx1"/>
                </a:solidFill>
                <a:latin typeface="Arial" charset="0"/>
              </a:defRPr>
            </a:lvl4pPr>
            <a:lvl5pPr algn="l">
              <a:spcBef>
                <a:spcPct val="0"/>
              </a:spcBef>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defTabSz="342900">
              <a:lnSpc>
                <a:spcPct val="150000"/>
              </a:lnSpc>
              <a:spcBef>
                <a:spcPct val="50000"/>
              </a:spcBef>
              <a:buClr>
                <a:schemeClr val="accent1"/>
              </a:buClr>
              <a:buFont typeface="Wingdings" panose="05000000000000000000" pitchFamily="2" charset="2"/>
              <a:buChar char="ü"/>
            </a:pPr>
            <a:r>
              <a:rPr lang="en-US" sz="1100" b="1" dirty="0">
                <a:solidFill>
                  <a:schemeClr val="tx1">
                    <a:lumMod val="75000"/>
                    <a:lumOff val="25000"/>
                  </a:schemeClr>
                </a:solidFill>
                <a:latin typeface="+mj-lt"/>
              </a:rPr>
              <a:t>Retain the employees </a:t>
            </a:r>
            <a:r>
              <a:rPr lang="en-US" sz="1100" dirty="0">
                <a:solidFill>
                  <a:schemeClr val="tx1">
                    <a:lumMod val="75000"/>
                    <a:lumOff val="25000"/>
                  </a:schemeClr>
                </a:solidFill>
                <a:latin typeface="+mj-lt"/>
              </a:rPr>
              <a:t>it requires through </a:t>
            </a:r>
            <a:r>
              <a:rPr lang="en-US" sz="1100" b="1" dirty="0">
                <a:solidFill>
                  <a:schemeClr val="tx1">
                    <a:lumMod val="75000"/>
                    <a:lumOff val="25000"/>
                  </a:schemeClr>
                </a:solidFill>
                <a:latin typeface="+mj-lt"/>
              </a:rPr>
              <a:t>innovative,</a:t>
            </a:r>
            <a:r>
              <a:rPr lang="en-US" sz="1100" dirty="0">
                <a:solidFill>
                  <a:schemeClr val="tx1">
                    <a:lumMod val="75000"/>
                    <a:lumOff val="25000"/>
                  </a:schemeClr>
                </a:solidFill>
                <a:latin typeface="+mj-lt"/>
              </a:rPr>
              <a:t> </a:t>
            </a:r>
            <a:r>
              <a:rPr lang="en-US" sz="1100" b="1" dirty="0">
                <a:solidFill>
                  <a:schemeClr val="tx1">
                    <a:lumMod val="75000"/>
                    <a:lumOff val="25000"/>
                  </a:schemeClr>
                </a:solidFill>
                <a:latin typeface="+mj-lt"/>
              </a:rPr>
              <a:t>competitive </a:t>
            </a:r>
            <a:r>
              <a:rPr lang="en-US" sz="1100" dirty="0">
                <a:solidFill>
                  <a:schemeClr val="tx1">
                    <a:lumMod val="75000"/>
                    <a:lumOff val="25000"/>
                  </a:schemeClr>
                </a:solidFill>
                <a:latin typeface="+mj-lt"/>
              </a:rPr>
              <a:t>programs</a:t>
            </a:r>
          </a:p>
          <a:p>
            <a:pPr defTabSz="342900">
              <a:lnSpc>
                <a:spcPct val="150000"/>
              </a:lnSpc>
              <a:spcBef>
                <a:spcPct val="50000"/>
              </a:spcBef>
              <a:buClr>
                <a:schemeClr val="accent1"/>
              </a:buClr>
              <a:buFont typeface="Wingdings" panose="05000000000000000000" pitchFamily="2" charset="2"/>
              <a:buChar char="ü"/>
            </a:pPr>
            <a:r>
              <a:rPr lang="en-US" sz="1100" b="1" dirty="0">
                <a:solidFill>
                  <a:schemeClr val="tx1">
                    <a:lumMod val="75000"/>
                    <a:lumOff val="25000"/>
                  </a:schemeClr>
                </a:solidFill>
                <a:latin typeface="+mj-lt"/>
              </a:rPr>
              <a:t>Motivate </a:t>
            </a:r>
            <a:r>
              <a:rPr lang="en-US" sz="1100" dirty="0">
                <a:solidFill>
                  <a:schemeClr val="tx1">
                    <a:lumMod val="75000"/>
                    <a:lumOff val="25000"/>
                  </a:schemeClr>
                </a:solidFill>
                <a:latin typeface="+mj-lt"/>
              </a:rPr>
              <a:t>through the alignment of total rewards with performance goals</a:t>
            </a:r>
          </a:p>
          <a:p>
            <a:pPr defTabSz="342900">
              <a:lnSpc>
                <a:spcPct val="150000"/>
              </a:lnSpc>
              <a:spcBef>
                <a:spcPct val="50000"/>
              </a:spcBef>
              <a:buClr>
                <a:schemeClr val="accent1"/>
              </a:buClr>
              <a:buFont typeface="Wingdings" panose="05000000000000000000" pitchFamily="2" charset="2"/>
              <a:buChar char="ü"/>
            </a:pPr>
            <a:r>
              <a:rPr lang="en-US" sz="1100" dirty="0">
                <a:solidFill>
                  <a:schemeClr val="tx1">
                    <a:lumMod val="75000"/>
                    <a:lumOff val="25000"/>
                  </a:schemeClr>
                </a:solidFill>
                <a:latin typeface="+mj-lt"/>
              </a:rPr>
              <a:t>Address the needs and preferences of </a:t>
            </a:r>
            <a:r>
              <a:rPr lang="en-US" sz="1100" b="1" dirty="0">
                <a:solidFill>
                  <a:schemeClr val="tx1">
                    <a:lumMod val="75000"/>
                    <a:lumOff val="25000"/>
                  </a:schemeClr>
                </a:solidFill>
                <a:latin typeface="+mj-lt"/>
              </a:rPr>
              <a:t>employees as individuals </a:t>
            </a:r>
            <a:r>
              <a:rPr lang="en-US" sz="1100" dirty="0">
                <a:solidFill>
                  <a:schemeClr val="tx1">
                    <a:lumMod val="75000"/>
                    <a:lumOff val="25000"/>
                  </a:schemeClr>
                </a:solidFill>
                <a:latin typeface="+mj-lt"/>
              </a:rPr>
              <a:t>and as members of </a:t>
            </a:r>
            <a:r>
              <a:rPr lang="en-US" sz="1100" b="1" dirty="0">
                <a:solidFill>
                  <a:schemeClr val="tx1">
                    <a:lumMod val="75000"/>
                    <a:lumOff val="25000"/>
                  </a:schemeClr>
                </a:solidFill>
                <a:latin typeface="+mj-lt"/>
              </a:rPr>
              <a:t>high-performing teams</a:t>
            </a:r>
          </a:p>
          <a:p>
            <a:pPr defTabSz="342900">
              <a:lnSpc>
                <a:spcPct val="150000"/>
              </a:lnSpc>
              <a:spcBef>
                <a:spcPct val="50000"/>
              </a:spcBef>
              <a:buClr>
                <a:schemeClr val="accent1"/>
              </a:buClr>
              <a:buFont typeface="Wingdings" panose="05000000000000000000" pitchFamily="2" charset="2"/>
              <a:buChar char="ü"/>
            </a:pPr>
            <a:r>
              <a:rPr lang="en-US" sz="1100" dirty="0">
                <a:solidFill>
                  <a:schemeClr val="tx1">
                    <a:lumMod val="75000"/>
                    <a:lumOff val="25000"/>
                  </a:schemeClr>
                </a:solidFill>
                <a:latin typeface="+mj-lt"/>
              </a:rPr>
              <a:t>Creates </a:t>
            </a:r>
            <a:r>
              <a:rPr lang="en-US" sz="1100" b="1" dirty="0">
                <a:solidFill>
                  <a:schemeClr val="tx1">
                    <a:lumMod val="75000"/>
                    <a:lumOff val="25000"/>
                  </a:schemeClr>
                </a:solidFill>
                <a:latin typeface="+mj-lt"/>
              </a:rPr>
              <a:t>competitive advantage</a:t>
            </a:r>
            <a:r>
              <a:rPr lang="en-US" sz="1100" dirty="0">
                <a:solidFill>
                  <a:schemeClr val="tx1">
                    <a:lumMod val="75000"/>
                    <a:lumOff val="25000"/>
                  </a:schemeClr>
                </a:solidFill>
                <a:latin typeface="+mj-lt"/>
              </a:rPr>
              <a:t> through defined </a:t>
            </a:r>
            <a:r>
              <a:rPr lang="en-US" sz="1100" b="1" dirty="0">
                <a:solidFill>
                  <a:schemeClr val="tx1">
                    <a:lumMod val="75000"/>
                    <a:lumOff val="25000"/>
                  </a:schemeClr>
                </a:solidFill>
                <a:latin typeface="+mj-lt"/>
              </a:rPr>
              <a:t>standards</a:t>
            </a:r>
            <a:r>
              <a:rPr lang="en-US" sz="1100" dirty="0">
                <a:solidFill>
                  <a:schemeClr val="tx1">
                    <a:lumMod val="75000"/>
                    <a:lumOff val="25000"/>
                  </a:schemeClr>
                </a:solidFill>
                <a:latin typeface="+mj-lt"/>
              </a:rPr>
              <a:t> while respecting local market features</a:t>
            </a:r>
          </a:p>
        </p:txBody>
      </p:sp>
      <p:sp>
        <p:nvSpPr>
          <p:cNvPr id="11" name="Rectangle 10"/>
          <p:cNvSpPr/>
          <p:nvPr/>
        </p:nvSpPr>
        <p:spPr>
          <a:xfrm>
            <a:off x="7149070" y="1278919"/>
            <a:ext cx="1994930" cy="293753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4" name="Rectangle 13"/>
          <p:cNvSpPr/>
          <p:nvPr/>
        </p:nvSpPr>
        <p:spPr>
          <a:xfrm>
            <a:off x="7149069" y="1905056"/>
            <a:ext cx="1931521" cy="1569660"/>
          </a:xfrm>
          <a:prstGeom prst="rect">
            <a:avLst/>
          </a:prstGeom>
        </p:spPr>
        <p:txBody>
          <a:bodyPr wrap="square">
            <a:spAutoFit/>
          </a:bodyPr>
          <a:lstStyle/>
          <a:p>
            <a:pPr marL="260747" defTabSz="342900">
              <a:lnSpc>
                <a:spcPct val="150000"/>
              </a:lnSpc>
              <a:spcBef>
                <a:spcPct val="0"/>
              </a:spcBef>
            </a:pPr>
            <a:r>
              <a:rPr lang="en-US" sz="1600" dirty="0">
                <a:solidFill>
                  <a:prstClr val="white"/>
                </a:solidFill>
                <a:latin typeface="Century Gothic" panose="020B0502020202020204" pitchFamily="34" charset="0"/>
              </a:rPr>
              <a:t>PLANNING</a:t>
            </a:r>
          </a:p>
          <a:p>
            <a:pPr marL="260747" defTabSz="342900">
              <a:lnSpc>
                <a:spcPct val="150000"/>
              </a:lnSpc>
              <a:spcBef>
                <a:spcPct val="0"/>
              </a:spcBef>
            </a:pPr>
            <a:r>
              <a:rPr lang="en-US" sz="1600" b="1" dirty="0">
                <a:solidFill>
                  <a:prstClr val="white"/>
                </a:solidFill>
                <a:latin typeface="Century Gothic" panose="020B0502020202020204" pitchFamily="34" charset="0"/>
              </a:rPr>
              <a:t>ENGAGEMENT</a:t>
            </a:r>
            <a:br>
              <a:rPr lang="en-US" sz="1600" b="1" dirty="0">
                <a:solidFill>
                  <a:prstClr val="white"/>
                </a:solidFill>
                <a:latin typeface="Century Gothic" panose="020B0502020202020204" pitchFamily="34" charset="0"/>
              </a:rPr>
            </a:br>
            <a:r>
              <a:rPr lang="en-US" sz="1600" b="1" dirty="0">
                <a:solidFill>
                  <a:prstClr val="white"/>
                </a:solidFill>
                <a:latin typeface="Century Gothic" panose="020B0502020202020204" pitchFamily="34" charset="0"/>
              </a:rPr>
              <a:t>STRATEGY &amp;</a:t>
            </a:r>
            <a:br>
              <a:rPr lang="en-US" sz="1600" b="1" dirty="0">
                <a:solidFill>
                  <a:prstClr val="white"/>
                </a:solidFill>
                <a:latin typeface="Century Gothic" panose="020B0502020202020204" pitchFamily="34" charset="0"/>
              </a:rPr>
            </a:br>
            <a:r>
              <a:rPr lang="en-US" sz="1600" b="1" dirty="0">
                <a:solidFill>
                  <a:prstClr val="white"/>
                </a:solidFill>
                <a:latin typeface="Century Gothic" panose="020B0502020202020204" pitchFamily="34" charset="0"/>
              </a:rPr>
              <a:t>PROCESS</a:t>
            </a:r>
          </a:p>
        </p:txBody>
      </p:sp>
      <p:sp>
        <p:nvSpPr>
          <p:cNvPr id="16" name="Rectangle 15"/>
          <p:cNvSpPr/>
          <p:nvPr/>
        </p:nvSpPr>
        <p:spPr>
          <a:xfrm>
            <a:off x="4831484" y="1248232"/>
            <a:ext cx="2317586" cy="2968227"/>
          </a:xfrm>
          <a:prstGeom prst="rect">
            <a:avLst/>
          </a:prstGeom>
          <a:solidFill>
            <a:schemeClr val="accent4">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5" name="Rectangle 14"/>
          <p:cNvSpPr/>
          <p:nvPr/>
        </p:nvSpPr>
        <p:spPr>
          <a:xfrm>
            <a:off x="4991442" y="1751920"/>
            <a:ext cx="1997669" cy="2031325"/>
          </a:xfrm>
          <a:prstGeom prst="rect">
            <a:avLst/>
          </a:prstGeom>
        </p:spPr>
        <p:txBody>
          <a:bodyPr wrap="square">
            <a:spAutoFit/>
          </a:bodyPr>
          <a:lstStyle/>
          <a:p>
            <a:pPr>
              <a:lnSpc>
                <a:spcPct val="150000"/>
              </a:lnSpc>
            </a:pPr>
            <a:r>
              <a:rPr lang="en-IN" sz="1400" b="1" dirty="0">
                <a:solidFill>
                  <a:schemeClr val="bg1"/>
                </a:solidFill>
                <a:latin typeface="Calibri" panose="020F0502020204030204" pitchFamily="34" charset="0"/>
              </a:rPr>
              <a:t>Description of what we do and how it helps the entire process. Description of what we do and how it helps the entire process. </a:t>
            </a:r>
          </a:p>
        </p:txBody>
      </p:sp>
    </p:spTree>
    <p:extLst>
      <p:ext uri="{BB962C8B-B14F-4D97-AF65-F5344CB8AC3E}">
        <p14:creationId xmlns:p14="http://schemas.microsoft.com/office/powerpoint/2010/main" val="172778129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endParaRPr lang="en-IN" dirty="0"/>
          </a:p>
        </p:txBody>
      </p:sp>
      <p:sp>
        <p:nvSpPr>
          <p:cNvPr id="3" name="Rectangle 2"/>
          <p:cNvSpPr/>
          <p:nvPr/>
        </p:nvSpPr>
        <p:spPr>
          <a:xfrm>
            <a:off x="393582" y="1750008"/>
            <a:ext cx="8184361" cy="130436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p:cNvSpPr/>
          <p:nvPr/>
        </p:nvSpPr>
        <p:spPr>
          <a:xfrm>
            <a:off x="393582" y="4528793"/>
            <a:ext cx="8184361" cy="130436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hape 2540"/>
          <p:cNvSpPr/>
          <p:nvPr/>
        </p:nvSpPr>
        <p:spPr>
          <a:xfrm>
            <a:off x="862917" y="3579255"/>
            <a:ext cx="400213" cy="37859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
        <p:nvSpPr>
          <p:cNvPr id="7" name="Rectangle 6"/>
          <p:cNvSpPr/>
          <p:nvPr/>
        </p:nvSpPr>
        <p:spPr>
          <a:xfrm>
            <a:off x="393582" y="3145331"/>
            <a:ext cx="8184361" cy="13043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1555149" y="2319651"/>
            <a:ext cx="7028108" cy="600164"/>
          </a:xfrm>
          <a:prstGeom prst="rect">
            <a:avLst/>
          </a:prstGeom>
          <a:noFill/>
        </p:spPr>
        <p:txBody>
          <a:bodyPr wrap="square" numCol="1" spcCol="360000" rtlCol="0">
            <a:spAutoFit/>
          </a:bodyPr>
          <a:lstStyle/>
          <a:p>
            <a:r>
              <a:rPr lang="id-ID" sz="1100" dirty="0">
                <a:solidFill>
                  <a:schemeClr val="bg2">
                    <a:lumMod val="50000"/>
                  </a:schemeClr>
                </a:solidFill>
                <a:latin typeface="Calibri Light" panose="020F030202020403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p>
        </p:txBody>
      </p:sp>
      <p:sp>
        <p:nvSpPr>
          <p:cNvPr id="11" name="TextBox 10"/>
          <p:cNvSpPr txBox="1"/>
          <p:nvPr/>
        </p:nvSpPr>
        <p:spPr>
          <a:xfrm>
            <a:off x="1555149" y="2032831"/>
            <a:ext cx="7028108" cy="307777"/>
          </a:xfrm>
          <a:prstGeom prst="rect">
            <a:avLst/>
          </a:prstGeom>
          <a:noFill/>
        </p:spPr>
        <p:txBody>
          <a:bodyPr wrap="square" numCol="1" spcCol="360000" rtlCol="0">
            <a:spAutoFit/>
          </a:bodyPr>
          <a:lstStyle/>
          <a:p>
            <a:r>
              <a:rPr lang="en-US" sz="1400" b="1" dirty="0">
                <a:solidFill>
                  <a:schemeClr val="accent4"/>
                </a:solidFill>
                <a:latin typeface="Century Gothic" panose="020B0502020202020204" pitchFamily="34" charset="0"/>
              </a:rPr>
              <a:t>PROBLEM 1</a:t>
            </a:r>
            <a:endParaRPr lang="id-ID" sz="1400" b="1" dirty="0">
              <a:solidFill>
                <a:schemeClr val="accent4"/>
              </a:solidFill>
              <a:latin typeface="Century Gothic" panose="020B0502020202020204" pitchFamily="34" charset="0"/>
            </a:endParaRPr>
          </a:p>
        </p:txBody>
      </p:sp>
      <p:sp>
        <p:nvSpPr>
          <p:cNvPr id="12" name="TextBox 11"/>
          <p:cNvSpPr txBox="1"/>
          <p:nvPr/>
        </p:nvSpPr>
        <p:spPr>
          <a:xfrm>
            <a:off x="1555149" y="3756360"/>
            <a:ext cx="7028108" cy="430887"/>
          </a:xfrm>
          <a:prstGeom prst="rect">
            <a:avLst/>
          </a:prstGeom>
          <a:noFill/>
        </p:spPr>
        <p:txBody>
          <a:bodyPr wrap="square" numCol="1" spcCol="360000" rtlCol="0">
            <a:spAutoFit/>
          </a:bodyPr>
          <a:lstStyle/>
          <a:p>
            <a:r>
              <a:rPr lang="id-ID" sz="1100" dirty="0">
                <a:solidFill>
                  <a:schemeClr val="bg1"/>
                </a:solidFill>
                <a:latin typeface="Calibri Light" panose="020F0302020204030204" pitchFamily="34" charset="0"/>
              </a:rPr>
              <a:t>Lorem ipsum dolor sit amet, consectetuer adipiscing elit, sed diam nonummy nibh euismod tincidunt ut laoreet dolore magna aliquam erat volutpat. Ut wisi enim ad minim veniam, quis nostrud exerci tation ullamcorper suscipit</a:t>
            </a:r>
          </a:p>
        </p:txBody>
      </p:sp>
      <p:sp>
        <p:nvSpPr>
          <p:cNvPr id="13" name="TextBox 12"/>
          <p:cNvSpPr txBox="1"/>
          <p:nvPr/>
        </p:nvSpPr>
        <p:spPr>
          <a:xfrm>
            <a:off x="1555149" y="3469540"/>
            <a:ext cx="7028108" cy="307777"/>
          </a:xfrm>
          <a:prstGeom prst="rect">
            <a:avLst/>
          </a:prstGeom>
          <a:noFill/>
        </p:spPr>
        <p:txBody>
          <a:bodyPr wrap="square" numCol="1" spcCol="360000" rtlCol="0">
            <a:spAutoFit/>
          </a:bodyPr>
          <a:lstStyle/>
          <a:p>
            <a:r>
              <a:rPr lang="en-US" sz="1400" b="1" dirty="0">
                <a:solidFill>
                  <a:schemeClr val="bg1"/>
                </a:solidFill>
                <a:latin typeface="Century Gothic" panose="020B0502020202020204" pitchFamily="34" charset="0"/>
              </a:rPr>
              <a:t>PROBLEM 2</a:t>
            </a:r>
            <a:endParaRPr lang="id-ID" sz="1400" b="1" dirty="0">
              <a:solidFill>
                <a:schemeClr val="bg1"/>
              </a:solidFill>
              <a:latin typeface="Century Gothic" panose="020B0502020202020204" pitchFamily="34" charset="0"/>
            </a:endParaRPr>
          </a:p>
        </p:txBody>
      </p:sp>
      <p:sp>
        <p:nvSpPr>
          <p:cNvPr id="14" name="TextBox 13"/>
          <p:cNvSpPr txBox="1"/>
          <p:nvPr/>
        </p:nvSpPr>
        <p:spPr>
          <a:xfrm>
            <a:off x="1555149" y="5023739"/>
            <a:ext cx="7028108" cy="600164"/>
          </a:xfrm>
          <a:prstGeom prst="rect">
            <a:avLst/>
          </a:prstGeom>
          <a:noFill/>
        </p:spPr>
        <p:txBody>
          <a:bodyPr wrap="square" numCol="1" spcCol="360000" rtlCol="0">
            <a:spAutoFit/>
          </a:bodyPr>
          <a:lstStyle/>
          <a:p>
            <a:r>
              <a:rPr lang="id-ID" sz="1100" dirty="0">
                <a:solidFill>
                  <a:schemeClr val="bg2">
                    <a:lumMod val="50000"/>
                  </a:schemeClr>
                </a:solidFill>
                <a:latin typeface="Calibri Light" panose="020F030202020403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Ut wisi enim ad minim</a:t>
            </a:r>
          </a:p>
        </p:txBody>
      </p:sp>
      <p:sp>
        <p:nvSpPr>
          <p:cNvPr id="15" name="TextBox 14"/>
          <p:cNvSpPr txBox="1"/>
          <p:nvPr/>
        </p:nvSpPr>
        <p:spPr>
          <a:xfrm>
            <a:off x="1555149" y="4736919"/>
            <a:ext cx="7028108" cy="307777"/>
          </a:xfrm>
          <a:prstGeom prst="rect">
            <a:avLst/>
          </a:prstGeom>
          <a:noFill/>
        </p:spPr>
        <p:txBody>
          <a:bodyPr wrap="square" numCol="1" spcCol="360000" rtlCol="0">
            <a:spAutoFit/>
          </a:bodyPr>
          <a:lstStyle/>
          <a:p>
            <a:r>
              <a:rPr lang="en-US" sz="1400" b="1" dirty="0">
                <a:solidFill>
                  <a:schemeClr val="accent4"/>
                </a:solidFill>
                <a:latin typeface="Century Gothic" panose="020B0502020202020204" pitchFamily="34" charset="0"/>
              </a:rPr>
              <a:t>PROBLEM 3</a:t>
            </a:r>
            <a:endParaRPr lang="id-ID" sz="1400" b="1" dirty="0">
              <a:solidFill>
                <a:schemeClr val="accent4"/>
              </a:solidFill>
              <a:latin typeface="Century Gothic" panose="020B0502020202020204" pitchFamily="34" charset="0"/>
            </a:endParaRPr>
          </a:p>
        </p:txBody>
      </p:sp>
      <p:sp>
        <p:nvSpPr>
          <p:cNvPr id="16" name="Shape 74"/>
          <p:cNvSpPr/>
          <p:nvPr/>
        </p:nvSpPr>
        <p:spPr>
          <a:xfrm>
            <a:off x="756635" y="2109978"/>
            <a:ext cx="612775" cy="681038"/>
          </a:xfrm>
          <a:custGeom>
            <a:avLst/>
            <a:gdLst/>
            <a:ahLst/>
            <a:cxnLst>
              <a:cxn ang="0">
                <a:pos x="wd2" y="hd2"/>
              </a:cxn>
              <a:cxn ang="5400000">
                <a:pos x="wd2" y="hd2"/>
              </a:cxn>
              <a:cxn ang="10800000">
                <a:pos x="wd2" y="hd2"/>
              </a:cxn>
              <a:cxn ang="16200000">
                <a:pos x="wd2" y="hd2"/>
              </a:cxn>
            </a:cxnLst>
            <a:rect l="0" t="0" r="r" b="b"/>
            <a:pathLst>
              <a:path w="21350" h="21588" extrusionOk="0">
                <a:moveTo>
                  <a:pt x="15049" y="3"/>
                </a:moveTo>
                <a:cubicBezTo>
                  <a:pt x="14912" y="-12"/>
                  <a:pt x="14789" y="44"/>
                  <a:pt x="14699" y="131"/>
                </a:cubicBezTo>
                <a:cubicBezTo>
                  <a:pt x="14633" y="189"/>
                  <a:pt x="14574" y="266"/>
                  <a:pt x="14562" y="359"/>
                </a:cubicBezTo>
                <a:lnTo>
                  <a:pt x="14379" y="1813"/>
                </a:lnTo>
                <a:lnTo>
                  <a:pt x="13648" y="7245"/>
                </a:lnTo>
                <a:cubicBezTo>
                  <a:pt x="13629" y="7388"/>
                  <a:pt x="13691" y="7526"/>
                  <a:pt x="13815" y="7616"/>
                </a:cubicBezTo>
                <a:cubicBezTo>
                  <a:pt x="13890" y="7668"/>
                  <a:pt x="13996" y="7701"/>
                  <a:pt x="14089" y="7701"/>
                </a:cubicBezTo>
                <a:cubicBezTo>
                  <a:pt x="14145" y="7701"/>
                  <a:pt x="14204" y="7693"/>
                  <a:pt x="14257" y="7673"/>
                </a:cubicBezTo>
                <a:lnTo>
                  <a:pt x="21083" y="4964"/>
                </a:lnTo>
                <a:cubicBezTo>
                  <a:pt x="21189" y="4923"/>
                  <a:pt x="21283" y="4835"/>
                  <a:pt x="21327" y="4736"/>
                </a:cubicBezTo>
                <a:cubicBezTo>
                  <a:pt x="21367" y="4634"/>
                  <a:pt x="21352" y="4521"/>
                  <a:pt x="21311" y="4422"/>
                </a:cubicBezTo>
                <a:cubicBezTo>
                  <a:pt x="21084" y="3928"/>
                  <a:pt x="20803" y="3470"/>
                  <a:pt x="20473" y="3039"/>
                </a:cubicBezTo>
                <a:cubicBezTo>
                  <a:pt x="20025" y="2454"/>
                  <a:pt x="19493" y="1936"/>
                  <a:pt x="18889" y="1500"/>
                </a:cubicBezTo>
                <a:cubicBezTo>
                  <a:pt x="17893" y="775"/>
                  <a:pt x="16716" y="283"/>
                  <a:pt x="15445" y="74"/>
                </a:cubicBezTo>
                <a:cubicBezTo>
                  <a:pt x="15315" y="51"/>
                  <a:pt x="15183" y="17"/>
                  <a:pt x="15049" y="3"/>
                </a:cubicBezTo>
                <a:close/>
                <a:moveTo>
                  <a:pt x="9808" y="3196"/>
                </a:moveTo>
                <a:cubicBezTo>
                  <a:pt x="8731" y="3196"/>
                  <a:pt x="7693" y="3361"/>
                  <a:pt x="6715" y="3667"/>
                </a:cubicBezTo>
                <a:cubicBezTo>
                  <a:pt x="5264" y="4121"/>
                  <a:pt x="3971" y="4884"/>
                  <a:pt x="2906" y="5877"/>
                </a:cubicBezTo>
                <a:cubicBezTo>
                  <a:pt x="2894" y="5885"/>
                  <a:pt x="2885" y="5893"/>
                  <a:pt x="2876" y="5905"/>
                </a:cubicBezTo>
                <a:cubicBezTo>
                  <a:pt x="2256" y="6481"/>
                  <a:pt x="1711" y="7142"/>
                  <a:pt x="1276" y="7858"/>
                </a:cubicBezTo>
                <a:cubicBezTo>
                  <a:pt x="650" y="8888"/>
                  <a:pt x="231" y="10040"/>
                  <a:pt x="72" y="11280"/>
                </a:cubicBezTo>
                <a:cubicBezTo>
                  <a:pt x="-233" y="13640"/>
                  <a:pt x="445" y="15897"/>
                  <a:pt x="1809" y="17696"/>
                </a:cubicBezTo>
                <a:cubicBezTo>
                  <a:pt x="1896" y="17812"/>
                  <a:pt x="1975" y="17927"/>
                  <a:pt x="2068" y="18038"/>
                </a:cubicBezTo>
                <a:cubicBezTo>
                  <a:pt x="2616" y="18693"/>
                  <a:pt x="3272" y="19280"/>
                  <a:pt x="3988" y="19777"/>
                </a:cubicBezTo>
                <a:cubicBezTo>
                  <a:pt x="5314" y="20697"/>
                  <a:pt x="6885" y="21319"/>
                  <a:pt x="8635" y="21517"/>
                </a:cubicBezTo>
                <a:cubicBezTo>
                  <a:pt x="9033" y="21563"/>
                  <a:pt x="9440" y="21588"/>
                  <a:pt x="9838" y="21588"/>
                </a:cubicBezTo>
                <a:cubicBezTo>
                  <a:pt x="14795" y="21588"/>
                  <a:pt x="18986" y="18114"/>
                  <a:pt x="19590" y="13504"/>
                </a:cubicBezTo>
                <a:cubicBezTo>
                  <a:pt x="19786" y="11973"/>
                  <a:pt x="19575" y="10402"/>
                  <a:pt x="18965" y="8970"/>
                </a:cubicBezTo>
                <a:cubicBezTo>
                  <a:pt x="18847" y="8703"/>
                  <a:pt x="18554" y="8528"/>
                  <a:pt x="18249" y="8528"/>
                </a:cubicBezTo>
                <a:cubicBezTo>
                  <a:pt x="18053" y="8528"/>
                  <a:pt x="17945" y="8537"/>
                  <a:pt x="10707" y="11522"/>
                </a:cubicBezTo>
                <a:lnTo>
                  <a:pt x="11682" y="4052"/>
                </a:lnTo>
                <a:cubicBezTo>
                  <a:pt x="11719" y="3766"/>
                  <a:pt x="11569" y="3507"/>
                  <a:pt x="11316" y="3367"/>
                </a:cubicBezTo>
                <a:cubicBezTo>
                  <a:pt x="11229" y="3318"/>
                  <a:pt x="11133" y="3282"/>
                  <a:pt x="11027" y="3267"/>
                </a:cubicBezTo>
                <a:cubicBezTo>
                  <a:pt x="10625" y="3224"/>
                  <a:pt x="10206" y="3196"/>
                  <a:pt x="9808" y="3196"/>
                </a:cubicBezTo>
                <a:close/>
              </a:path>
            </a:pathLst>
          </a:custGeom>
          <a:solidFill>
            <a:schemeClr val="accent4"/>
          </a:solidFill>
          <a:ln w="12700">
            <a:miter lim="400000"/>
          </a:ln>
        </p:spPr>
        <p:txBody>
          <a:bodyPr lIns="56601" tIns="56601" rIns="56601" bIns="56601" anchor="ctr"/>
          <a:lstStyle/>
          <a:p>
            <a:pPr defTabSz="764118" eaLnBrk="1" fontAlgn="auto" hangingPunct="1">
              <a:spcBef>
                <a:spcPts val="0"/>
              </a:spcBef>
              <a:spcAft>
                <a:spcPts val="0"/>
              </a:spcAft>
              <a:defRPr sz="32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600" kern="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75"/>
          <p:cNvSpPr/>
          <p:nvPr/>
        </p:nvSpPr>
        <p:spPr>
          <a:xfrm>
            <a:off x="739172" y="4878870"/>
            <a:ext cx="630238" cy="635000"/>
          </a:xfrm>
          <a:custGeom>
            <a:avLst/>
            <a:gdLst/>
            <a:ahLst/>
            <a:cxnLst>
              <a:cxn ang="0">
                <a:pos x="wd2" y="hd2"/>
              </a:cxn>
              <a:cxn ang="5400000">
                <a:pos x="wd2" y="hd2"/>
              </a:cxn>
              <a:cxn ang="10800000">
                <a:pos x="wd2" y="hd2"/>
              </a:cxn>
              <a:cxn ang="16200000">
                <a:pos x="wd2" y="hd2"/>
              </a:cxn>
            </a:cxnLst>
            <a:rect l="0" t="0" r="r" b="b"/>
            <a:pathLst>
              <a:path w="21600" h="21588" extrusionOk="0">
                <a:moveTo>
                  <a:pt x="16369" y="19"/>
                </a:moveTo>
                <a:lnTo>
                  <a:pt x="2293" y="4474"/>
                </a:lnTo>
                <a:cubicBezTo>
                  <a:pt x="2180" y="4512"/>
                  <a:pt x="2079" y="4597"/>
                  <a:pt x="2024" y="4704"/>
                </a:cubicBezTo>
                <a:cubicBezTo>
                  <a:pt x="1968" y="4810"/>
                  <a:pt x="1960" y="4939"/>
                  <a:pt x="1994" y="5056"/>
                </a:cubicBezTo>
                <a:lnTo>
                  <a:pt x="2009" y="5117"/>
                </a:lnTo>
                <a:cubicBezTo>
                  <a:pt x="887" y="5186"/>
                  <a:pt x="0" y="6144"/>
                  <a:pt x="0" y="7306"/>
                </a:cubicBezTo>
                <a:lnTo>
                  <a:pt x="0" y="19384"/>
                </a:lnTo>
                <a:cubicBezTo>
                  <a:pt x="0" y="20593"/>
                  <a:pt x="961" y="21588"/>
                  <a:pt x="2144" y="21588"/>
                </a:cubicBezTo>
                <a:lnTo>
                  <a:pt x="19741" y="21588"/>
                </a:lnTo>
                <a:cubicBezTo>
                  <a:pt x="20159" y="21588"/>
                  <a:pt x="20491" y="21231"/>
                  <a:pt x="20491" y="20807"/>
                </a:cubicBezTo>
                <a:lnTo>
                  <a:pt x="20491" y="17394"/>
                </a:lnTo>
                <a:lnTo>
                  <a:pt x="21150" y="17394"/>
                </a:lnTo>
                <a:cubicBezTo>
                  <a:pt x="21399" y="17394"/>
                  <a:pt x="21600" y="17174"/>
                  <a:pt x="21600" y="16919"/>
                </a:cubicBezTo>
                <a:lnTo>
                  <a:pt x="21600" y="12449"/>
                </a:lnTo>
                <a:cubicBezTo>
                  <a:pt x="21600" y="12195"/>
                  <a:pt x="21399" y="11990"/>
                  <a:pt x="21150" y="11990"/>
                </a:cubicBezTo>
                <a:lnTo>
                  <a:pt x="20491" y="11990"/>
                </a:lnTo>
                <a:lnTo>
                  <a:pt x="20491" y="8729"/>
                </a:lnTo>
                <a:cubicBezTo>
                  <a:pt x="20491" y="8305"/>
                  <a:pt x="20159" y="7964"/>
                  <a:pt x="19741" y="7964"/>
                </a:cubicBezTo>
                <a:lnTo>
                  <a:pt x="19247" y="7964"/>
                </a:lnTo>
                <a:lnTo>
                  <a:pt x="18842" y="6663"/>
                </a:lnTo>
                <a:lnTo>
                  <a:pt x="19741" y="6663"/>
                </a:lnTo>
                <a:cubicBezTo>
                  <a:pt x="20159" y="6663"/>
                  <a:pt x="20491" y="6306"/>
                  <a:pt x="20491" y="5882"/>
                </a:cubicBezTo>
                <a:cubicBezTo>
                  <a:pt x="20491" y="5458"/>
                  <a:pt x="20159" y="5117"/>
                  <a:pt x="19741" y="5117"/>
                </a:cubicBezTo>
                <a:lnTo>
                  <a:pt x="18377" y="5117"/>
                </a:lnTo>
                <a:lnTo>
                  <a:pt x="16938" y="326"/>
                </a:lnTo>
                <a:cubicBezTo>
                  <a:pt x="16904" y="209"/>
                  <a:pt x="16821" y="107"/>
                  <a:pt x="16713" y="50"/>
                </a:cubicBezTo>
                <a:cubicBezTo>
                  <a:pt x="16609" y="-7"/>
                  <a:pt x="16482" y="-12"/>
                  <a:pt x="16369" y="19"/>
                </a:cubicBezTo>
                <a:close/>
                <a:moveTo>
                  <a:pt x="15304" y="1321"/>
                </a:moveTo>
                <a:cubicBezTo>
                  <a:pt x="15526" y="1647"/>
                  <a:pt x="15891" y="1872"/>
                  <a:pt x="16309" y="1872"/>
                </a:cubicBezTo>
                <a:cubicBezTo>
                  <a:pt x="16355" y="1872"/>
                  <a:pt x="16401" y="1863"/>
                  <a:pt x="16444" y="1856"/>
                </a:cubicBezTo>
                <a:lnTo>
                  <a:pt x="17433" y="5117"/>
                </a:lnTo>
                <a:lnTo>
                  <a:pt x="17898" y="6663"/>
                </a:lnTo>
                <a:lnTo>
                  <a:pt x="18302" y="7964"/>
                </a:lnTo>
                <a:lnTo>
                  <a:pt x="13431" y="7964"/>
                </a:lnTo>
                <a:cubicBezTo>
                  <a:pt x="13643" y="7565"/>
                  <a:pt x="13751" y="7125"/>
                  <a:pt x="13760" y="6663"/>
                </a:cubicBezTo>
                <a:cubicBezTo>
                  <a:pt x="13767" y="6409"/>
                  <a:pt x="13750" y="6140"/>
                  <a:pt x="13685" y="5882"/>
                </a:cubicBezTo>
                <a:cubicBezTo>
                  <a:pt x="13673" y="5835"/>
                  <a:pt x="13656" y="5795"/>
                  <a:pt x="13641" y="5744"/>
                </a:cubicBezTo>
                <a:cubicBezTo>
                  <a:pt x="13576" y="5525"/>
                  <a:pt x="13484" y="5312"/>
                  <a:pt x="13371" y="5117"/>
                </a:cubicBezTo>
                <a:cubicBezTo>
                  <a:pt x="13110" y="4665"/>
                  <a:pt x="12729" y="4297"/>
                  <a:pt x="12261" y="4045"/>
                </a:cubicBezTo>
                <a:cubicBezTo>
                  <a:pt x="11595" y="3684"/>
                  <a:pt x="10840" y="3602"/>
                  <a:pt x="10118" y="3831"/>
                </a:cubicBezTo>
                <a:cubicBezTo>
                  <a:pt x="9424" y="4051"/>
                  <a:pt x="8858" y="4523"/>
                  <a:pt x="8514" y="5117"/>
                </a:cubicBezTo>
                <a:cubicBezTo>
                  <a:pt x="8376" y="5356"/>
                  <a:pt x="8279" y="5612"/>
                  <a:pt x="8214" y="5882"/>
                </a:cubicBezTo>
                <a:cubicBezTo>
                  <a:pt x="8153" y="6130"/>
                  <a:pt x="8121" y="6399"/>
                  <a:pt x="8124" y="6663"/>
                </a:cubicBezTo>
                <a:cubicBezTo>
                  <a:pt x="8131" y="6924"/>
                  <a:pt x="8164" y="7180"/>
                  <a:pt x="8244" y="7444"/>
                </a:cubicBezTo>
                <a:cubicBezTo>
                  <a:pt x="8290" y="7598"/>
                  <a:pt x="8357" y="7749"/>
                  <a:pt x="8424" y="7888"/>
                </a:cubicBezTo>
                <a:cubicBezTo>
                  <a:pt x="8436" y="7916"/>
                  <a:pt x="8439" y="7939"/>
                  <a:pt x="8454" y="7964"/>
                </a:cubicBezTo>
                <a:lnTo>
                  <a:pt x="6985" y="7964"/>
                </a:lnTo>
                <a:cubicBezTo>
                  <a:pt x="6994" y="7901"/>
                  <a:pt x="7000" y="7843"/>
                  <a:pt x="6985" y="7780"/>
                </a:cubicBezTo>
                <a:cubicBezTo>
                  <a:pt x="6982" y="7774"/>
                  <a:pt x="6985" y="7771"/>
                  <a:pt x="6985" y="7765"/>
                </a:cubicBezTo>
                <a:cubicBezTo>
                  <a:pt x="6948" y="7646"/>
                  <a:pt x="6868" y="7546"/>
                  <a:pt x="6760" y="7490"/>
                </a:cubicBezTo>
                <a:cubicBezTo>
                  <a:pt x="6653" y="7433"/>
                  <a:pt x="6529" y="7421"/>
                  <a:pt x="6416" y="7459"/>
                </a:cubicBezTo>
                <a:cubicBezTo>
                  <a:pt x="6283" y="7500"/>
                  <a:pt x="6180" y="7600"/>
                  <a:pt x="6131" y="7719"/>
                </a:cubicBezTo>
                <a:cubicBezTo>
                  <a:pt x="6097" y="7798"/>
                  <a:pt x="6088" y="7876"/>
                  <a:pt x="6101" y="7964"/>
                </a:cubicBezTo>
                <a:lnTo>
                  <a:pt x="3822" y="7964"/>
                </a:lnTo>
                <a:lnTo>
                  <a:pt x="3687" y="7535"/>
                </a:lnTo>
                <a:lnTo>
                  <a:pt x="3418" y="6663"/>
                </a:lnTo>
                <a:lnTo>
                  <a:pt x="3193" y="5882"/>
                </a:lnTo>
                <a:lnTo>
                  <a:pt x="2983" y="5224"/>
                </a:lnTo>
                <a:lnTo>
                  <a:pt x="3313" y="5117"/>
                </a:lnTo>
                <a:lnTo>
                  <a:pt x="15304" y="1321"/>
                </a:lnTo>
                <a:close/>
                <a:moveTo>
                  <a:pt x="10328" y="4704"/>
                </a:moveTo>
                <a:cubicBezTo>
                  <a:pt x="10408" y="4675"/>
                  <a:pt x="10462" y="4707"/>
                  <a:pt x="10493" y="4811"/>
                </a:cubicBezTo>
                <a:lnTo>
                  <a:pt x="10583" y="5102"/>
                </a:lnTo>
                <a:cubicBezTo>
                  <a:pt x="10724" y="5073"/>
                  <a:pt x="10850" y="5077"/>
                  <a:pt x="10957" y="5086"/>
                </a:cubicBezTo>
                <a:cubicBezTo>
                  <a:pt x="11013" y="5093"/>
                  <a:pt x="11058" y="5098"/>
                  <a:pt x="11107" y="5117"/>
                </a:cubicBezTo>
                <a:cubicBezTo>
                  <a:pt x="11163" y="5136"/>
                  <a:pt x="11220" y="5159"/>
                  <a:pt x="11272" y="5193"/>
                </a:cubicBezTo>
                <a:cubicBezTo>
                  <a:pt x="11346" y="5241"/>
                  <a:pt x="11400" y="5302"/>
                  <a:pt x="11452" y="5362"/>
                </a:cubicBezTo>
                <a:cubicBezTo>
                  <a:pt x="11504" y="5421"/>
                  <a:pt x="11539" y="5471"/>
                  <a:pt x="11557" y="5530"/>
                </a:cubicBezTo>
                <a:cubicBezTo>
                  <a:pt x="11575" y="5593"/>
                  <a:pt x="11573" y="5651"/>
                  <a:pt x="11542" y="5714"/>
                </a:cubicBezTo>
                <a:cubicBezTo>
                  <a:pt x="11508" y="5774"/>
                  <a:pt x="11460" y="5817"/>
                  <a:pt x="11392" y="5836"/>
                </a:cubicBezTo>
                <a:cubicBezTo>
                  <a:pt x="11269" y="5877"/>
                  <a:pt x="11172" y="5836"/>
                  <a:pt x="11092" y="5714"/>
                </a:cubicBezTo>
                <a:cubicBezTo>
                  <a:pt x="11003" y="5566"/>
                  <a:pt x="10875" y="5487"/>
                  <a:pt x="10703" y="5484"/>
                </a:cubicBezTo>
                <a:lnTo>
                  <a:pt x="10942" y="6296"/>
                </a:lnTo>
                <a:cubicBezTo>
                  <a:pt x="11111" y="6289"/>
                  <a:pt x="11242" y="6289"/>
                  <a:pt x="11347" y="6296"/>
                </a:cubicBezTo>
                <a:cubicBezTo>
                  <a:pt x="11448" y="6302"/>
                  <a:pt x="11555" y="6328"/>
                  <a:pt x="11647" y="6372"/>
                </a:cubicBezTo>
                <a:cubicBezTo>
                  <a:pt x="11748" y="6419"/>
                  <a:pt x="11828" y="6471"/>
                  <a:pt x="11902" y="6556"/>
                </a:cubicBezTo>
                <a:cubicBezTo>
                  <a:pt x="11926" y="6584"/>
                  <a:pt x="11943" y="6631"/>
                  <a:pt x="11962" y="6663"/>
                </a:cubicBezTo>
                <a:cubicBezTo>
                  <a:pt x="12002" y="6726"/>
                  <a:pt x="12042" y="6783"/>
                  <a:pt x="12067" y="6862"/>
                </a:cubicBezTo>
                <a:cubicBezTo>
                  <a:pt x="12110" y="7006"/>
                  <a:pt x="12112" y="7155"/>
                  <a:pt x="12082" y="7306"/>
                </a:cubicBezTo>
                <a:cubicBezTo>
                  <a:pt x="12054" y="7453"/>
                  <a:pt x="11979" y="7597"/>
                  <a:pt x="11872" y="7719"/>
                </a:cubicBezTo>
                <a:cubicBezTo>
                  <a:pt x="11783" y="7820"/>
                  <a:pt x="11665" y="7895"/>
                  <a:pt x="11527" y="7964"/>
                </a:cubicBezTo>
                <a:lnTo>
                  <a:pt x="10448" y="7964"/>
                </a:lnTo>
                <a:cubicBezTo>
                  <a:pt x="10362" y="7911"/>
                  <a:pt x="10293" y="7850"/>
                  <a:pt x="10238" y="7780"/>
                </a:cubicBezTo>
                <a:cubicBezTo>
                  <a:pt x="10180" y="7705"/>
                  <a:pt x="10128" y="7636"/>
                  <a:pt x="10103" y="7551"/>
                </a:cubicBezTo>
                <a:cubicBezTo>
                  <a:pt x="10085" y="7491"/>
                  <a:pt x="10087" y="7418"/>
                  <a:pt x="10118" y="7352"/>
                </a:cubicBezTo>
                <a:cubicBezTo>
                  <a:pt x="10152" y="7289"/>
                  <a:pt x="10212" y="7251"/>
                  <a:pt x="10283" y="7229"/>
                </a:cubicBezTo>
                <a:cubicBezTo>
                  <a:pt x="10338" y="7214"/>
                  <a:pt x="10387" y="7214"/>
                  <a:pt x="10433" y="7229"/>
                </a:cubicBezTo>
                <a:cubicBezTo>
                  <a:pt x="10482" y="7245"/>
                  <a:pt x="10522" y="7262"/>
                  <a:pt x="10553" y="7306"/>
                </a:cubicBezTo>
                <a:cubicBezTo>
                  <a:pt x="10617" y="7400"/>
                  <a:pt x="10663" y="7473"/>
                  <a:pt x="10703" y="7520"/>
                </a:cubicBezTo>
                <a:cubicBezTo>
                  <a:pt x="10746" y="7567"/>
                  <a:pt x="10803" y="7611"/>
                  <a:pt x="10867" y="7643"/>
                </a:cubicBezTo>
                <a:cubicBezTo>
                  <a:pt x="10932" y="7671"/>
                  <a:pt x="11018" y="7692"/>
                  <a:pt x="11107" y="7689"/>
                </a:cubicBezTo>
                <a:lnTo>
                  <a:pt x="10837" y="6785"/>
                </a:lnTo>
                <a:cubicBezTo>
                  <a:pt x="10653" y="6792"/>
                  <a:pt x="10487" y="6792"/>
                  <a:pt x="10358" y="6770"/>
                </a:cubicBezTo>
                <a:cubicBezTo>
                  <a:pt x="10259" y="6751"/>
                  <a:pt x="10186" y="6713"/>
                  <a:pt x="10103" y="6663"/>
                </a:cubicBezTo>
                <a:cubicBezTo>
                  <a:pt x="10075" y="6644"/>
                  <a:pt x="10041" y="6624"/>
                  <a:pt x="10013" y="6602"/>
                </a:cubicBezTo>
                <a:cubicBezTo>
                  <a:pt x="9912" y="6517"/>
                  <a:pt x="9837" y="6389"/>
                  <a:pt x="9788" y="6219"/>
                </a:cubicBezTo>
                <a:cubicBezTo>
                  <a:pt x="9751" y="6103"/>
                  <a:pt x="9734" y="5989"/>
                  <a:pt x="9743" y="5882"/>
                </a:cubicBezTo>
                <a:cubicBezTo>
                  <a:pt x="9752" y="5788"/>
                  <a:pt x="9790" y="5695"/>
                  <a:pt x="9833" y="5607"/>
                </a:cubicBezTo>
                <a:cubicBezTo>
                  <a:pt x="9928" y="5421"/>
                  <a:pt x="10091" y="5285"/>
                  <a:pt x="10343" y="5178"/>
                </a:cubicBezTo>
                <a:lnTo>
                  <a:pt x="10328" y="5117"/>
                </a:lnTo>
                <a:lnTo>
                  <a:pt x="10268" y="4903"/>
                </a:lnTo>
                <a:cubicBezTo>
                  <a:pt x="10237" y="4796"/>
                  <a:pt x="10248" y="4726"/>
                  <a:pt x="10328" y="4704"/>
                </a:cubicBezTo>
                <a:close/>
                <a:moveTo>
                  <a:pt x="15184" y="5408"/>
                </a:moveTo>
                <a:cubicBezTo>
                  <a:pt x="15141" y="5423"/>
                  <a:pt x="15101" y="5444"/>
                  <a:pt x="15065" y="5469"/>
                </a:cubicBezTo>
                <a:cubicBezTo>
                  <a:pt x="14905" y="5582"/>
                  <a:pt x="14826" y="5792"/>
                  <a:pt x="14885" y="5989"/>
                </a:cubicBezTo>
                <a:cubicBezTo>
                  <a:pt x="14918" y="6099"/>
                  <a:pt x="14993" y="6193"/>
                  <a:pt x="15080" y="6250"/>
                </a:cubicBezTo>
                <a:cubicBezTo>
                  <a:pt x="15187" y="6319"/>
                  <a:pt x="15322" y="6336"/>
                  <a:pt x="15454" y="6296"/>
                </a:cubicBezTo>
                <a:cubicBezTo>
                  <a:pt x="15494" y="6283"/>
                  <a:pt x="15525" y="6272"/>
                  <a:pt x="15559" y="6250"/>
                </a:cubicBezTo>
                <a:cubicBezTo>
                  <a:pt x="15728" y="6140"/>
                  <a:pt x="15816" y="5915"/>
                  <a:pt x="15754" y="5714"/>
                </a:cubicBezTo>
                <a:cubicBezTo>
                  <a:pt x="15723" y="5610"/>
                  <a:pt x="15660" y="5529"/>
                  <a:pt x="15574" y="5469"/>
                </a:cubicBezTo>
                <a:cubicBezTo>
                  <a:pt x="15562" y="5460"/>
                  <a:pt x="15545" y="5460"/>
                  <a:pt x="15529" y="5454"/>
                </a:cubicBezTo>
                <a:cubicBezTo>
                  <a:pt x="15425" y="5394"/>
                  <a:pt x="15301" y="5373"/>
                  <a:pt x="15184" y="5408"/>
                </a:cubicBezTo>
                <a:close/>
                <a:moveTo>
                  <a:pt x="10313" y="5882"/>
                </a:moveTo>
                <a:cubicBezTo>
                  <a:pt x="10218" y="5948"/>
                  <a:pt x="10146" y="6012"/>
                  <a:pt x="10103" y="6081"/>
                </a:cubicBezTo>
                <a:cubicBezTo>
                  <a:pt x="10078" y="6119"/>
                  <a:pt x="10076" y="6172"/>
                  <a:pt x="10073" y="6219"/>
                </a:cubicBezTo>
                <a:cubicBezTo>
                  <a:pt x="10073" y="6263"/>
                  <a:pt x="10073" y="6307"/>
                  <a:pt x="10088" y="6357"/>
                </a:cubicBezTo>
                <a:cubicBezTo>
                  <a:pt x="10119" y="6460"/>
                  <a:pt x="10167" y="6521"/>
                  <a:pt x="10238" y="6556"/>
                </a:cubicBezTo>
                <a:cubicBezTo>
                  <a:pt x="10309" y="6590"/>
                  <a:pt x="10412" y="6611"/>
                  <a:pt x="10538" y="6617"/>
                </a:cubicBezTo>
                <a:lnTo>
                  <a:pt x="10418" y="6219"/>
                </a:lnTo>
                <a:cubicBezTo>
                  <a:pt x="10418" y="6219"/>
                  <a:pt x="10313" y="5882"/>
                  <a:pt x="10313" y="5882"/>
                </a:cubicBezTo>
                <a:close/>
                <a:moveTo>
                  <a:pt x="2144" y="6663"/>
                </a:moveTo>
                <a:lnTo>
                  <a:pt x="2473" y="6663"/>
                </a:lnTo>
                <a:lnTo>
                  <a:pt x="2713" y="7459"/>
                </a:lnTo>
                <a:lnTo>
                  <a:pt x="2878" y="7964"/>
                </a:lnTo>
                <a:cubicBezTo>
                  <a:pt x="2878" y="7964"/>
                  <a:pt x="2143" y="7964"/>
                  <a:pt x="2144" y="7964"/>
                </a:cubicBezTo>
                <a:cubicBezTo>
                  <a:pt x="1809" y="7964"/>
                  <a:pt x="1542" y="7703"/>
                  <a:pt x="1514" y="7367"/>
                </a:cubicBezTo>
                <a:cubicBezTo>
                  <a:pt x="1511" y="7348"/>
                  <a:pt x="1499" y="7328"/>
                  <a:pt x="1499" y="7306"/>
                </a:cubicBezTo>
                <a:cubicBezTo>
                  <a:pt x="1499" y="6945"/>
                  <a:pt x="1790" y="6663"/>
                  <a:pt x="2144" y="6663"/>
                </a:cubicBezTo>
                <a:close/>
                <a:moveTo>
                  <a:pt x="11032" y="6862"/>
                </a:moveTo>
                <a:lnTo>
                  <a:pt x="11287" y="7704"/>
                </a:lnTo>
                <a:cubicBezTo>
                  <a:pt x="11407" y="7638"/>
                  <a:pt x="11481" y="7559"/>
                  <a:pt x="11527" y="7459"/>
                </a:cubicBezTo>
                <a:cubicBezTo>
                  <a:pt x="11573" y="7362"/>
                  <a:pt x="11588" y="7256"/>
                  <a:pt x="11557" y="7153"/>
                </a:cubicBezTo>
                <a:cubicBezTo>
                  <a:pt x="11523" y="7043"/>
                  <a:pt x="11463" y="6964"/>
                  <a:pt x="11377" y="6923"/>
                </a:cubicBezTo>
                <a:cubicBezTo>
                  <a:pt x="11291" y="6885"/>
                  <a:pt x="11177" y="6862"/>
                  <a:pt x="11032" y="6862"/>
                </a:cubicBezTo>
                <a:close/>
                <a:moveTo>
                  <a:pt x="16578" y="12924"/>
                </a:moveTo>
                <a:lnTo>
                  <a:pt x="20701" y="12924"/>
                </a:lnTo>
                <a:cubicBezTo>
                  <a:pt x="20701" y="12924"/>
                  <a:pt x="20701" y="16460"/>
                  <a:pt x="20701" y="16460"/>
                </a:cubicBezTo>
                <a:lnTo>
                  <a:pt x="16578" y="16460"/>
                </a:lnTo>
                <a:cubicBezTo>
                  <a:pt x="15623" y="16460"/>
                  <a:pt x="14840" y="15676"/>
                  <a:pt x="14840" y="14700"/>
                </a:cubicBezTo>
                <a:cubicBezTo>
                  <a:pt x="14840" y="13720"/>
                  <a:pt x="15623" y="12924"/>
                  <a:pt x="16578" y="12924"/>
                </a:cubicBezTo>
                <a:close/>
                <a:moveTo>
                  <a:pt x="16893" y="14210"/>
                </a:moveTo>
                <a:cubicBezTo>
                  <a:pt x="16568" y="14210"/>
                  <a:pt x="16309" y="14474"/>
                  <a:pt x="16309" y="14807"/>
                </a:cubicBezTo>
                <a:cubicBezTo>
                  <a:pt x="16309" y="15136"/>
                  <a:pt x="16568" y="15419"/>
                  <a:pt x="16893" y="15419"/>
                </a:cubicBezTo>
                <a:cubicBezTo>
                  <a:pt x="17216" y="15419"/>
                  <a:pt x="17478" y="15136"/>
                  <a:pt x="17478" y="14807"/>
                </a:cubicBezTo>
                <a:cubicBezTo>
                  <a:pt x="17478" y="14474"/>
                  <a:pt x="17216" y="14210"/>
                  <a:pt x="16893" y="14210"/>
                </a:cubicBezTo>
                <a:close/>
              </a:path>
            </a:pathLst>
          </a:custGeom>
          <a:solidFill>
            <a:schemeClr val="accent4"/>
          </a:solidFill>
          <a:ln w="12700">
            <a:miter lim="400000"/>
          </a:ln>
        </p:spPr>
        <p:txBody>
          <a:bodyPr lIns="56601" tIns="56601" rIns="56601" bIns="56601" anchor="ctr"/>
          <a:lstStyle/>
          <a:p>
            <a:pPr defTabSz="764118" eaLnBrk="1" fontAlgn="auto" hangingPunct="1">
              <a:spcBef>
                <a:spcPts val="0"/>
              </a:spcBef>
              <a:spcAft>
                <a:spcPts val="0"/>
              </a:spcAft>
              <a:defRPr sz="32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600" kern="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Freeform 87"/>
          <p:cNvSpPr>
            <a:spLocks noChangeAspect="1" noChangeArrowheads="1"/>
          </p:cNvSpPr>
          <p:nvPr/>
        </p:nvSpPr>
        <p:spPr bwMode="auto">
          <a:xfrm>
            <a:off x="756601" y="3579255"/>
            <a:ext cx="595379" cy="584033"/>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bg1"/>
          </a:solidFill>
          <a:ln>
            <a:noFill/>
          </a:ln>
          <a:effectLst/>
          <a:extLst/>
        </p:spPr>
        <p:txBody>
          <a:bodyPr wrap="none" anchor="ctr"/>
          <a:lstStyle/>
          <a:p>
            <a:endParaRPr lang="en-US" sz="900" dirty="0">
              <a:latin typeface="Calibri Light" panose="020F0302020204030204" pitchFamily="34" charset="0"/>
            </a:endParaRPr>
          </a:p>
        </p:txBody>
      </p:sp>
    </p:spTree>
    <p:extLst>
      <p:ext uri="{BB962C8B-B14F-4D97-AF65-F5344CB8AC3E}">
        <p14:creationId xmlns:p14="http://schemas.microsoft.com/office/powerpoint/2010/main" val="74655694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2322" b="22322"/>
          <a:stretch>
            <a:fillRect/>
          </a:stretch>
        </p:blipFill>
        <p:spPr/>
      </p:pic>
      <p:sp>
        <p:nvSpPr>
          <p:cNvPr id="7" name="Title 6"/>
          <p:cNvSpPr>
            <a:spLocks noGrp="1"/>
          </p:cNvSpPr>
          <p:nvPr>
            <p:ph type="title"/>
          </p:nvPr>
        </p:nvSpPr>
        <p:spPr/>
        <p:txBody>
          <a:bodyPr/>
          <a:lstStyle/>
          <a:p>
            <a:r>
              <a:rPr lang="en-US" dirty="0"/>
              <a:t>Get in</a:t>
            </a:r>
            <a:br>
              <a:rPr lang="en-US" dirty="0"/>
            </a:br>
            <a:r>
              <a:rPr lang="en-US" dirty="0"/>
              <a:t>Touch</a:t>
            </a:r>
            <a:endParaRPr lang="en-IN" dirty="0"/>
          </a:p>
        </p:txBody>
      </p:sp>
      <p:sp>
        <p:nvSpPr>
          <p:cNvPr id="30" name="Text Placeholder 29"/>
          <p:cNvSpPr>
            <a:spLocks noGrp="1"/>
          </p:cNvSpPr>
          <p:nvPr>
            <p:ph type="body" sz="quarter" idx="11"/>
          </p:nvPr>
        </p:nvSpPr>
        <p:spPr/>
        <p:txBody>
          <a:bodyPr/>
          <a:lstStyle/>
          <a:p>
            <a:r>
              <a:rPr lang="en-US" dirty="0">
                <a:ea typeface="Poppins Light" charset="0"/>
                <a:cs typeface="Poppins Light" charset="0"/>
              </a:rPr>
              <a:t>123 street, </a:t>
            </a:r>
            <a:r>
              <a:rPr lang="en-US" dirty="0" err="1">
                <a:ea typeface="Poppins Light" charset="0"/>
                <a:cs typeface="Poppins Light" charset="0"/>
              </a:rPr>
              <a:t>City,state</a:t>
            </a:r>
            <a:r>
              <a:rPr lang="en-US" dirty="0">
                <a:ea typeface="Poppins Light" charset="0"/>
                <a:cs typeface="Poppins Light" charset="0"/>
              </a:rPr>
              <a:t>- 456</a:t>
            </a:r>
          </a:p>
        </p:txBody>
      </p:sp>
      <p:sp>
        <p:nvSpPr>
          <p:cNvPr id="31" name="Text Placeholder 30"/>
          <p:cNvSpPr>
            <a:spLocks noGrp="1"/>
          </p:cNvSpPr>
          <p:nvPr>
            <p:ph type="body" sz="quarter" idx="12"/>
          </p:nvPr>
        </p:nvSpPr>
        <p:spPr/>
        <p:txBody>
          <a:bodyPr/>
          <a:lstStyle/>
          <a:p>
            <a:pPr>
              <a:lnSpc>
                <a:spcPct val="100000"/>
              </a:lnSpc>
            </a:pPr>
            <a:r>
              <a:rPr lang="en-US" dirty="0">
                <a:ea typeface="Poppins Light" charset="0"/>
                <a:cs typeface="Poppins Light" charset="0"/>
              </a:rPr>
              <a:t>something@Companyname.com</a:t>
            </a:r>
          </a:p>
        </p:txBody>
      </p:sp>
      <p:sp>
        <p:nvSpPr>
          <p:cNvPr id="32" name="Text Placeholder 31"/>
          <p:cNvSpPr>
            <a:spLocks noGrp="1"/>
          </p:cNvSpPr>
          <p:nvPr>
            <p:ph type="body" sz="quarter" idx="13"/>
          </p:nvPr>
        </p:nvSpPr>
        <p:spPr/>
        <p:txBody>
          <a:bodyPr/>
          <a:lstStyle/>
          <a:p>
            <a:pPr>
              <a:lnSpc>
                <a:spcPct val="100000"/>
              </a:lnSpc>
            </a:pPr>
            <a:r>
              <a:rPr lang="en-US" dirty="0">
                <a:ea typeface="Poppins Light" charset="0"/>
                <a:cs typeface="Poppins Light" charset="0"/>
              </a:rPr>
              <a:t>001 52 1234567   |  (503) 52 1234567</a:t>
            </a:r>
          </a:p>
        </p:txBody>
      </p:sp>
    </p:spTree>
    <p:extLst>
      <p:ext uri="{BB962C8B-B14F-4D97-AF65-F5344CB8AC3E}">
        <p14:creationId xmlns:p14="http://schemas.microsoft.com/office/powerpoint/2010/main" val="162933888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endParaRPr lang="en-IN" dirty="0"/>
          </a:p>
        </p:txBody>
      </p:sp>
      <p:grpSp>
        <p:nvGrpSpPr>
          <p:cNvPr id="8" name="Group 7"/>
          <p:cNvGrpSpPr/>
          <p:nvPr/>
        </p:nvGrpSpPr>
        <p:grpSpPr>
          <a:xfrm>
            <a:off x="382563" y="2177143"/>
            <a:ext cx="2351314" cy="2932542"/>
            <a:chOff x="382563" y="2177143"/>
            <a:chExt cx="2351314" cy="2932542"/>
          </a:xfrm>
        </p:grpSpPr>
        <p:sp>
          <p:nvSpPr>
            <p:cNvPr id="3" name="Oval 2"/>
            <p:cNvSpPr/>
            <p:nvPr/>
          </p:nvSpPr>
          <p:spPr>
            <a:xfrm>
              <a:off x="812549" y="2177143"/>
              <a:ext cx="1491343" cy="149134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p:cNvSpPr txBox="1"/>
            <p:nvPr/>
          </p:nvSpPr>
          <p:spPr>
            <a:xfrm>
              <a:off x="382563" y="4094022"/>
              <a:ext cx="2351314" cy="1015663"/>
            </a:xfrm>
            <a:prstGeom prst="rect">
              <a:avLst/>
            </a:prstGeom>
            <a:noFill/>
          </p:spPr>
          <p:txBody>
            <a:bodyPr wrap="square" numCol="1" spcCol="360000" rtlCol="0">
              <a:spAutoFit/>
            </a:bodyPr>
            <a:lstStyle/>
            <a:p>
              <a:pPr algn="ctr"/>
              <a:r>
                <a:rPr lang="id-ID" sz="1200" dirty="0">
                  <a:solidFill>
                    <a:schemeClr val="bg2">
                      <a:lumMod val="50000"/>
                    </a:schemeClr>
                  </a:solidFill>
                  <a:latin typeface="Calibri Light" panose="020F0302020204030204" pitchFamily="34" charset="0"/>
                </a:rPr>
                <a:t>Lorem ipsum dolor sit amet, consectetuer adipiscing elit, sed diam nonummy nibh euismod tincidunt ut laoreet dolore magna aliquam erat volutpat</a:t>
              </a:r>
            </a:p>
          </p:txBody>
        </p:sp>
        <p:sp>
          <p:nvSpPr>
            <p:cNvPr id="32" name="TextBox 31"/>
            <p:cNvSpPr txBox="1"/>
            <p:nvPr/>
          </p:nvSpPr>
          <p:spPr>
            <a:xfrm>
              <a:off x="624017" y="3665014"/>
              <a:ext cx="1868407" cy="338554"/>
            </a:xfrm>
            <a:prstGeom prst="rect">
              <a:avLst/>
            </a:prstGeom>
            <a:noFill/>
          </p:spPr>
          <p:txBody>
            <a:bodyPr wrap="square" numCol="1" spcCol="360000" rtlCol="0">
              <a:spAutoFit/>
            </a:bodyPr>
            <a:lstStyle/>
            <a:p>
              <a:pPr algn="ctr"/>
              <a:r>
                <a:rPr lang="en-US" sz="1600" b="1" dirty="0">
                  <a:solidFill>
                    <a:schemeClr val="accent2"/>
                  </a:solidFill>
                  <a:latin typeface="Century Gothic" panose="020B0502020202020204" pitchFamily="34" charset="0"/>
                </a:rPr>
                <a:t>PROBLEM 1</a:t>
              </a:r>
              <a:endParaRPr lang="id-ID" sz="1600" b="1" dirty="0">
                <a:solidFill>
                  <a:schemeClr val="accent2"/>
                </a:solidFill>
                <a:latin typeface="Century Gothic" panose="020B0502020202020204" pitchFamily="34" charset="0"/>
              </a:endParaRPr>
            </a:p>
          </p:txBody>
        </p:sp>
      </p:grpSp>
      <p:grpSp>
        <p:nvGrpSpPr>
          <p:cNvPr id="6" name="Group 5"/>
          <p:cNvGrpSpPr/>
          <p:nvPr/>
        </p:nvGrpSpPr>
        <p:grpSpPr>
          <a:xfrm>
            <a:off x="6177291" y="2177143"/>
            <a:ext cx="2351314" cy="2747876"/>
            <a:chOff x="5807177" y="2177143"/>
            <a:chExt cx="2351314" cy="2747876"/>
          </a:xfrm>
        </p:grpSpPr>
        <p:sp>
          <p:nvSpPr>
            <p:cNvPr id="20" name="Oval 19"/>
            <p:cNvSpPr/>
            <p:nvPr/>
          </p:nvSpPr>
          <p:spPr>
            <a:xfrm>
              <a:off x="6237163" y="2177143"/>
              <a:ext cx="1491343" cy="149134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TextBox 24"/>
            <p:cNvSpPr txBox="1"/>
            <p:nvPr/>
          </p:nvSpPr>
          <p:spPr>
            <a:xfrm>
              <a:off x="5807177" y="4094022"/>
              <a:ext cx="2351314" cy="830997"/>
            </a:xfrm>
            <a:prstGeom prst="rect">
              <a:avLst/>
            </a:prstGeom>
            <a:noFill/>
          </p:spPr>
          <p:txBody>
            <a:bodyPr wrap="square" numCol="1" spcCol="360000" rtlCol="0">
              <a:spAutoFit/>
            </a:bodyPr>
            <a:lstStyle/>
            <a:p>
              <a:pPr algn="ctr"/>
              <a:r>
                <a:rPr lang="id-ID" sz="1200" dirty="0">
                  <a:solidFill>
                    <a:schemeClr val="bg2">
                      <a:lumMod val="50000"/>
                    </a:schemeClr>
                  </a:solidFill>
                  <a:latin typeface="Calibri Light" panose="020F0302020204030204" pitchFamily="34" charset="0"/>
                </a:rPr>
                <a:t>Lorem ipsum dolor sit amet, consectetuer adipiscing elit, sed diam nonummy nibh euismod tincidunt ut</a:t>
              </a:r>
            </a:p>
          </p:txBody>
        </p:sp>
        <p:sp>
          <p:nvSpPr>
            <p:cNvPr id="34" name="TextBox 33"/>
            <p:cNvSpPr txBox="1"/>
            <p:nvPr/>
          </p:nvSpPr>
          <p:spPr>
            <a:xfrm>
              <a:off x="6048631" y="3665014"/>
              <a:ext cx="1868407" cy="338554"/>
            </a:xfrm>
            <a:prstGeom prst="rect">
              <a:avLst/>
            </a:prstGeom>
            <a:noFill/>
          </p:spPr>
          <p:txBody>
            <a:bodyPr wrap="square" numCol="1" spcCol="360000" rtlCol="0">
              <a:spAutoFit/>
            </a:bodyPr>
            <a:lstStyle/>
            <a:p>
              <a:pPr algn="ctr"/>
              <a:r>
                <a:rPr lang="en-US" sz="1600" b="1" dirty="0">
                  <a:solidFill>
                    <a:schemeClr val="accent4"/>
                  </a:solidFill>
                  <a:latin typeface="Century Gothic" panose="020B0502020202020204" pitchFamily="34" charset="0"/>
                </a:rPr>
                <a:t>PROBLEM 3</a:t>
              </a:r>
              <a:endParaRPr lang="id-ID" sz="1600" b="1" dirty="0">
                <a:solidFill>
                  <a:schemeClr val="accent4"/>
                </a:solidFill>
                <a:latin typeface="Century Gothic" panose="020B0502020202020204" pitchFamily="34" charset="0"/>
              </a:endParaRPr>
            </a:p>
          </p:txBody>
        </p:sp>
      </p:grpSp>
      <p:grpSp>
        <p:nvGrpSpPr>
          <p:cNvPr id="7" name="Group 6"/>
          <p:cNvGrpSpPr/>
          <p:nvPr/>
        </p:nvGrpSpPr>
        <p:grpSpPr>
          <a:xfrm>
            <a:off x="3279927" y="2177143"/>
            <a:ext cx="2351314" cy="2747876"/>
            <a:chOff x="3109433" y="2177143"/>
            <a:chExt cx="2351314" cy="2747876"/>
          </a:xfrm>
        </p:grpSpPr>
        <p:sp>
          <p:nvSpPr>
            <p:cNvPr id="19" name="Oval 18"/>
            <p:cNvSpPr/>
            <p:nvPr/>
          </p:nvSpPr>
          <p:spPr>
            <a:xfrm>
              <a:off x="3539419" y="2177143"/>
              <a:ext cx="1491343" cy="1491343"/>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TextBox 23"/>
            <p:cNvSpPr txBox="1"/>
            <p:nvPr/>
          </p:nvSpPr>
          <p:spPr>
            <a:xfrm>
              <a:off x="3109433" y="4094022"/>
              <a:ext cx="2351314" cy="830997"/>
            </a:xfrm>
            <a:prstGeom prst="rect">
              <a:avLst/>
            </a:prstGeom>
            <a:noFill/>
          </p:spPr>
          <p:txBody>
            <a:bodyPr wrap="square" numCol="1" spcCol="360000" rtlCol="0">
              <a:spAutoFit/>
            </a:bodyPr>
            <a:lstStyle/>
            <a:p>
              <a:pPr algn="ctr"/>
              <a:r>
                <a:rPr lang="id-ID" sz="1200" dirty="0">
                  <a:solidFill>
                    <a:schemeClr val="bg2">
                      <a:lumMod val="50000"/>
                    </a:schemeClr>
                  </a:solidFill>
                  <a:latin typeface="Calibri Light" panose="020F0302020204030204" pitchFamily="34" charset="0"/>
                </a:rPr>
                <a:t>Lorem ipsum dolor sit amet, consectetuer adipiscing elit, sed diam nonummy nibh euismod tincidunt ut laoreet</a:t>
              </a:r>
            </a:p>
          </p:txBody>
        </p:sp>
        <p:sp>
          <p:nvSpPr>
            <p:cNvPr id="33" name="TextBox 32"/>
            <p:cNvSpPr txBox="1"/>
            <p:nvPr/>
          </p:nvSpPr>
          <p:spPr>
            <a:xfrm>
              <a:off x="3350887" y="3665014"/>
              <a:ext cx="1868407" cy="338554"/>
            </a:xfrm>
            <a:prstGeom prst="rect">
              <a:avLst/>
            </a:prstGeom>
            <a:noFill/>
          </p:spPr>
          <p:txBody>
            <a:bodyPr wrap="square" numCol="1" spcCol="360000" rtlCol="0">
              <a:spAutoFit/>
            </a:bodyPr>
            <a:lstStyle/>
            <a:p>
              <a:pPr algn="ctr"/>
              <a:r>
                <a:rPr lang="en-US" sz="1600" b="1" dirty="0">
                  <a:solidFill>
                    <a:schemeClr val="accent5"/>
                  </a:solidFill>
                  <a:latin typeface="Century Gothic" panose="020B0502020202020204" pitchFamily="34" charset="0"/>
                </a:rPr>
                <a:t>PROBLEM 2</a:t>
              </a:r>
              <a:endParaRPr lang="id-ID" sz="1600" b="1" dirty="0">
                <a:solidFill>
                  <a:schemeClr val="accent5"/>
                </a:solidFill>
                <a:latin typeface="Century Gothic" panose="020B0502020202020204" pitchFamily="34" charset="0"/>
              </a:endParaRPr>
            </a:p>
          </p:txBody>
        </p:sp>
      </p:grpSp>
      <p:grpSp>
        <p:nvGrpSpPr>
          <p:cNvPr id="15" name="Group 14"/>
          <p:cNvGrpSpPr/>
          <p:nvPr/>
        </p:nvGrpSpPr>
        <p:grpSpPr>
          <a:xfrm>
            <a:off x="1146984" y="2665081"/>
            <a:ext cx="822471" cy="515466"/>
            <a:chOff x="5475288" y="2247900"/>
            <a:chExt cx="688975" cy="431800"/>
          </a:xfrm>
          <a:solidFill>
            <a:schemeClr val="bg1"/>
          </a:solidFill>
        </p:grpSpPr>
        <p:sp>
          <p:nvSpPr>
            <p:cNvPr id="16" name="Freeform 80"/>
            <p:cNvSpPr>
              <a:spLocks noEditPoints="1"/>
            </p:cNvSpPr>
            <p:nvPr/>
          </p:nvSpPr>
          <p:spPr bwMode="auto">
            <a:xfrm>
              <a:off x="5475288" y="2247900"/>
              <a:ext cx="688975" cy="431800"/>
            </a:xfrm>
            <a:custGeom>
              <a:avLst/>
              <a:gdLst>
                <a:gd name="T0" fmla="*/ 6716 w 16058"/>
                <a:gd name="T1" fmla="*/ 8942 h 10064"/>
                <a:gd name="T2" fmla="*/ 5195 w 16058"/>
                <a:gd name="T3" fmla="*/ 8519 h 10064"/>
                <a:gd name="T4" fmla="*/ 3782 w 16058"/>
                <a:gd name="T5" fmla="*/ 7815 h 10064"/>
                <a:gd name="T6" fmla="*/ 2529 w 16058"/>
                <a:gd name="T7" fmla="*/ 6861 h 10064"/>
                <a:gd name="T8" fmla="*/ 1491 w 16058"/>
                <a:gd name="T9" fmla="*/ 5689 h 10064"/>
                <a:gd name="T10" fmla="*/ 1492 w 16058"/>
                <a:gd name="T11" fmla="*/ 4372 h 10064"/>
                <a:gd name="T12" fmla="*/ 2533 w 16058"/>
                <a:gd name="T13" fmla="*/ 3199 h 10064"/>
                <a:gd name="T14" fmla="*/ 3786 w 16058"/>
                <a:gd name="T15" fmla="*/ 2246 h 10064"/>
                <a:gd name="T16" fmla="*/ 5198 w 16058"/>
                <a:gd name="T17" fmla="*/ 1543 h 10064"/>
                <a:gd name="T18" fmla="*/ 6717 w 16058"/>
                <a:gd name="T19" fmla="*/ 1121 h 10064"/>
                <a:gd name="T20" fmla="*/ 8293 w 16058"/>
                <a:gd name="T21" fmla="*/ 1012 h 10064"/>
                <a:gd name="T22" fmla="*/ 9859 w 16058"/>
                <a:gd name="T23" fmla="*/ 1230 h 10064"/>
                <a:gd name="T24" fmla="*/ 11349 w 16058"/>
                <a:gd name="T25" fmla="*/ 1750 h 10064"/>
                <a:gd name="T26" fmla="*/ 12715 w 16058"/>
                <a:gd name="T27" fmla="*/ 2540 h 10064"/>
                <a:gd name="T28" fmla="*/ 13901 w 16058"/>
                <a:gd name="T29" fmla="*/ 3571 h 10064"/>
                <a:gd name="T30" fmla="*/ 14857 w 16058"/>
                <a:gd name="T31" fmla="*/ 4809 h 10064"/>
                <a:gd name="T32" fmla="*/ 14245 w 16058"/>
                <a:gd name="T33" fmla="*/ 6106 h 10064"/>
                <a:gd name="T34" fmla="*/ 13128 w 16058"/>
                <a:gd name="T35" fmla="*/ 7208 h 10064"/>
                <a:gd name="T36" fmla="*/ 11817 w 16058"/>
                <a:gd name="T37" fmla="*/ 8082 h 10064"/>
                <a:gd name="T38" fmla="*/ 10363 w 16058"/>
                <a:gd name="T39" fmla="*/ 8694 h 10064"/>
                <a:gd name="T40" fmla="*/ 8819 w 16058"/>
                <a:gd name="T41" fmla="*/ 9015 h 10064"/>
                <a:gd name="T42" fmla="*/ 16037 w 16058"/>
                <a:gd name="T43" fmla="*/ 4889 h 10064"/>
                <a:gd name="T44" fmla="*/ 16017 w 16058"/>
                <a:gd name="T45" fmla="*/ 4835 h 10064"/>
                <a:gd name="T46" fmla="*/ 15713 w 16058"/>
                <a:gd name="T47" fmla="*/ 4283 h 10064"/>
                <a:gd name="T48" fmla="*/ 14616 w 16058"/>
                <a:gd name="T49" fmla="*/ 2869 h 10064"/>
                <a:gd name="T50" fmla="*/ 13237 w 16058"/>
                <a:gd name="T51" fmla="*/ 1686 h 10064"/>
                <a:gd name="T52" fmla="*/ 11639 w 16058"/>
                <a:gd name="T53" fmla="*/ 781 h 10064"/>
                <a:gd name="T54" fmla="*/ 9883 w 16058"/>
                <a:gd name="T55" fmla="*/ 203 h 10064"/>
                <a:gd name="T56" fmla="*/ 8029 w 16058"/>
                <a:gd name="T57" fmla="*/ 0 h 10064"/>
                <a:gd name="T58" fmla="*/ 6175 w 16058"/>
                <a:gd name="T59" fmla="*/ 203 h 10064"/>
                <a:gd name="T60" fmla="*/ 4419 w 16058"/>
                <a:gd name="T61" fmla="*/ 780 h 10064"/>
                <a:gd name="T62" fmla="*/ 2821 w 16058"/>
                <a:gd name="T63" fmla="*/ 1684 h 10064"/>
                <a:gd name="T64" fmla="*/ 1443 w 16058"/>
                <a:gd name="T65" fmla="*/ 2866 h 10064"/>
                <a:gd name="T66" fmla="*/ 345 w 16058"/>
                <a:gd name="T67" fmla="*/ 4280 h 10064"/>
                <a:gd name="T68" fmla="*/ 41 w 16058"/>
                <a:gd name="T69" fmla="*/ 4831 h 10064"/>
                <a:gd name="T70" fmla="*/ 22 w 16058"/>
                <a:gd name="T71" fmla="*/ 4885 h 10064"/>
                <a:gd name="T72" fmla="*/ 2 w 16058"/>
                <a:gd name="T73" fmla="*/ 5001 h 10064"/>
                <a:gd name="T74" fmla="*/ 6 w 16058"/>
                <a:gd name="T75" fmla="*/ 5087 h 10064"/>
                <a:gd name="T76" fmla="*/ 23 w 16058"/>
                <a:gd name="T77" fmla="*/ 5191 h 10064"/>
                <a:gd name="T78" fmla="*/ 46 w 16058"/>
                <a:gd name="T79" fmla="*/ 5248 h 10064"/>
                <a:gd name="T80" fmla="*/ 675 w 16058"/>
                <a:gd name="T81" fmla="*/ 6275 h 10064"/>
                <a:gd name="T82" fmla="*/ 1874 w 16058"/>
                <a:gd name="T83" fmla="*/ 7617 h 10064"/>
                <a:gd name="T84" fmla="*/ 3332 w 16058"/>
                <a:gd name="T85" fmla="*/ 8713 h 10064"/>
                <a:gd name="T86" fmla="*/ 4990 w 16058"/>
                <a:gd name="T87" fmla="*/ 9514 h 10064"/>
                <a:gd name="T88" fmla="*/ 6786 w 16058"/>
                <a:gd name="T89" fmla="*/ 9972 h 10064"/>
                <a:gd name="T90" fmla="*/ 8654 w 16058"/>
                <a:gd name="T91" fmla="*/ 10041 h 10064"/>
                <a:gd name="T92" fmla="*/ 10483 w 16058"/>
                <a:gd name="T93" fmla="*/ 9708 h 10064"/>
                <a:gd name="T94" fmla="*/ 12193 w 16058"/>
                <a:gd name="T95" fmla="*/ 9017 h 10064"/>
                <a:gd name="T96" fmla="*/ 13724 w 16058"/>
                <a:gd name="T97" fmla="*/ 8014 h 10064"/>
                <a:gd name="T98" fmla="*/ 15015 w 16058"/>
                <a:gd name="T99" fmla="*/ 6749 h 10064"/>
                <a:gd name="T100" fmla="*/ 16007 w 16058"/>
                <a:gd name="T101" fmla="*/ 5270 h 10064"/>
                <a:gd name="T102" fmla="*/ 16031 w 16058"/>
                <a:gd name="T103" fmla="*/ 5211 h 10064"/>
                <a:gd name="T104" fmla="*/ 16040 w 16058"/>
                <a:gd name="T105" fmla="*/ 5146 h 10064"/>
                <a:gd name="T106" fmla="*/ 16058 w 16058"/>
                <a:gd name="T107" fmla="*/ 5034 h 10064"/>
                <a:gd name="T108" fmla="*/ 16040 w 16058"/>
                <a:gd name="T109" fmla="*/ 4921 h 10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58" h="10064">
                  <a:moveTo>
                    <a:pt x="8029" y="9056"/>
                  </a:moveTo>
                  <a:lnTo>
                    <a:pt x="7765" y="9052"/>
                  </a:lnTo>
                  <a:lnTo>
                    <a:pt x="7501" y="9038"/>
                  </a:lnTo>
                  <a:lnTo>
                    <a:pt x="7238" y="9015"/>
                  </a:lnTo>
                  <a:lnTo>
                    <a:pt x="6976" y="8983"/>
                  </a:lnTo>
                  <a:lnTo>
                    <a:pt x="6716" y="8942"/>
                  </a:lnTo>
                  <a:lnTo>
                    <a:pt x="6457" y="8892"/>
                  </a:lnTo>
                  <a:lnTo>
                    <a:pt x="6200" y="8834"/>
                  </a:lnTo>
                  <a:lnTo>
                    <a:pt x="5944" y="8768"/>
                  </a:lnTo>
                  <a:lnTo>
                    <a:pt x="5693" y="8693"/>
                  </a:lnTo>
                  <a:lnTo>
                    <a:pt x="5442" y="8610"/>
                  </a:lnTo>
                  <a:lnTo>
                    <a:pt x="5195" y="8519"/>
                  </a:lnTo>
                  <a:lnTo>
                    <a:pt x="4950" y="8421"/>
                  </a:lnTo>
                  <a:lnTo>
                    <a:pt x="4709" y="8314"/>
                  </a:lnTo>
                  <a:lnTo>
                    <a:pt x="4471" y="8200"/>
                  </a:lnTo>
                  <a:lnTo>
                    <a:pt x="4237" y="8079"/>
                  </a:lnTo>
                  <a:lnTo>
                    <a:pt x="4007" y="7951"/>
                  </a:lnTo>
                  <a:lnTo>
                    <a:pt x="3782" y="7815"/>
                  </a:lnTo>
                  <a:lnTo>
                    <a:pt x="3560" y="7672"/>
                  </a:lnTo>
                  <a:lnTo>
                    <a:pt x="3343" y="7524"/>
                  </a:lnTo>
                  <a:lnTo>
                    <a:pt x="3132" y="7368"/>
                  </a:lnTo>
                  <a:lnTo>
                    <a:pt x="2926" y="7205"/>
                  </a:lnTo>
                  <a:lnTo>
                    <a:pt x="2725" y="7036"/>
                  </a:lnTo>
                  <a:lnTo>
                    <a:pt x="2529" y="6861"/>
                  </a:lnTo>
                  <a:lnTo>
                    <a:pt x="2340" y="6680"/>
                  </a:lnTo>
                  <a:lnTo>
                    <a:pt x="2157" y="6493"/>
                  </a:lnTo>
                  <a:lnTo>
                    <a:pt x="1980" y="6301"/>
                  </a:lnTo>
                  <a:lnTo>
                    <a:pt x="1811" y="6102"/>
                  </a:lnTo>
                  <a:lnTo>
                    <a:pt x="1647" y="5898"/>
                  </a:lnTo>
                  <a:lnTo>
                    <a:pt x="1491" y="5689"/>
                  </a:lnTo>
                  <a:lnTo>
                    <a:pt x="1343" y="5475"/>
                  </a:lnTo>
                  <a:lnTo>
                    <a:pt x="1201" y="5255"/>
                  </a:lnTo>
                  <a:lnTo>
                    <a:pt x="1069" y="5030"/>
                  </a:lnTo>
                  <a:lnTo>
                    <a:pt x="1202" y="4806"/>
                  </a:lnTo>
                  <a:lnTo>
                    <a:pt x="1344" y="4586"/>
                  </a:lnTo>
                  <a:lnTo>
                    <a:pt x="1492" y="4372"/>
                  </a:lnTo>
                  <a:lnTo>
                    <a:pt x="1649" y="4163"/>
                  </a:lnTo>
                  <a:lnTo>
                    <a:pt x="1813" y="3958"/>
                  </a:lnTo>
                  <a:lnTo>
                    <a:pt x="1983" y="3760"/>
                  </a:lnTo>
                  <a:lnTo>
                    <a:pt x="2160" y="3567"/>
                  </a:lnTo>
                  <a:lnTo>
                    <a:pt x="2343" y="3380"/>
                  </a:lnTo>
                  <a:lnTo>
                    <a:pt x="2533" y="3199"/>
                  </a:lnTo>
                  <a:lnTo>
                    <a:pt x="2729" y="3024"/>
                  </a:lnTo>
                  <a:lnTo>
                    <a:pt x="2930" y="2855"/>
                  </a:lnTo>
                  <a:lnTo>
                    <a:pt x="3136" y="2693"/>
                  </a:lnTo>
                  <a:lnTo>
                    <a:pt x="3348" y="2537"/>
                  </a:lnTo>
                  <a:lnTo>
                    <a:pt x="3564" y="2389"/>
                  </a:lnTo>
                  <a:lnTo>
                    <a:pt x="3786" y="2246"/>
                  </a:lnTo>
                  <a:lnTo>
                    <a:pt x="4011" y="2111"/>
                  </a:lnTo>
                  <a:lnTo>
                    <a:pt x="4241" y="1982"/>
                  </a:lnTo>
                  <a:lnTo>
                    <a:pt x="4475" y="1862"/>
                  </a:lnTo>
                  <a:lnTo>
                    <a:pt x="4712" y="1748"/>
                  </a:lnTo>
                  <a:lnTo>
                    <a:pt x="4953" y="1641"/>
                  </a:lnTo>
                  <a:lnTo>
                    <a:pt x="5198" y="1543"/>
                  </a:lnTo>
                  <a:lnTo>
                    <a:pt x="5445" y="1452"/>
                  </a:lnTo>
                  <a:lnTo>
                    <a:pt x="5695" y="1370"/>
                  </a:lnTo>
                  <a:lnTo>
                    <a:pt x="5947" y="1295"/>
                  </a:lnTo>
                  <a:lnTo>
                    <a:pt x="6202" y="1229"/>
                  </a:lnTo>
                  <a:lnTo>
                    <a:pt x="6459" y="1171"/>
                  </a:lnTo>
                  <a:lnTo>
                    <a:pt x="6717" y="1121"/>
                  </a:lnTo>
                  <a:lnTo>
                    <a:pt x="6978" y="1081"/>
                  </a:lnTo>
                  <a:lnTo>
                    <a:pt x="7239" y="1049"/>
                  </a:lnTo>
                  <a:lnTo>
                    <a:pt x="7502" y="1026"/>
                  </a:lnTo>
                  <a:lnTo>
                    <a:pt x="7765" y="1012"/>
                  </a:lnTo>
                  <a:lnTo>
                    <a:pt x="8029" y="1008"/>
                  </a:lnTo>
                  <a:lnTo>
                    <a:pt x="8293" y="1012"/>
                  </a:lnTo>
                  <a:lnTo>
                    <a:pt x="8557" y="1026"/>
                  </a:lnTo>
                  <a:lnTo>
                    <a:pt x="8820" y="1049"/>
                  </a:lnTo>
                  <a:lnTo>
                    <a:pt x="9082" y="1081"/>
                  </a:lnTo>
                  <a:lnTo>
                    <a:pt x="9342" y="1122"/>
                  </a:lnTo>
                  <a:lnTo>
                    <a:pt x="9601" y="1172"/>
                  </a:lnTo>
                  <a:lnTo>
                    <a:pt x="9859" y="1230"/>
                  </a:lnTo>
                  <a:lnTo>
                    <a:pt x="10114" y="1296"/>
                  </a:lnTo>
                  <a:lnTo>
                    <a:pt x="10366" y="1371"/>
                  </a:lnTo>
                  <a:lnTo>
                    <a:pt x="10616" y="1454"/>
                  </a:lnTo>
                  <a:lnTo>
                    <a:pt x="10863" y="1545"/>
                  </a:lnTo>
                  <a:lnTo>
                    <a:pt x="11108" y="1643"/>
                  </a:lnTo>
                  <a:lnTo>
                    <a:pt x="11349" y="1750"/>
                  </a:lnTo>
                  <a:lnTo>
                    <a:pt x="11587" y="1864"/>
                  </a:lnTo>
                  <a:lnTo>
                    <a:pt x="11821" y="1985"/>
                  </a:lnTo>
                  <a:lnTo>
                    <a:pt x="12051" y="2113"/>
                  </a:lnTo>
                  <a:lnTo>
                    <a:pt x="12276" y="2249"/>
                  </a:lnTo>
                  <a:lnTo>
                    <a:pt x="12498" y="2392"/>
                  </a:lnTo>
                  <a:lnTo>
                    <a:pt x="12715" y="2540"/>
                  </a:lnTo>
                  <a:lnTo>
                    <a:pt x="12926" y="2696"/>
                  </a:lnTo>
                  <a:lnTo>
                    <a:pt x="13132" y="2859"/>
                  </a:lnTo>
                  <a:lnTo>
                    <a:pt x="13333" y="3028"/>
                  </a:lnTo>
                  <a:lnTo>
                    <a:pt x="13529" y="3203"/>
                  </a:lnTo>
                  <a:lnTo>
                    <a:pt x="13718" y="3384"/>
                  </a:lnTo>
                  <a:lnTo>
                    <a:pt x="13901" y="3571"/>
                  </a:lnTo>
                  <a:lnTo>
                    <a:pt x="14078" y="3763"/>
                  </a:lnTo>
                  <a:lnTo>
                    <a:pt x="14247" y="3962"/>
                  </a:lnTo>
                  <a:lnTo>
                    <a:pt x="14411" y="4166"/>
                  </a:lnTo>
                  <a:lnTo>
                    <a:pt x="14567" y="4375"/>
                  </a:lnTo>
                  <a:lnTo>
                    <a:pt x="14715" y="4589"/>
                  </a:lnTo>
                  <a:lnTo>
                    <a:pt x="14857" y="4809"/>
                  </a:lnTo>
                  <a:lnTo>
                    <a:pt x="14989" y="5034"/>
                  </a:lnTo>
                  <a:lnTo>
                    <a:pt x="14856" y="5258"/>
                  </a:lnTo>
                  <a:lnTo>
                    <a:pt x="14714" y="5477"/>
                  </a:lnTo>
                  <a:lnTo>
                    <a:pt x="14566" y="5692"/>
                  </a:lnTo>
                  <a:lnTo>
                    <a:pt x="14409" y="5901"/>
                  </a:lnTo>
                  <a:lnTo>
                    <a:pt x="14245" y="6106"/>
                  </a:lnTo>
                  <a:lnTo>
                    <a:pt x="14075" y="6304"/>
                  </a:lnTo>
                  <a:lnTo>
                    <a:pt x="13898" y="6497"/>
                  </a:lnTo>
                  <a:lnTo>
                    <a:pt x="13715" y="6684"/>
                  </a:lnTo>
                  <a:lnTo>
                    <a:pt x="13525" y="6865"/>
                  </a:lnTo>
                  <a:lnTo>
                    <a:pt x="13329" y="7040"/>
                  </a:lnTo>
                  <a:lnTo>
                    <a:pt x="13128" y="7208"/>
                  </a:lnTo>
                  <a:lnTo>
                    <a:pt x="12922" y="7371"/>
                  </a:lnTo>
                  <a:lnTo>
                    <a:pt x="12711" y="7527"/>
                  </a:lnTo>
                  <a:lnTo>
                    <a:pt x="12494" y="7675"/>
                  </a:lnTo>
                  <a:lnTo>
                    <a:pt x="12272" y="7818"/>
                  </a:lnTo>
                  <a:lnTo>
                    <a:pt x="12047" y="7953"/>
                  </a:lnTo>
                  <a:lnTo>
                    <a:pt x="11817" y="8082"/>
                  </a:lnTo>
                  <a:lnTo>
                    <a:pt x="11584" y="8202"/>
                  </a:lnTo>
                  <a:lnTo>
                    <a:pt x="11346" y="8316"/>
                  </a:lnTo>
                  <a:lnTo>
                    <a:pt x="11105" y="8423"/>
                  </a:lnTo>
                  <a:lnTo>
                    <a:pt x="10860" y="8520"/>
                  </a:lnTo>
                  <a:lnTo>
                    <a:pt x="10613" y="8612"/>
                  </a:lnTo>
                  <a:lnTo>
                    <a:pt x="10363" y="8694"/>
                  </a:lnTo>
                  <a:lnTo>
                    <a:pt x="10111" y="8769"/>
                  </a:lnTo>
                  <a:lnTo>
                    <a:pt x="9856" y="8835"/>
                  </a:lnTo>
                  <a:lnTo>
                    <a:pt x="9599" y="8893"/>
                  </a:lnTo>
                  <a:lnTo>
                    <a:pt x="9341" y="8943"/>
                  </a:lnTo>
                  <a:lnTo>
                    <a:pt x="9081" y="8983"/>
                  </a:lnTo>
                  <a:lnTo>
                    <a:pt x="8819" y="9015"/>
                  </a:lnTo>
                  <a:lnTo>
                    <a:pt x="8556" y="9038"/>
                  </a:lnTo>
                  <a:lnTo>
                    <a:pt x="8293" y="9052"/>
                  </a:lnTo>
                  <a:lnTo>
                    <a:pt x="8029" y="9056"/>
                  </a:lnTo>
                  <a:close/>
                  <a:moveTo>
                    <a:pt x="16040" y="4921"/>
                  </a:moveTo>
                  <a:lnTo>
                    <a:pt x="16038" y="4905"/>
                  </a:lnTo>
                  <a:lnTo>
                    <a:pt x="16037" y="4889"/>
                  </a:lnTo>
                  <a:lnTo>
                    <a:pt x="16036" y="4881"/>
                  </a:lnTo>
                  <a:lnTo>
                    <a:pt x="16035" y="4873"/>
                  </a:lnTo>
                  <a:lnTo>
                    <a:pt x="16033" y="4865"/>
                  </a:lnTo>
                  <a:lnTo>
                    <a:pt x="16031" y="4857"/>
                  </a:lnTo>
                  <a:lnTo>
                    <a:pt x="16024" y="4846"/>
                  </a:lnTo>
                  <a:lnTo>
                    <a:pt x="16017" y="4835"/>
                  </a:lnTo>
                  <a:lnTo>
                    <a:pt x="16014" y="4826"/>
                  </a:lnTo>
                  <a:lnTo>
                    <a:pt x="16012" y="4816"/>
                  </a:lnTo>
                  <a:lnTo>
                    <a:pt x="16010" y="4807"/>
                  </a:lnTo>
                  <a:lnTo>
                    <a:pt x="16007" y="4798"/>
                  </a:lnTo>
                  <a:lnTo>
                    <a:pt x="15864" y="4539"/>
                  </a:lnTo>
                  <a:lnTo>
                    <a:pt x="15713" y="4283"/>
                  </a:lnTo>
                  <a:lnTo>
                    <a:pt x="15552" y="4034"/>
                  </a:lnTo>
                  <a:lnTo>
                    <a:pt x="15383" y="3789"/>
                  </a:lnTo>
                  <a:lnTo>
                    <a:pt x="15203" y="3550"/>
                  </a:lnTo>
                  <a:lnTo>
                    <a:pt x="15015" y="3318"/>
                  </a:lnTo>
                  <a:lnTo>
                    <a:pt x="14820" y="3091"/>
                  </a:lnTo>
                  <a:lnTo>
                    <a:pt x="14616" y="2869"/>
                  </a:lnTo>
                  <a:lnTo>
                    <a:pt x="14404" y="2654"/>
                  </a:lnTo>
                  <a:lnTo>
                    <a:pt x="14184" y="2447"/>
                  </a:lnTo>
                  <a:lnTo>
                    <a:pt x="13957" y="2246"/>
                  </a:lnTo>
                  <a:lnTo>
                    <a:pt x="13724" y="2052"/>
                  </a:lnTo>
                  <a:lnTo>
                    <a:pt x="13484" y="1865"/>
                  </a:lnTo>
                  <a:lnTo>
                    <a:pt x="13237" y="1686"/>
                  </a:lnTo>
                  <a:lnTo>
                    <a:pt x="12985" y="1515"/>
                  </a:lnTo>
                  <a:lnTo>
                    <a:pt x="12726" y="1351"/>
                  </a:lnTo>
                  <a:lnTo>
                    <a:pt x="12462" y="1196"/>
                  </a:lnTo>
                  <a:lnTo>
                    <a:pt x="12193" y="1049"/>
                  </a:lnTo>
                  <a:lnTo>
                    <a:pt x="11918" y="910"/>
                  </a:lnTo>
                  <a:lnTo>
                    <a:pt x="11639" y="781"/>
                  </a:lnTo>
                  <a:lnTo>
                    <a:pt x="11356" y="661"/>
                  </a:lnTo>
                  <a:lnTo>
                    <a:pt x="11069" y="550"/>
                  </a:lnTo>
                  <a:lnTo>
                    <a:pt x="10777" y="449"/>
                  </a:lnTo>
                  <a:lnTo>
                    <a:pt x="10483" y="357"/>
                  </a:lnTo>
                  <a:lnTo>
                    <a:pt x="10185" y="275"/>
                  </a:lnTo>
                  <a:lnTo>
                    <a:pt x="9883" y="203"/>
                  </a:lnTo>
                  <a:lnTo>
                    <a:pt x="9580" y="142"/>
                  </a:lnTo>
                  <a:lnTo>
                    <a:pt x="9273" y="92"/>
                  </a:lnTo>
                  <a:lnTo>
                    <a:pt x="8964" y="52"/>
                  </a:lnTo>
                  <a:lnTo>
                    <a:pt x="8654" y="23"/>
                  </a:lnTo>
                  <a:lnTo>
                    <a:pt x="8342" y="6"/>
                  </a:lnTo>
                  <a:lnTo>
                    <a:pt x="8029" y="0"/>
                  </a:lnTo>
                  <a:lnTo>
                    <a:pt x="7716" y="6"/>
                  </a:lnTo>
                  <a:lnTo>
                    <a:pt x="7404" y="23"/>
                  </a:lnTo>
                  <a:lnTo>
                    <a:pt x="7094" y="51"/>
                  </a:lnTo>
                  <a:lnTo>
                    <a:pt x="6786" y="92"/>
                  </a:lnTo>
                  <a:lnTo>
                    <a:pt x="6478" y="142"/>
                  </a:lnTo>
                  <a:lnTo>
                    <a:pt x="6175" y="203"/>
                  </a:lnTo>
                  <a:lnTo>
                    <a:pt x="5874" y="275"/>
                  </a:lnTo>
                  <a:lnTo>
                    <a:pt x="5576" y="356"/>
                  </a:lnTo>
                  <a:lnTo>
                    <a:pt x="5281" y="448"/>
                  </a:lnTo>
                  <a:lnTo>
                    <a:pt x="4990" y="549"/>
                  </a:lnTo>
                  <a:lnTo>
                    <a:pt x="4702" y="660"/>
                  </a:lnTo>
                  <a:lnTo>
                    <a:pt x="4419" y="780"/>
                  </a:lnTo>
                  <a:lnTo>
                    <a:pt x="4140" y="909"/>
                  </a:lnTo>
                  <a:lnTo>
                    <a:pt x="3866" y="1047"/>
                  </a:lnTo>
                  <a:lnTo>
                    <a:pt x="3596" y="1194"/>
                  </a:lnTo>
                  <a:lnTo>
                    <a:pt x="3332" y="1349"/>
                  </a:lnTo>
                  <a:lnTo>
                    <a:pt x="3073" y="1513"/>
                  </a:lnTo>
                  <a:lnTo>
                    <a:pt x="2821" y="1684"/>
                  </a:lnTo>
                  <a:lnTo>
                    <a:pt x="2574" y="1863"/>
                  </a:lnTo>
                  <a:lnTo>
                    <a:pt x="2334" y="2050"/>
                  </a:lnTo>
                  <a:lnTo>
                    <a:pt x="2101" y="2243"/>
                  </a:lnTo>
                  <a:lnTo>
                    <a:pt x="1874" y="2444"/>
                  </a:lnTo>
                  <a:lnTo>
                    <a:pt x="1655" y="2652"/>
                  </a:lnTo>
                  <a:lnTo>
                    <a:pt x="1443" y="2866"/>
                  </a:lnTo>
                  <a:lnTo>
                    <a:pt x="1238" y="3087"/>
                  </a:lnTo>
                  <a:lnTo>
                    <a:pt x="1043" y="3314"/>
                  </a:lnTo>
                  <a:lnTo>
                    <a:pt x="855" y="3547"/>
                  </a:lnTo>
                  <a:lnTo>
                    <a:pt x="675" y="3785"/>
                  </a:lnTo>
                  <a:lnTo>
                    <a:pt x="506" y="4031"/>
                  </a:lnTo>
                  <a:lnTo>
                    <a:pt x="345" y="4280"/>
                  </a:lnTo>
                  <a:lnTo>
                    <a:pt x="194" y="4535"/>
                  </a:lnTo>
                  <a:lnTo>
                    <a:pt x="52" y="4794"/>
                  </a:lnTo>
                  <a:lnTo>
                    <a:pt x="48" y="4804"/>
                  </a:lnTo>
                  <a:lnTo>
                    <a:pt x="46" y="4813"/>
                  </a:lnTo>
                  <a:lnTo>
                    <a:pt x="44" y="4822"/>
                  </a:lnTo>
                  <a:lnTo>
                    <a:pt x="41" y="4831"/>
                  </a:lnTo>
                  <a:lnTo>
                    <a:pt x="34" y="4842"/>
                  </a:lnTo>
                  <a:lnTo>
                    <a:pt x="28" y="4853"/>
                  </a:lnTo>
                  <a:lnTo>
                    <a:pt x="25" y="4861"/>
                  </a:lnTo>
                  <a:lnTo>
                    <a:pt x="23" y="4869"/>
                  </a:lnTo>
                  <a:lnTo>
                    <a:pt x="22" y="4877"/>
                  </a:lnTo>
                  <a:lnTo>
                    <a:pt x="22" y="4885"/>
                  </a:lnTo>
                  <a:lnTo>
                    <a:pt x="20" y="4902"/>
                  </a:lnTo>
                  <a:lnTo>
                    <a:pt x="18" y="4918"/>
                  </a:lnTo>
                  <a:lnTo>
                    <a:pt x="11" y="4946"/>
                  </a:lnTo>
                  <a:lnTo>
                    <a:pt x="6" y="4973"/>
                  </a:lnTo>
                  <a:lnTo>
                    <a:pt x="3" y="4987"/>
                  </a:lnTo>
                  <a:lnTo>
                    <a:pt x="2" y="5001"/>
                  </a:lnTo>
                  <a:lnTo>
                    <a:pt x="0" y="5016"/>
                  </a:lnTo>
                  <a:lnTo>
                    <a:pt x="0" y="5030"/>
                  </a:lnTo>
                  <a:lnTo>
                    <a:pt x="0" y="5045"/>
                  </a:lnTo>
                  <a:lnTo>
                    <a:pt x="2" y="5059"/>
                  </a:lnTo>
                  <a:lnTo>
                    <a:pt x="3" y="5073"/>
                  </a:lnTo>
                  <a:lnTo>
                    <a:pt x="6" y="5087"/>
                  </a:lnTo>
                  <a:lnTo>
                    <a:pt x="11" y="5115"/>
                  </a:lnTo>
                  <a:lnTo>
                    <a:pt x="18" y="5143"/>
                  </a:lnTo>
                  <a:lnTo>
                    <a:pt x="20" y="5159"/>
                  </a:lnTo>
                  <a:lnTo>
                    <a:pt x="22" y="5175"/>
                  </a:lnTo>
                  <a:lnTo>
                    <a:pt x="22" y="5183"/>
                  </a:lnTo>
                  <a:lnTo>
                    <a:pt x="23" y="5191"/>
                  </a:lnTo>
                  <a:lnTo>
                    <a:pt x="25" y="5199"/>
                  </a:lnTo>
                  <a:lnTo>
                    <a:pt x="28" y="5207"/>
                  </a:lnTo>
                  <a:lnTo>
                    <a:pt x="34" y="5218"/>
                  </a:lnTo>
                  <a:lnTo>
                    <a:pt x="41" y="5229"/>
                  </a:lnTo>
                  <a:lnTo>
                    <a:pt x="44" y="5238"/>
                  </a:lnTo>
                  <a:lnTo>
                    <a:pt x="46" y="5248"/>
                  </a:lnTo>
                  <a:lnTo>
                    <a:pt x="48" y="5257"/>
                  </a:lnTo>
                  <a:lnTo>
                    <a:pt x="52" y="5266"/>
                  </a:lnTo>
                  <a:lnTo>
                    <a:pt x="194" y="5525"/>
                  </a:lnTo>
                  <a:lnTo>
                    <a:pt x="345" y="5781"/>
                  </a:lnTo>
                  <a:lnTo>
                    <a:pt x="506" y="6030"/>
                  </a:lnTo>
                  <a:lnTo>
                    <a:pt x="675" y="6275"/>
                  </a:lnTo>
                  <a:lnTo>
                    <a:pt x="855" y="6513"/>
                  </a:lnTo>
                  <a:lnTo>
                    <a:pt x="1043" y="6746"/>
                  </a:lnTo>
                  <a:lnTo>
                    <a:pt x="1238" y="6973"/>
                  </a:lnTo>
                  <a:lnTo>
                    <a:pt x="1443" y="7195"/>
                  </a:lnTo>
                  <a:lnTo>
                    <a:pt x="1655" y="7409"/>
                  </a:lnTo>
                  <a:lnTo>
                    <a:pt x="1874" y="7617"/>
                  </a:lnTo>
                  <a:lnTo>
                    <a:pt x="2101" y="7818"/>
                  </a:lnTo>
                  <a:lnTo>
                    <a:pt x="2334" y="8012"/>
                  </a:lnTo>
                  <a:lnTo>
                    <a:pt x="2574" y="8198"/>
                  </a:lnTo>
                  <a:lnTo>
                    <a:pt x="2821" y="8378"/>
                  </a:lnTo>
                  <a:lnTo>
                    <a:pt x="3073" y="8549"/>
                  </a:lnTo>
                  <a:lnTo>
                    <a:pt x="3332" y="8713"/>
                  </a:lnTo>
                  <a:lnTo>
                    <a:pt x="3596" y="8868"/>
                  </a:lnTo>
                  <a:lnTo>
                    <a:pt x="3866" y="9015"/>
                  </a:lnTo>
                  <a:lnTo>
                    <a:pt x="4140" y="9154"/>
                  </a:lnTo>
                  <a:lnTo>
                    <a:pt x="4419" y="9283"/>
                  </a:lnTo>
                  <a:lnTo>
                    <a:pt x="4702" y="9403"/>
                  </a:lnTo>
                  <a:lnTo>
                    <a:pt x="4990" y="9514"/>
                  </a:lnTo>
                  <a:lnTo>
                    <a:pt x="5281" y="9615"/>
                  </a:lnTo>
                  <a:lnTo>
                    <a:pt x="5576" y="9707"/>
                  </a:lnTo>
                  <a:lnTo>
                    <a:pt x="5874" y="9789"/>
                  </a:lnTo>
                  <a:lnTo>
                    <a:pt x="6175" y="9861"/>
                  </a:lnTo>
                  <a:lnTo>
                    <a:pt x="6478" y="9922"/>
                  </a:lnTo>
                  <a:lnTo>
                    <a:pt x="6786" y="9972"/>
                  </a:lnTo>
                  <a:lnTo>
                    <a:pt x="7094" y="10012"/>
                  </a:lnTo>
                  <a:lnTo>
                    <a:pt x="7404" y="10041"/>
                  </a:lnTo>
                  <a:lnTo>
                    <a:pt x="7716" y="10058"/>
                  </a:lnTo>
                  <a:lnTo>
                    <a:pt x="8029" y="10064"/>
                  </a:lnTo>
                  <a:lnTo>
                    <a:pt x="8342" y="10058"/>
                  </a:lnTo>
                  <a:lnTo>
                    <a:pt x="8654" y="10041"/>
                  </a:lnTo>
                  <a:lnTo>
                    <a:pt x="8964" y="10013"/>
                  </a:lnTo>
                  <a:lnTo>
                    <a:pt x="9273" y="9972"/>
                  </a:lnTo>
                  <a:lnTo>
                    <a:pt x="9580" y="9922"/>
                  </a:lnTo>
                  <a:lnTo>
                    <a:pt x="9883" y="9861"/>
                  </a:lnTo>
                  <a:lnTo>
                    <a:pt x="10185" y="9789"/>
                  </a:lnTo>
                  <a:lnTo>
                    <a:pt x="10483" y="9708"/>
                  </a:lnTo>
                  <a:lnTo>
                    <a:pt x="10777" y="9616"/>
                  </a:lnTo>
                  <a:lnTo>
                    <a:pt x="11069" y="9515"/>
                  </a:lnTo>
                  <a:lnTo>
                    <a:pt x="11356" y="9404"/>
                  </a:lnTo>
                  <a:lnTo>
                    <a:pt x="11639" y="9284"/>
                  </a:lnTo>
                  <a:lnTo>
                    <a:pt x="11918" y="9155"/>
                  </a:lnTo>
                  <a:lnTo>
                    <a:pt x="12193" y="9017"/>
                  </a:lnTo>
                  <a:lnTo>
                    <a:pt x="12462" y="8870"/>
                  </a:lnTo>
                  <a:lnTo>
                    <a:pt x="12726" y="8714"/>
                  </a:lnTo>
                  <a:lnTo>
                    <a:pt x="12985" y="8551"/>
                  </a:lnTo>
                  <a:lnTo>
                    <a:pt x="13237" y="8380"/>
                  </a:lnTo>
                  <a:lnTo>
                    <a:pt x="13484" y="8201"/>
                  </a:lnTo>
                  <a:lnTo>
                    <a:pt x="13724" y="8014"/>
                  </a:lnTo>
                  <a:lnTo>
                    <a:pt x="13957" y="7821"/>
                  </a:lnTo>
                  <a:lnTo>
                    <a:pt x="14184" y="7620"/>
                  </a:lnTo>
                  <a:lnTo>
                    <a:pt x="14404" y="7412"/>
                  </a:lnTo>
                  <a:lnTo>
                    <a:pt x="14616" y="7198"/>
                  </a:lnTo>
                  <a:lnTo>
                    <a:pt x="14820" y="6977"/>
                  </a:lnTo>
                  <a:lnTo>
                    <a:pt x="15015" y="6749"/>
                  </a:lnTo>
                  <a:lnTo>
                    <a:pt x="15203" y="6517"/>
                  </a:lnTo>
                  <a:lnTo>
                    <a:pt x="15383" y="6278"/>
                  </a:lnTo>
                  <a:lnTo>
                    <a:pt x="15552" y="6033"/>
                  </a:lnTo>
                  <a:lnTo>
                    <a:pt x="15713" y="5784"/>
                  </a:lnTo>
                  <a:lnTo>
                    <a:pt x="15864" y="5529"/>
                  </a:lnTo>
                  <a:lnTo>
                    <a:pt x="16007" y="5270"/>
                  </a:lnTo>
                  <a:lnTo>
                    <a:pt x="16010" y="5260"/>
                  </a:lnTo>
                  <a:lnTo>
                    <a:pt x="16012" y="5251"/>
                  </a:lnTo>
                  <a:lnTo>
                    <a:pt x="16014" y="5242"/>
                  </a:lnTo>
                  <a:lnTo>
                    <a:pt x="16017" y="5232"/>
                  </a:lnTo>
                  <a:lnTo>
                    <a:pt x="16024" y="5222"/>
                  </a:lnTo>
                  <a:lnTo>
                    <a:pt x="16031" y="5211"/>
                  </a:lnTo>
                  <a:lnTo>
                    <a:pt x="16033" y="5202"/>
                  </a:lnTo>
                  <a:lnTo>
                    <a:pt x="16035" y="5194"/>
                  </a:lnTo>
                  <a:lnTo>
                    <a:pt x="16036" y="5186"/>
                  </a:lnTo>
                  <a:lnTo>
                    <a:pt x="16037" y="5178"/>
                  </a:lnTo>
                  <a:lnTo>
                    <a:pt x="16038" y="5162"/>
                  </a:lnTo>
                  <a:lnTo>
                    <a:pt x="16040" y="5146"/>
                  </a:lnTo>
                  <a:lnTo>
                    <a:pt x="16047" y="5118"/>
                  </a:lnTo>
                  <a:lnTo>
                    <a:pt x="16052" y="5090"/>
                  </a:lnTo>
                  <a:lnTo>
                    <a:pt x="16055" y="5076"/>
                  </a:lnTo>
                  <a:lnTo>
                    <a:pt x="16056" y="5063"/>
                  </a:lnTo>
                  <a:lnTo>
                    <a:pt x="16058" y="5048"/>
                  </a:lnTo>
                  <a:lnTo>
                    <a:pt x="16058" y="5034"/>
                  </a:lnTo>
                  <a:lnTo>
                    <a:pt x="16058" y="5019"/>
                  </a:lnTo>
                  <a:lnTo>
                    <a:pt x="16056" y="5005"/>
                  </a:lnTo>
                  <a:lnTo>
                    <a:pt x="16055" y="4991"/>
                  </a:lnTo>
                  <a:lnTo>
                    <a:pt x="16052" y="4977"/>
                  </a:lnTo>
                  <a:lnTo>
                    <a:pt x="16047" y="4949"/>
                  </a:lnTo>
                  <a:lnTo>
                    <a:pt x="16040" y="49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81"/>
            <p:cNvSpPr>
              <a:spLocks/>
            </p:cNvSpPr>
            <p:nvPr/>
          </p:nvSpPr>
          <p:spPr bwMode="auto">
            <a:xfrm>
              <a:off x="5734051" y="2378075"/>
              <a:ext cx="96838" cy="96838"/>
            </a:xfrm>
            <a:custGeom>
              <a:avLst/>
              <a:gdLst>
                <a:gd name="T0" fmla="*/ 1902 w 2259"/>
                <a:gd name="T1" fmla="*/ 3 h 2264"/>
                <a:gd name="T2" fmla="*/ 1504 w 2259"/>
                <a:gd name="T3" fmla="*/ 64 h 2264"/>
                <a:gd name="T4" fmla="*/ 1136 w 2259"/>
                <a:gd name="T5" fmla="*/ 200 h 2264"/>
                <a:gd name="T6" fmla="*/ 805 w 2259"/>
                <a:gd name="T7" fmla="*/ 401 h 2264"/>
                <a:gd name="T8" fmla="*/ 521 w 2259"/>
                <a:gd name="T9" fmla="*/ 661 h 2264"/>
                <a:gd name="T10" fmla="*/ 290 w 2259"/>
                <a:gd name="T11" fmla="*/ 970 h 2264"/>
                <a:gd name="T12" fmla="*/ 121 w 2259"/>
                <a:gd name="T13" fmla="*/ 1322 h 2264"/>
                <a:gd name="T14" fmla="*/ 23 w 2259"/>
                <a:gd name="T15" fmla="*/ 1707 h 2264"/>
                <a:gd name="T16" fmla="*/ 0 w 2259"/>
                <a:gd name="T17" fmla="*/ 2026 h 2264"/>
                <a:gd name="T18" fmla="*/ 8 w 2259"/>
                <a:gd name="T19" fmla="*/ 2076 h 2264"/>
                <a:gd name="T20" fmla="*/ 24 w 2259"/>
                <a:gd name="T21" fmla="*/ 2122 h 2264"/>
                <a:gd name="T22" fmla="*/ 49 w 2259"/>
                <a:gd name="T23" fmla="*/ 2163 h 2264"/>
                <a:gd name="T24" fmla="*/ 82 w 2259"/>
                <a:gd name="T25" fmla="*/ 2199 h 2264"/>
                <a:gd name="T26" fmla="*/ 120 w 2259"/>
                <a:gd name="T27" fmla="*/ 2228 h 2264"/>
                <a:gd name="T28" fmla="*/ 164 w 2259"/>
                <a:gd name="T29" fmla="*/ 2249 h 2264"/>
                <a:gd name="T30" fmla="*/ 213 w 2259"/>
                <a:gd name="T31" fmla="*/ 2262 h 2264"/>
                <a:gd name="T32" fmla="*/ 264 w 2259"/>
                <a:gd name="T33" fmla="*/ 2264 h 2264"/>
                <a:gd name="T34" fmla="*/ 313 w 2259"/>
                <a:gd name="T35" fmla="*/ 2257 h 2264"/>
                <a:gd name="T36" fmla="*/ 359 w 2259"/>
                <a:gd name="T37" fmla="*/ 2240 h 2264"/>
                <a:gd name="T38" fmla="*/ 400 w 2259"/>
                <a:gd name="T39" fmla="*/ 2215 h 2264"/>
                <a:gd name="T40" fmla="*/ 436 w 2259"/>
                <a:gd name="T41" fmla="*/ 2181 h 2264"/>
                <a:gd name="T42" fmla="*/ 465 w 2259"/>
                <a:gd name="T43" fmla="*/ 2143 h 2264"/>
                <a:gd name="T44" fmla="*/ 487 w 2259"/>
                <a:gd name="T45" fmla="*/ 2099 h 2264"/>
                <a:gd name="T46" fmla="*/ 499 w 2259"/>
                <a:gd name="T47" fmla="*/ 2051 h 2264"/>
                <a:gd name="T48" fmla="*/ 504 w 2259"/>
                <a:gd name="T49" fmla="*/ 1935 h 2264"/>
                <a:gd name="T50" fmla="*/ 549 w 2259"/>
                <a:gd name="T51" fmla="*/ 1636 h 2264"/>
                <a:gd name="T52" fmla="*/ 650 w 2259"/>
                <a:gd name="T53" fmla="*/ 1359 h 2264"/>
                <a:gd name="T54" fmla="*/ 801 w 2259"/>
                <a:gd name="T55" fmla="*/ 1110 h 2264"/>
                <a:gd name="T56" fmla="*/ 995 w 2259"/>
                <a:gd name="T57" fmla="*/ 896 h 2264"/>
                <a:gd name="T58" fmla="*/ 1227 w 2259"/>
                <a:gd name="T59" fmla="*/ 722 h 2264"/>
                <a:gd name="T60" fmla="*/ 1490 w 2259"/>
                <a:gd name="T61" fmla="*/ 595 h 2264"/>
                <a:gd name="T62" fmla="*/ 1779 w 2259"/>
                <a:gd name="T63" fmla="*/ 521 h 2264"/>
                <a:gd name="T64" fmla="*/ 2008 w 2259"/>
                <a:gd name="T65" fmla="*/ 503 h 2264"/>
                <a:gd name="T66" fmla="*/ 2058 w 2259"/>
                <a:gd name="T67" fmla="*/ 498 h 2264"/>
                <a:gd name="T68" fmla="*/ 2105 w 2259"/>
                <a:gd name="T69" fmla="*/ 483 h 2264"/>
                <a:gd name="T70" fmla="*/ 2149 w 2259"/>
                <a:gd name="T71" fmla="*/ 460 h 2264"/>
                <a:gd name="T72" fmla="*/ 2186 w 2259"/>
                <a:gd name="T73" fmla="*/ 430 h 2264"/>
                <a:gd name="T74" fmla="*/ 2216 w 2259"/>
                <a:gd name="T75" fmla="*/ 392 h 2264"/>
                <a:gd name="T76" fmla="*/ 2239 w 2259"/>
                <a:gd name="T77" fmla="*/ 349 h 2264"/>
                <a:gd name="T78" fmla="*/ 2254 w 2259"/>
                <a:gd name="T79" fmla="*/ 302 h 2264"/>
                <a:gd name="T80" fmla="*/ 2259 w 2259"/>
                <a:gd name="T81" fmla="*/ 252 h 2264"/>
                <a:gd name="T82" fmla="*/ 2254 w 2259"/>
                <a:gd name="T83" fmla="*/ 201 h 2264"/>
                <a:gd name="T84" fmla="*/ 2239 w 2259"/>
                <a:gd name="T85" fmla="*/ 154 h 2264"/>
                <a:gd name="T86" fmla="*/ 2216 w 2259"/>
                <a:gd name="T87" fmla="*/ 111 h 2264"/>
                <a:gd name="T88" fmla="*/ 2186 w 2259"/>
                <a:gd name="T89" fmla="*/ 74 h 2264"/>
                <a:gd name="T90" fmla="*/ 2149 w 2259"/>
                <a:gd name="T91" fmla="*/ 42 h 2264"/>
                <a:gd name="T92" fmla="*/ 2105 w 2259"/>
                <a:gd name="T93" fmla="*/ 19 h 2264"/>
                <a:gd name="T94" fmla="*/ 2058 w 2259"/>
                <a:gd name="T95" fmla="*/ 5 h 2264"/>
                <a:gd name="T96" fmla="*/ 2008 w 2259"/>
                <a:gd name="T97" fmla="*/ 0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9" h="2264">
                  <a:moveTo>
                    <a:pt x="2008" y="0"/>
                  </a:moveTo>
                  <a:lnTo>
                    <a:pt x="2006" y="0"/>
                  </a:lnTo>
                  <a:lnTo>
                    <a:pt x="2005" y="0"/>
                  </a:lnTo>
                  <a:lnTo>
                    <a:pt x="1902" y="3"/>
                  </a:lnTo>
                  <a:lnTo>
                    <a:pt x="1800" y="11"/>
                  </a:lnTo>
                  <a:lnTo>
                    <a:pt x="1700" y="24"/>
                  </a:lnTo>
                  <a:lnTo>
                    <a:pt x="1601" y="42"/>
                  </a:lnTo>
                  <a:lnTo>
                    <a:pt x="1504" y="64"/>
                  </a:lnTo>
                  <a:lnTo>
                    <a:pt x="1409" y="92"/>
                  </a:lnTo>
                  <a:lnTo>
                    <a:pt x="1315" y="124"/>
                  </a:lnTo>
                  <a:lnTo>
                    <a:pt x="1224" y="159"/>
                  </a:lnTo>
                  <a:lnTo>
                    <a:pt x="1136" y="200"/>
                  </a:lnTo>
                  <a:lnTo>
                    <a:pt x="1049" y="244"/>
                  </a:lnTo>
                  <a:lnTo>
                    <a:pt x="965" y="293"/>
                  </a:lnTo>
                  <a:lnTo>
                    <a:pt x="884" y="345"/>
                  </a:lnTo>
                  <a:lnTo>
                    <a:pt x="805" y="401"/>
                  </a:lnTo>
                  <a:lnTo>
                    <a:pt x="729" y="461"/>
                  </a:lnTo>
                  <a:lnTo>
                    <a:pt x="656" y="524"/>
                  </a:lnTo>
                  <a:lnTo>
                    <a:pt x="587" y="590"/>
                  </a:lnTo>
                  <a:lnTo>
                    <a:pt x="521" y="661"/>
                  </a:lnTo>
                  <a:lnTo>
                    <a:pt x="457" y="733"/>
                  </a:lnTo>
                  <a:lnTo>
                    <a:pt x="398" y="810"/>
                  </a:lnTo>
                  <a:lnTo>
                    <a:pt x="342" y="888"/>
                  </a:lnTo>
                  <a:lnTo>
                    <a:pt x="290" y="970"/>
                  </a:lnTo>
                  <a:lnTo>
                    <a:pt x="242" y="1054"/>
                  </a:lnTo>
                  <a:lnTo>
                    <a:pt x="197" y="1141"/>
                  </a:lnTo>
                  <a:lnTo>
                    <a:pt x="157" y="1230"/>
                  </a:lnTo>
                  <a:lnTo>
                    <a:pt x="121" y="1322"/>
                  </a:lnTo>
                  <a:lnTo>
                    <a:pt x="90" y="1415"/>
                  </a:lnTo>
                  <a:lnTo>
                    <a:pt x="63" y="1510"/>
                  </a:lnTo>
                  <a:lnTo>
                    <a:pt x="40" y="1607"/>
                  </a:lnTo>
                  <a:lnTo>
                    <a:pt x="23" y="1707"/>
                  </a:lnTo>
                  <a:lnTo>
                    <a:pt x="10" y="1807"/>
                  </a:lnTo>
                  <a:lnTo>
                    <a:pt x="2" y="1909"/>
                  </a:lnTo>
                  <a:lnTo>
                    <a:pt x="0" y="2012"/>
                  </a:lnTo>
                  <a:lnTo>
                    <a:pt x="0" y="2026"/>
                  </a:lnTo>
                  <a:lnTo>
                    <a:pt x="1" y="2039"/>
                  </a:lnTo>
                  <a:lnTo>
                    <a:pt x="3" y="2051"/>
                  </a:lnTo>
                  <a:lnTo>
                    <a:pt x="5" y="2064"/>
                  </a:lnTo>
                  <a:lnTo>
                    <a:pt x="8" y="2076"/>
                  </a:lnTo>
                  <a:lnTo>
                    <a:pt x="11" y="2088"/>
                  </a:lnTo>
                  <a:lnTo>
                    <a:pt x="15" y="2099"/>
                  </a:lnTo>
                  <a:lnTo>
                    <a:pt x="19" y="2111"/>
                  </a:lnTo>
                  <a:lnTo>
                    <a:pt x="24" y="2122"/>
                  </a:lnTo>
                  <a:lnTo>
                    <a:pt x="30" y="2132"/>
                  </a:lnTo>
                  <a:lnTo>
                    <a:pt x="36" y="2143"/>
                  </a:lnTo>
                  <a:lnTo>
                    <a:pt x="42" y="2153"/>
                  </a:lnTo>
                  <a:lnTo>
                    <a:pt x="49" y="2163"/>
                  </a:lnTo>
                  <a:lnTo>
                    <a:pt x="57" y="2172"/>
                  </a:lnTo>
                  <a:lnTo>
                    <a:pt x="65" y="2181"/>
                  </a:lnTo>
                  <a:lnTo>
                    <a:pt x="73" y="2191"/>
                  </a:lnTo>
                  <a:lnTo>
                    <a:pt x="82" y="2199"/>
                  </a:lnTo>
                  <a:lnTo>
                    <a:pt x="91" y="2207"/>
                  </a:lnTo>
                  <a:lnTo>
                    <a:pt x="100" y="2215"/>
                  </a:lnTo>
                  <a:lnTo>
                    <a:pt x="110" y="2222"/>
                  </a:lnTo>
                  <a:lnTo>
                    <a:pt x="120" y="2228"/>
                  </a:lnTo>
                  <a:lnTo>
                    <a:pt x="131" y="2234"/>
                  </a:lnTo>
                  <a:lnTo>
                    <a:pt x="142" y="2240"/>
                  </a:lnTo>
                  <a:lnTo>
                    <a:pt x="153" y="2245"/>
                  </a:lnTo>
                  <a:lnTo>
                    <a:pt x="164" y="2249"/>
                  </a:lnTo>
                  <a:lnTo>
                    <a:pt x="176" y="2253"/>
                  </a:lnTo>
                  <a:lnTo>
                    <a:pt x="187" y="2257"/>
                  </a:lnTo>
                  <a:lnTo>
                    <a:pt x="200" y="2259"/>
                  </a:lnTo>
                  <a:lnTo>
                    <a:pt x="213" y="2262"/>
                  </a:lnTo>
                  <a:lnTo>
                    <a:pt x="225" y="2263"/>
                  </a:lnTo>
                  <a:lnTo>
                    <a:pt x="238" y="2264"/>
                  </a:lnTo>
                  <a:lnTo>
                    <a:pt x="251" y="2264"/>
                  </a:lnTo>
                  <a:lnTo>
                    <a:pt x="264" y="2264"/>
                  </a:lnTo>
                  <a:lnTo>
                    <a:pt x="277" y="2263"/>
                  </a:lnTo>
                  <a:lnTo>
                    <a:pt x="289" y="2262"/>
                  </a:lnTo>
                  <a:lnTo>
                    <a:pt x="301" y="2259"/>
                  </a:lnTo>
                  <a:lnTo>
                    <a:pt x="313" y="2257"/>
                  </a:lnTo>
                  <a:lnTo>
                    <a:pt x="325" y="2253"/>
                  </a:lnTo>
                  <a:lnTo>
                    <a:pt x="337" y="2249"/>
                  </a:lnTo>
                  <a:lnTo>
                    <a:pt x="348" y="2245"/>
                  </a:lnTo>
                  <a:lnTo>
                    <a:pt x="359" y="2240"/>
                  </a:lnTo>
                  <a:lnTo>
                    <a:pt x="370" y="2234"/>
                  </a:lnTo>
                  <a:lnTo>
                    <a:pt x="380" y="2228"/>
                  </a:lnTo>
                  <a:lnTo>
                    <a:pt x="391" y="2222"/>
                  </a:lnTo>
                  <a:lnTo>
                    <a:pt x="400" y="2215"/>
                  </a:lnTo>
                  <a:lnTo>
                    <a:pt x="410" y="2207"/>
                  </a:lnTo>
                  <a:lnTo>
                    <a:pt x="419" y="2199"/>
                  </a:lnTo>
                  <a:lnTo>
                    <a:pt x="428" y="2191"/>
                  </a:lnTo>
                  <a:lnTo>
                    <a:pt x="436" y="2181"/>
                  </a:lnTo>
                  <a:lnTo>
                    <a:pt x="444" y="2172"/>
                  </a:lnTo>
                  <a:lnTo>
                    <a:pt x="451" y="2163"/>
                  </a:lnTo>
                  <a:lnTo>
                    <a:pt x="458" y="2153"/>
                  </a:lnTo>
                  <a:lnTo>
                    <a:pt x="465" y="2143"/>
                  </a:lnTo>
                  <a:lnTo>
                    <a:pt x="471" y="2132"/>
                  </a:lnTo>
                  <a:lnTo>
                    <a:pt x="476" y="2122"/>
                  </a:lnTo>
                  <a:lnTo>
                    <a:pt x="481" y="2111"/>
                  </a:lnTo>
                  <a:lnTo>
                    <a:pt x="487" y="2099"/>
                  </a:lnTo>
                  <a:lnTo>
                    <a:pt x="491" y="2088"/>
                  </a:lnTo>
                  <a:lnTo>
                    <a:pt x="494" y="2076"/>
                  </a:lnTo>
                  <a:lnTo>
                    <a:pt x="497" y="2064"/>
                  </a:lnTo>
                  <a:lnTo>
                    <a:pt x="499" y="2051"/>
                  </a:lnTo>
                  <a:lnTo>
                    <a:pt x="501" y="2039"/>
                  </a:lnTo>
                  <a:lnTo>
                    <a:pt x="501" y="2026"/>
                  </a:lnTo>
                  <a:lnTo>
                    <a:pt x="502" y="2012"/>
                  </a:lnTo>
                  <a:lnTo>
                    <a:pt x="504" y="1935"/>
                  </a:lnTo>
                  <a:lnTo>
                    <a:pt x="510" y="1859"/>
                  </a:lnTo>
                  <a:lnTo>
                    <a:pt x="519" y="1783"/>
                  </a:lnTo>
                  <a:lnTo>
                    <a:pt x="532" y="1709"/>
                  </a:lnTo>
                  <a:lnTo>
                    <a:pt x="549" y="1636"/>
                  </a:lnTo>
                  <a:lnTo>
                    <a:pt x="569" y="1564"/>
                  </a:lnTo>
                  <a:lnTo>
                    <a:pt x="593" y="1495"/>
                  </a:lnTo>
                  <a:lnTo>
                    <a:pt x="620" y="1426"/>
                  </a:lnTo>
                  <a:lnTo>
                    <a:pt x="650" y="1359"/>
                  </a:lnTo>
                  <a:lnTo>
                    <a:pt x="683" y="1294"/>
                  </a:lnTo>
                  <a:lnTo>
                    <a:pt x="719" y="1231"/>
                  </a:lnTo>
                  <a:lnTo>
                    <a:pt x="759" y="1170"/>
                  </a:lnTo>
                  <a:lnTo>
                    <a:pt x="801" y="1110"/>
                  </a:lnTo>
                  <a:lnTo>
                    <a:pt x="846" y="1053"/>
                  </a:lnTo>
                  <a:lnTo>
                    <a:pt x="893" y="999"/>
                  </a:lnTo>
                  <a:lnTo>
                    <a:pt x="943" y="946"/>
                  </a:lnTo>
                  <a:lnTo>
                    <a:pt x="995" y="896"/>
                  </a:lnTo>
                  <a:lnTo>
                    <a:pt x="1051" y="849"/>
                  </a:lnTo>
                  <a:lnTo>
                    <a:pt x="1107" y="804"/>
                  </a:lnTo>
                  <a:lnTo>
                    <a:pt x="1166" y="761"/>
                  </a:lnTo>
                  <a:lnTo>
                    <a:pt x="1227" y="722"/>
                  </a:lnTo>
                  <a:lnTo>
                    <a:pt x="1290" y="686"/>
                  </a:lnTo>
                  <a:lnTo>
                    <a:pt x="1356" y="653"/>
                  </a:lnTo>
                  <a:lnTo>
                    <a:pt x="1422" y="623"/>
                  </a:lnTo>
                  <a:lnTo>
                    <a:pt x="1490" y="595"/>
                  </a:lnTo>
                  <a:lnTo>
                    <a:pt x="1560" y="571"/>
                  </a:lnTo>
                  <a:lnTo>
                    <a:pt x="1632" y="551"/>
                  </a:lnTo>
                  <a:lnTo>
                    <a:pt x="1705" y="534"/>
                  </a:lnTo>
                  <a:lnTo>
                    <a:pt x="1779" y="521"/>
                  </a:lnTo>
                  <a:lnTo>
                    <a:pt x="1854" y="511"/>
                  </a:lnTo>
                  <a:lnTo>
                    <a:pt x="1931" y="505"/>
                  </a:lnTo>
                  <a:lnTo>
                    <a:pt x="2008" y="503"/>
                  </a:lnTo>
                  <a:lnTo>
                    <a:pt x="2008" y="503"/>
                  </a:lnTo>
                  <a:lnTo>
                    <a:pt x="2021" y="503"/>
                  </a:lnTo>
                  <a:lnTo>
                    <a:pt x="2034" y="502"/>
                  </a:lnTo>
                  <a:lnTo>
                    <a:pt x="2046" y="500"/>
                  </a:lnTo>
                  <a:lnTo>
                    <a:pt x="2058" y="498"/>
                  </a:lnTo>
                  <a:lnTo>
                    <a:pt x="2070" y="495"/>
                  </a:lnTo>
                  <a:lnTo>
                    <a:pt x="2082" y="492"/>
                  </a:lnTo>
                  <a:lnTo>
                    <a:pt x="2094" y="488"/>
                  </a:lnTo>
                  <a:lnTo>
                    <a:pt x="2105" y="483"/>
                  </a:lnTo>
                  <a:lnTo>
                    <a:pt x="2116" y="478"/>
                  </a:lnTo>
                  <a:lnTo>
                    <a:pt x="2127" y="473"/>
                  </a:lnTo>
                  <a:lnTo>
                    <a:pt x="2137" y="467"/>
                  </a:lnTo>
                  <a:lnTo>
                    <a:pt x="2149" y="460"/>
                  </a:lnTo>
                  <a:lnTo>
                    <a:pt x="2158" y="453"/>
                  </a:lnTo>
                  <a:lnTo>
                    <a:pt x="2168" y="446"/>
                  </a:lnTo>
                  <a:lnTo>
                    <a:pt x="2177" y="438"/>
                  </a:lnTo>
                  <a:lnTo>
                    <a:pt x="2186" y="430"/>
                  </a:lnTo>
                  <a:lnTo>
                    <a:pt x="2194" y="420"/>
                  </a:lnTo>
                  <a:lnTo>
                    <a:pt x="2202" y="411"/>
                  </a:lnTo>
                  <a:lnTo>
                    <a:pt x="2209" y="401"/>
                  </a:lnTo>
                  <a:lnTo>
                    <a:pt x="2216" y="392"/>
                  </a:lnTo>
                  <a:lnTo>
                    <a:pt x="2223" y="381"/>
                  </a:lnTo>
                  <a:lnTo>
                    <a:pt x="2229" y="371"/>
                  </a:lnTo>
                  <a:lnTo>
                    <a:pt x="2234" y="360"/>
                  </a:lnTo>
                  <a:lnTo>
                    <a:pt x="2239" y="349"/>
                  </a:lnTo>
                  <a:lnTo>
                    <a:pt x="2244" y="338"/>
                  </a:lnTo>
                  <a:lnTo>
                    <a:pt x="2248" y="326"/>
                  </a:lnTo>
                  <a:lnTo>
                    <a:pt x="2251" y="314"/>
                  </a:lnTo>
                  <a:lnTo>
                    <a:pt x="2254" y="302"/>
                  </a:lnTo>
                  <a:lnTo>
                    <a:pt x="2256" y="290"/>
                  </a:lnTo>
                  <a:lnTo>
                    <a:pt x="2258" y="278"/>
                  </a:lnTo>
                  <a:lnTo>
                    <a:pt x="2259" y="265"/>
                  </a:lnTo>
                  <a:lnTo>
                    <a:pt x="2259" y="252"/>
                  </a:lnTo>
                  <a:lnTo>
                    <a:pt x="2259" y="238"/>
                  </a:lnTo>
                  <a:lnTo>
                    <a:pt x="2258" y="226"/>
                  </a:lnTo>
                  <a:lnTo>
                    <a:pt x="2256" y="213"/>
                  </a:lnTo>
                  <a:lnTo>
                    <a:pt x="2254" y="201"/>
                  </a:lnTo>
                  <a:lnTo>
                    <a:pt x="2251" y="189"/>
                  </a:lnTo>
                  <a:lnTo>
                    <a:pt x="2248" y="177"/>
                  </a:lnTo>
                  <a:lnTo>
                    <a:pt x="2244" y="165"/>
                  </a:lnTo>
                  <a:lnTo>
                    <a:pt x="2239" y="154"/>
                  </a:lnTo>
                  <a:lnTo>
                    <a:pt x="2234" y="143"/>
                  </a:lnTo>
                  <a:lnTo>
                    <a:pt x="2229" y="132"/>
                  </a:lnTo>
                  <a:lnTo>
                    <a:pt x="2223" y="121"/>
                  </a:lnTo>
                  <a:lnTo>
                    <a:pt x="2216" y="111"/>
                  </a:lnTo>
                  <a:lnTo>
                    <a:pt x="2209" y="101"/>
                  </a:lnTo>
                  <a:lnTo>
                    <a:pt x="2202" y="92"/>
                  </a:lnTo>
                  <a:lnTo>
                    <a:pt x="2194" y="83"/>
                  </a:lnTo>
                  <a:lnTo>
                    <a:pt x="2186" y="74"/>
                  </a:lnTo>
                  <a:lnTo>
                    <a:pt x="2177" y="65"/>
                  </a:lnTo>
                  <a:lnTo>
                    <a:pt x="2168" y="57"/>
                  </a:lnTo>
                  <a:lnTo>
                    <a:pt x="2158" y="49"/>
                  </a:lnTo>
                  <a:lnTo>
                    <a:pt x="2149" y="42"/>
                  </a:lnTo>
                  <a:lnTo>
                    <a:pt x="2137" y="36"/>
                  </a:lnTo>
                  <a:lnTo>
                    <a:pt x="2127" y="30"/>
                  </a:lnTo>
                  <a:lnTo>
                    <a:pt x="2116" y="24"/>
                  </a:lnTo>
                  <a:lnTo>
                    <a:pt x="2105" y="19"/>
                  </a:lnTo>
                  <a:lnTo>
                    <a:pt x="2094" y="15"/>
                  </a:lnTo>
                  <a:lnTo>
                    <a:pt x="2082" y="11"/>
                  </a:lnTo>
                  <a:lnTo>
                    <a:pt x="2070" y="8"/>
                  </a:lnTo>
                  <a:lnTo>
                    <a:pt x="2058" y="5"/>
                  </a:lnTo>
                  <a:lnTo>
                    <a:pt x="2046" y="3"/>
                  </a:lnTo>
                  <a:lnTo>
                    <a:pt x="2034" y="1"/>
                  </a:lnTo>
                  <a:lnTo>
                    <a:pt x="2021" y="0"/>
                  </a:lnTo>
                  <a:lnTo>
                    <a:pt x="20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82"/>
            <p:cNvSpPr>
              <a:spLocks noEditPoints="1"/>
            </p:cNvSpPr>
            <p:nvPr/>
          </p:nvSpPr>
          <p:spPr bwMode="auto">
            <a:xfrm>
              <a:off x="5668963" y="2312988"/>
              <a:ext cx="301625" cy="301625"/>
            </a:xfrm>
            <a:custGeom>
              <a:avLst/>
              <a:gdLst>
                <a:gd name="T0" fmla="*/ 2911 w 7036"/>
                <a:gd name="T1" fmla="*/ 6484 h 7049"/>
                <a:gd name="T2" fmla="*/ 2212 w 7036"/>
                <a:gd name="T3" fmla="*/ 6248 h 7049"/>
                <a:gd name="T4" fmla="*/ 1601 w 7036"/>
                <a:gd name="T5" fmla="*/ 5856 h 7049"/>
                <a:gd name="T6" fmla="*/ 1102 w 7036"/>
                <a:gd name="T7" fmla="*/ 5332 h 7049"/>
                <a:gd name="T8" fmla="*/ 740 w 7036"/>
                <a:gd name="T9" fmla="*/ 4699 h 7049"/>
                <a:gd name="T10" fmla="*/ 538 w 7036"/>
                <a:gd name="T11" fmla="*/ 3984 h 7049"/>
                <a:gd name="T12" fmla="*/ 518 w 7036"/>
                <a:gd name="T13" fmla="*/ 3216 h 7049"/>
                <a:gd name="T14" fmla="*/ 686 w 7036"/>
                <a:gd name="T15" fmla="*/ 2487 h 7049"/>
                <a:gd name="T16" fmla="*/ 1019 w 7036"/>
                <a:gd name="T17" fmla="*/ 1836 h 7049"/>
                <a:gd name="T18" fmla="*/ 1492 w 7036"/>
                <a:gd name="T19" fmla="*/ 1289 h 7049"/>
                <a:gd name="T20" fmla="*/ 2082 w 7036"/>
                <a:gd name="T21" fmla="*/ 868 h 7049"/>
                <a:gd name="T22" fmla="*/ 2765 w 7036"/>
                <a:gd name="T23" fmla="*/ 598 h 7049"/>
                <a:gd name="T24" fmla="*/ 3518 w 7036"/>
                <a:gd name="T25" fmla="*/ 503 h 7049"/>
                <a:gd name="T26" fmla="*/ 4271 w 7036"/>
                <a:gd name="T27" fmla="*/ 598 h 7049"/>
                <a:gd name="T28" fmla="*/ 4954 w 7036"/>
                <a:gd name="T29" fmla="*/ 868 h 7049"/>
                <a:gd name="T30" fmla="*/ 5544 w 7036"/>
                <a:gd name="T31" fmla="*/ 1289 h 7049"/>
                <a:gd name="T32" fmla="*/ 6018 w 7036"/>
                <a:gd name="T33" fmla="*/ 1836 h 7049"/>
                <a:gd name="T34" fmla="*/ 6350 w 7036"/>
                <a:gd name="T35" fmla="*/ 2487 h 7049"/>
                <a:gd name="T36" fmla="*/ 6518 w 7036"/>
                <a:gd name="T37" fmla="*/ 3216 h 7049"/>
                <a:gd name="T38" fmla="*/ 6499 w 7036"/>
                <a:gd name="T39" fmla="*/ 3984 h 7049"/>
                <a:gd name="T40" fmla="*/ 6296 w 7036"/>
                <a:gd name="T41" fmla="*/ 4699 h 7049"/>
                <a:gd name="T42" fmla="*/ 5934 w 7036"/>
                <a:gd name="T43" fmla="*/ 5332 h 7049"/>
                <a:gd name="T44" fmla="*/ 5435 w 7036"/>
                <a:gd name="T45" fmla="*/ 5856 h 7049"/>
                <a:gd name="T46" fmla="*/ 4825 w 7036"/>
                <a:gd name="T47" fmla="*/ 6248 h 7049"/>
                <a:gd name="T48" fmla="*/ 4125 w 7036"/>
                <a:gd name="T49" fmla="*/ 6484 h 7049"/>
                <a:gd name="T50" fmla="*/ 3518 w 7036"/>
                <a:gd name="T51" fmla="*/ 0 h 7049"/>
                <a:gd name="T52" fmla="*/ 2639 w 7036"/>
                <a:gd name="T53" fmla="*/ 110 h 7049"/>
                <a:gd name="T54" fmla="*/ 1842 w 7036"/>
                <a:gd name="T55" fmla="*/ 425 h 7049"/>
                <a:gd name="T56" fmla="*/ 1153 w 7036"/>
                <a:gd name="T57" fmla="*/ 916 h 7049"/>
                <a:gd name="T58" fmla="*/ 601 w 7036"/>
                <a:gd name="T59" fmla="*/ 1553 h 7049"/>
                <a:gd name="T60" fmla="*/ 214 w 7036"/>
                <a:gd name="T61" fmla="*/ 2313 h 7049"/>
                <a:gd name="T62" fmla="*/ 18 w 7036"/>
                <a:gd name="T63" fmla="*/ 3164 h 7049"/>
                <a:gd name="T64" fmla="*/ 41 w 7036"/>
                <a:gd name="T65" fmla="*/ 4062 h 7049"/>
                <a:gd name="T66" fmla="*/ 277 w 7036"/>
                <a:gd name="T67" fmla="*/ 4896 h 7049"/>
                <a:gd name="T68" fmla="*/ 700 w 7036"/>
                <a:gd name="T69" fmla="*/ 5633 h 7049"/>
                <a:gd name="T70" fmla="*/ 1281 w 7036"/>
                <a:gd name="T71" fmla="*/ 6245 h 7049"/>
                <a:gd name="T72" fmla="*/ 1993 w 7036"/>
                <a:gd name="T73" fmla="*/ 6703 h 7049"/>
                <a:gd name="T74" fmla="*/ 2809 w 7036"/>
                <a:gd name="T75" fmla="*/ 6978 h 7049"/>
                <a:gd name="T76" fmla="*/ 3700 w 7036"/>
                <a:gd name="T77" fmla="*/ 7045 h 7049"/>
                <a:gd name="T78" fmla="*/ 4565 w 7036"/>
                <a:gd name="T79" fmla="*/ 6892 h 7049"/>
                <a:gd name="T80" fmla="*/ 5343 w 7036"/>
                <a:gd name="T81" fmla="*/ 6540 h 7049"/>
                <a:gd name="T82" fmla="*/ 6006 w 7036"/>
                <a:gd name="T83" fmla="*/ 6018 h 7049"/>
                <a:gd name="T84" fmla="*/ 6527 w 7036"/>
                <a:gd name="T85" fmla="*/ 5353 h 7049"/>
                <a:gd name="T86" fmla="*/ 6878 w 7036"/>
                <a:gd name="T87" fmla="*/ 4572 h 7049"/>
                <a:gd name="T88" fmla="*/ 7032 w 7036"/>
                <a:gd name="T89" fmla="*/ 3706 h 7049"/>
                <a:gd name="T90" fmla="*/ 6964 w 7036"/>
                <a:gd name="T91" fmla="*/ 2814 h 7049"/>
                <a:gd name="T92" fmla="*/ 6689 w 7036"/>
                <a:gd name="T93" fmla="*/ 1997 h 7049"/>
                <a:gd name="T94" fmla="*/ 6233 w 7036"/>
                <a:gd name="T95" fmla="*/ 1283 h 7049"/>
                <a:gd name="T96" fmla="*/ 5623 w 7036"/>
                <a:gd name="T97" fmla="*/ 700 h 7049"/>
                <a:gd name="T98" fmla="*/ 4888 w 7036"/>
                <a:gd name="T99" fmla="*/ 277 h 7049"/>
                <a:gd name="T100" fmla="*/ 4054 w 7036"/>
                <a:gd name="T101" fmla="*/ 40 h 7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36" h="7049">
                  <a:moveTo>
                    <a:pt x="3518" y="6547"/>
                  </a:moveTo>
                  <a:lnTo>
                    <a:pt x="3363" y="6543"/>
                  </a:lnTo>
                  <a:lnTo>
                    <a:pt x="3210" y="6531"/>
                  </a:lnTo>
                  <a:lnTo>
                    <a:pt x="3059" y="6511"/>
                  </a:lnTo>
                  <a:lnTo>
                    <a:pt x="2911" y="6484"/>
                  </a:lnTo>
                  <a:lnTo>
                    <a:pt x="2765" y="6451"/>
                  </a:lnTo>
                  <a:lnTo>
                    <a:pt x="2623" y="6410"/>
                  </a:lnTo>
                  <a:lnTo>
                    <a:pt x="2482" y="6363"/>
                  </a:lnTo>
                  <a:lnTo>
                    <a:pt x="2346" y="6308"/>
                  </a:lnTo>
                  <a:lnTo>
                    <a:pt x="2212" y="6248"/>
                  </a:lnTo>
                  <a:lnTo>
                    <a:pt x="2082" y="6181"/>
                  </a:lnTo>
                  <a:lnTo>
                    <a:pt x="1955" y="6108"/>
                  </a:lnTo>
                  <a:lnTo>
                    <a:pt x="1834" y="6030"/>
                  </a:lnTo>
                  <a:lnTo>
                    <a:pt x="1715" y="5945"/>
                  </a:lnTo>
                  <a:lnTo>
                    <a:pt x="1601" y="5856"/>
                  </a:lnTo>
                  <a:lnTo>
                    <a:pt x="1492" y="5760"/>
                  </a:lnTo>
                  <a:lnTo>
                    <a:pt x="1387" y="5661"/>
                  </a:lnTo>
                  <a:lnTo>
                    <a:pt x="1287" y="5555"/>
                  </a:lnTo>
                  <a:lnTo>
                    <a:pt x="1193" y="5445"/>
                  </a:lnTo>
                  <a:lnTo>
                    <a:pt x="1102" y="5332"/>
                  </a:lnTo>
                  <a:lnTo>
                    <a:pt x="1019" y="5213"/>
                  </a:lnTo>
                  <a:lnTo>
                    <a:pt x="940" y="5090"/>
                  </a:lnTo>
                  <a:lnTo>
                    <a:pt x="867" y="4964"/>
                  </a:lnTo>
                  <a:lnTo>
                    <a:pt x="801" y="4834"/>
                  </a:lnTo>
                  <a:lnTo>
                    <a:pt x="740" y="4699"/>
                  </a:lnTo>
                  <a:lnTo>
                    <a:pt x="686" y="4562"/>
                  </a:lnTo>
                  <a:lnTo>
                    <a:pt x="639" y="4423"/>
                  </a:lnTo>
                  <a:lnTo>
                    <a:pt x="598" y="4279"/>
                  </a:lnTo>
                  <a:lnTo>
                    <a:pt x="564" y="4133"/>
                  </a:lnTo>
                  <a:lnTo>
                    <a:pt x="538" y="3984"/>
                  </a:lnTo>
                  <a:lnTo>
                    <a:pt x="518" y="3833"/>
                  </a:lnTo>
                  <a:lnTo>
                    <a:pt x="507" y="3680"/>
                  </a:lnTo>
                  <a:lnTo>
                    <a:pt x="503" y="3525"/>
                  </a:lnTo>
                  <a:lnTo>
                    <a:pt x="507" y="3370"/>
                  </a:lnTo>
                  <a:lnTo>
                    <a:pt x="518" y="3216"/>
                  </a:lnTo>
                  <a:lnTo>
                    <a:pt x="538" y="3065"/>
                  </a:lnTo>
                  <a:lnTo>
                    <a:pt x="564" y="2916"/>
                  </a:lnTo>
                  <a:lnTo>
                    <a:pt x="598" y="2770"/>
                  </a:lnTo>
                  <a:lnTo>
                    <a:pt x="639" y="2627"/>
                  </a:lnTo>
                  <a:lnTo>
                    <a:pt x="686" y="2487"/>
                  </a:lnTo>
                  <a:lnTo>
                    <a:pt x="740" y="2350"/>
                  </a:lnTo>
                  <a:lnTo>
                    <a:pt x="801" y="2216"/>
                  </a:lnTo>
                  <a:lnTo>
                    <a:pt x="867" y="2085"/>
                  </a:lnTo>
                  <a:lnTo>
                    <a:pt x="940" y="1959"/>
                  </a:lnTo>
                  <a:lnTo>
                    <a:pt x="1019" y="1836"/>
                  </a:lnTo>
                  <a:lnTo>
                    <a:pt x="1102" y="1718"/>
                  </a:lnTo>
                  <a:lnTo>
                    <a:pt x="1193" y="1604"/>
                  </a:lnTo>
                  <a:lnTo>
                    <a:pt x="1287" y="1494"/>
                  </a:lnTo>
                  <a:lnTo>
                    <a:pt x="1387" y="1389"/>
                  </a:lnTo>
                  <a:lnTo>
                    <a:pt x="1492" y="1289"/>
                  </a:lnTo>
                  <a:lnTo>
                    <a:pt x="1601" y="1194"/>
                  </a:lnTo>
                  <a:lnTo>
                    <a:pt x="1715" y="1104"/>
                  </a:lnTo>
                  <a:lnTo>
                    <a:pt x="1834" y="1020"/>
                  </a:lnTo>
                  <a:lnTo>
                    <a:pt x="1955" y="941"/>
                  </a:lnTo>
                  <a:lnTo>
                    <a:pt x="2082" y="868"/>
                  </a:lnTo>
                  <a:lnTo>
                    <a:pt x="2212" y="801"/>
                  </a:lnTo>
                  <a:lnTo>
                    <a:pt x="2346" y="741"/>
                  </a:lnTo>
                  <a:lnTo>
                    <a:pt x="2482" y="686"/>
                  </a:lnTo>
                  <a:lnTo>
                    <a:pt x="2623" y="639"/>
                  </a:lnTo>
                  <a:lnTo>
                    <a:pt x="2765" y="598"/>
                  </a:lnTo>
                  <a:lnTo>
                    <a:pt x="2911" y="565"/>
                  </a:lnTo>
                  <a:lnTo>
                    <a:pt x="3059" y="538"/>
                  </a:lnTo>
                  <a:lnTo>
                    <a:pt x="3210" y="518"/>
                  </a:lnTo>
                  <a:lnTo>
                    <a:pt x="3363" y="507"/>
                  </a:lnTo>
                  <a:lnTo>
                    <a:pt x="3518" y="503"/>
                  </a:lnTo>
                  <a:lnTo>
                    <a:pt x="3674" y="507"/>
                  </a:lnTo>
                  <a:lnTo>
                    <a:pt x="3826" y="518"/>
                  </a:lnTo>
                  <a:lnTo>
                    <a:pt x="3977" y="538"/>
                  </a:lnTo>
                  <a:lnTo>
                    <a:pt x="4125" y="565"/>
                  </a:lnTo>
                  <a:lnTo>
                    <a:pt x="4271" y="598"/>
                  </a:lnTo>
                  <a:lnTo>
                    <a:pt x="4414" y="639"/>
                  </a:lnTo>
                  <a:lnTo>
                    <a:pt x="4554" y="686"/>
                  </a:lnTo>
                  <a:lnTo>
                    <a:pt x="4691" y="741"/>
                  </a:lnTo>
                  <a:lnTo>
                    <a:pt x="4825" y="801"/>
                  </a:lnTo>
                  <a:lnTo>
                    <a:pt x="4954" y="868"/>
                  </a:lnTo>
                  <a:lnTo>
                    <a:pt x="5081" y="941"/>
                  </a:lnTo>
                  <a:lnTo>
                    <a:pt x="5203" y="1020"/>
                  </a:lnTo>
                  <a:lnTo>
                    <a:pt x="5321" y="1104"/>
                  </a:lnTo>
                  <a:lnTo>
                    <a:pt x="5435" y="1194"/>
                  </a:lnTo>
                  <a:lnTo>
                    <a:pt x="5544" y="1289"/>
                  </a:lnTo>
                  <a:lnTo>
                    <a:pt x="5650" y="1389"/>
                  </a:lnTo>
                  <a:lnTo>
                    <a:pt x="5749" y="1494"/>
                  </a:lnTo>
                  <a:lnTo>
                    <a:pt x="5844" y="1604"/>
                  </a:lnTo>
                  <a:lnTo>
                    <a:pt x="5934" y="1718"/>
                  </a:lnTo>
                  <a:lnTo>
                    <a:pt x="6018" y="1836"/>
                  </a:lnTo>
                  <a:lnTo>
                    <a:pt x="6096" y="1959"/>
                  </a:lnTo>
                  <a:lnTo>
                    <a:pt x="6169" y="2085"/>
                  </a:lnTo>
                  <a:lnTo>
                    <a:pt x="6236" y="2216"/>
                  </a:lnTo>
                  <a:lnTo>
                    <a:pt x="6296" y="2350"/>
                  </a:lnTo>
                  <a:lnTo>
                    <a:pt x="6350" y="2487"/>
                  </a:lnTo>
                  <a:lnTo>
                    <a:pt x="6397" y="2627"/>
                  </a:lnTo>
                  <a:lnTo>
                    <a:pt x="6439" y="2770"/>
                  </a:lnTo>
                  <a:lnTo>
                    <a:pt x="6472" y="2916"/>
                  </a:lnTo>
                  <a:lnTo>
                    <a:pt x="6499" y="3065"/>
                  </a:lnTo>
                  <a:lnTo>
                    <a:pt x="6518" y="3216"/>
                  </a:lnTo>
                  <a:lnTo>
                    <a:pt x="6530" y="3370"/>
                  </a:lnTo>
                  <a:lnTo>
                    <a:pt x="6533" y="3525"/>
                  </a:lnTo>
                  <a:lnTo>
                    <a:pt x="6530" y="3680"/>
                  </a:lnTo>
                  <a:lnTo>
                    <a:pt x="6518" y="3833"/>
                  </a:lnTo>
                  <a:lnTo>
                    <a:pt x="6499" y="3984"/>
                  </a:lnTo>
                  <a:lnTo>
                    <a:pt x="6472" y="4133"/>
                  </a:lnTo>
                  <a:lnTo>
                    <a:pt x="6439" y="4279"/>
                  </a:lnTo>
                  <a:lnTo>
                    <a:pt x="6397" y="4423"/>
                  </a:lnTo>
                  <a:lnTo>
                    <a:pt x="6350" y="4562"/>
                  </a:lnTo>
                  <a:lnTo>
                    <a:pt x="6296" y="4699"/>
                  </a:lnTo>
                  <a:lnTo>
                    <a:pt x="6236" y="4834"/>
                  </a:lnTo>
                  <a:lnTo>
                    <a:pt x="6169" y="4964"/>
                  </a:lnTo>
                  <a:lnTo>
                    <a:pt x="6096" y="5090"/>
                  </a:lnTo>
                  <a:lnTo>
                    <a:pt x="6018" y="5213"/>
                  </a:lnTo>
                  <a:lnTo>
                    <a:pt x="5934" y="5332"/>
                  </a:lnTo>
                  <a:lnTo>
                    <a:pt x="5844" y="5445"/>
                  </a:lnTo>
                  <a:lnTo>
                    <a:pt x="5749" y="5555"/>
                  </a:lnTo>
                  <a:lnTo>
                    <a:pt x="5650" y="5661"/>
                  </a:lnTo>
                  <a:lnTo>
                    <a:pt x="5544" y="5760"/>
                  </a:lnTo>
                  <a:lnTo>
                    <a:pt x="5435" y="5856"/>
                  </a:lnTo>
                  <a:lnTo>
                    <a:pt x="5321" y="5945"/>
                  </a:lnTo>
                  <a:lnTo>
                    <a:pt x="5203" y="6030"/>
                  </a:lnTo>
                  <a:lnTo>
                    <a:pt x="5081" y="6108"/>
                  </a:lnTo>
                  <a:lnTo>
                    <a:pt x="4954" y="6181"/>
                  </a:lnTo>
                  <a:lnTo>
                    <a:pt x="4825" y="6248"/>
                  </a:lnTo>
                  <a:lnTo>
                    <a:pt x="4691" y="6308"/>
                  </a:lnTo>
                  <a:lnTo>
                    <a:pt x="4554" y="6363"/>
                  </a:lnTo>
                  <a:lnTo>
                    <a:pt x="4414" y="6410"/>
                  </a:lnTo>
                  <a:lnTo>
                    <a:pt x="4271" y="6451"/>
                  </a:lnTo>
                  <a:lnTo>
                    <a:pt x="4125" y="6484"/>
                  </a:lnTo>
                  <a:lnTo>
                    <a:pt x="3977" y="6511"/>
                  </a:lnTo>
                  <a:lnTo>
                    <a:pt x="3826" y="6531"/>
                  </a:lnTo>
                  <a:lnTo>
                    <a:pt x="3674" y="6543"/>
                  </a:lnTo>
                  <a:lnTo>
                    <a:pt x="3518" y="6547"/>
                  </a:lnTo>
                  <a:close/>
                  <a:moveTo>
                    <a:pt x="3518" y="0"/>
                  </a:moveTo>
                  <a:lnTo>
                    <a:pt x="3337" y="5"/>
                  </a:lnTo>
                  <a:lnTo>
                    <a:pt x="3159" y="18"/>
                  </a:lnTo>
                  <a:lnTo>
                    <a:pt x="2982" y="40"/>
                  </a:lnTo>
                  <a:lnTo>
                    <a:pt x="2809" y="71"/>
                  </a:lnTo>
                  <a:lnTo>
                    <a:pt x="2639" y="110"/>
                  </a:lnTo>
                  <a:lnTo>
                    <a:pt x="2472" y="158"/>
                  </a:lnTo>
                  <a:lnTo>
                    <a:pt x="2309" y="214"/>
                  </a:lnTo>
                  <a:lnTo>
                    <a:pt x="2149" y="277"/>
                  </a:lnTo>
                  <a:lnTo>
                    <a:pt x="1993" y="348"/>
                  </a:lnTo>
                  <a:lnTo>
                    <a:pt x="1842" y="425"/>
                  </a:lnTo>
                  <a:lnTo>
                    <a:pt x="1694" y="510"/>
                  </a:lnTo>
                  <a:lnTo>
                    <a:pt x="1552" y="602"/>
                  </a:lnTo>
                  <a:lnTo>
                    <a:pt x="1413" y="700"/>
                  </a:lnTo>
                  <a:lnTo>
                    <a:pt x="1281" y="804"/>
                  </a:lnTo>
                  <a:lnTo>
                    <a:pt x="1153" y="916"/>
                  </a:lnTo>
                  <a:lnTo>
                    <a:pt x="1031" y="1032"/>
                  </a:lnTo>
                  <a:lnTo>
                    <a:pt x="915" y="1154"/>
                  </a:lnTo>
                  <a:lnTo>
                    <a:pt x="804" y="1283"/>
                  </a:lnTo>
                  <a:lnTo>
                    <a:pt x="700" y="1416"/>
                  </a:lnTo>
                  <a:lnTo>
                    <a:pt x="601" y="1553"/>
                  </a:lnTo>
                  <a:lnTo>
                    <a:pt x="510" y="1697"/>
                  </a:lnTo>
                  <a:lnTo>
                    <a:pt x="425" y="1844"/>
                  </a:lnTo>
                  <a:lnTo>
                    <a:pt x="348" y="1997"/>
                  </a:lnTo>
                  <a:lnTo>
                    <a:pt x="277" y="2153"/>
                  </a:lnTo>
                  <a:lnTo>
                    <a:pt x="214" y="2313"/>
                  </a:lnTo>
                  <a:lnTo>
                    <a:pt x="159" y="2477"/>
                  </a:lnTo>
                  <a:lnTo>
                    <a:pt x="112" y="2644"/>
                  </a:lnTo>
                  <a:lnTo>
                    <a:pt x="72" y="2814"/>
                  </a:lnTo>
                  <a:lnTo>
                    <a:pt x="41" y="2987"/>
                  </a:lnTo>
                  <a:lnTo>
                    <a:pt x="18" y="3164"/>
                  </a:lnTo>
                  <a:lnTo>
                    <a:pt x="5" y="3343"/>
                  </a:lnTo>
                  <a:lnTo>
                    <a:pt x="0" y="3525"/>
                  </a:lnTo>
                  <a:lnTo>
                    <a:pt x="5" y="3706"/>
                  </a:lnTo>
                  <a:lnTo>
                    <a:pt x="18" y="3886"/>
                  </a:lnTo>
                  <a:lnTo>
                    <a:pt x="41" y="4062"/>
                  </a:lnTo>
                  <a:lnTo>
                    <a:pt x="72" y="4236"/>
                  </a:lnTo>
                  <a:lnTo>
                    <a:pt x="112" y="4405"/>
                  </a:lnTo>
                  <a:lnTo>
                    <a:pt x="159" y="4572"/>
                  </a:lnTo>
                  <a:lnTo>
                    <a:pt x="214" y="4736"/>
                  </a:lnTo>
                  <a:lnTo>
                    <a:pt x="277" y="4896"/>
                  </a:lnTo>
                  <a:lnTo>
                    <a:pt x="348" y="5053"/>
                  </a:lnTo>
                  <a:lnTo>
                    <a:pt x="425" y="5205"/>
                  </a:lnTo>
                  <a:lnTo>
                    <a:pt x="510" y="5353"/>
                  </a:lnTo>
                  <a:lnTo>
                    <a:pt x="601" y="5496"/>
                  </a:lnTo>
                  <a:lnTo>
                    <a:pt x="700" y="5633"/>
                  </a:lnTo>
                  <a:lnTo>
                    <a:pt x="804" y="5767"/>
                  </a:lnTo>
                  <a:lnTo>
                    <a:pt x="915" y="5895"/>
                  </a:lnTo>
                  <a:lnTo>
                    <a:pt x="1031" y="6018"/>
                  </a:lnTo>
                  <a:lnTo>
                    <a:pt x="1153" y="6134"/>
                  </a:lnTo>
                  <a:lnTo>
                    <a:pt x="1281" y="6245"/>
                  </a:lnTo>
                  <a:lnTo>
                    <a:pt x="1413" y="6350"/>
                  </a:lnTo>
                  <a:lnTo>
                    <a:pt x="1552" y="6448"/>
                  </a:lnTo>
                  <a:lnTo>
                    <a:pt x="1694" y="6540"/>
                  </a:lnTo>
                  <a:lnTo>
                    <a:pt x="1842" y="6624"/>
                  </a:lnTo>
                  <a:lnTo>
                    <a:pt x="1993" y="6703"/>
                  </a:lnTo>
                  <a:lnTo>
                    <a:pt x="2149" y="6773"/>
                  </a:lnTo>
                  <a:lnTo>
                    <a:pt x="2309" y="6835"/>
                  </a:lnTo>
                  <a:lnTo>
                    <a:pt x="2472" y="6892"/>
                  </a:lnTo>
                  <a:lnTo>
                    <a:pt x="2639" y="6939"/>
                  </a:lnTo>
                  <a:lnTo>
                    <a:pt x="2809" y="6978"/>
                  </a:lnTo>
                  <a:lnTo>
                    <a:pt x="2982" y="7009"/>
                  </a:lnTo>
                  <a:lnTo>
                    <a:pt x="3159" y="7031"/>
                  </a:lnTo>
                  <a:lnTo>
                    <a:pt x="3337" y="7045"/>
                  </a:lnTo>
                  <a:lnTo>
                    <a:pt x="3518" y="7049"/>
                  </a:lnTo>
                  <a:lnTo>
                    <a:pt x="3700" y="7045"/>
                  </a:lnTo>
                  <a:lnTo>
                    <a:pt x="3878" y="7031"/>
                  </a:lnTo>
                  <a:lnTo>
                    <a:pt x="4054" y="7009"/>
                  </a:lnTo>
                  <a:lnTo>
                    <a:pt x="4228" y="6978"/>
                  </a:lnTo>
                  <a:lnTo>
                    <a:pt x="4397" y="6939"/>
                  </a:lnTo>
                  <a:lnTo>
                    <a:pt x="4565" y="6892"/>
                  </a:lnTo>
                  <a:lnTo>
                    <a:pt x="4727" y="6835"/>
                  </a:lnTo>
                  <a:lnTo>
                    <a:pt x="4888" y="6773"/>
                  </a:lnTo>
                  <a:lnTo>
                    <a:pt x="5043" y="6703"/>
                  </a:lnTo>
                  <a:lnTo>
                    <a:pt x="5195" y="6624"/>
                  </a:lnTo>
                  <a:lnTo>
                    <a:pt x="5343" y="6540"/>
                  </a:lnTo>
                  <a:lnTo>
                    <a:pt x="5485" y="6448"/>
                  </a:lnTo>
                  <a:lnTo>
                    <a:pt x="5623" y="6350"/>
                  </a:lnTo>
                  <a:lnTo>
                    <a:pt x="5756" y="6245"/>
                  </a:lnTo>
                  <a:lnTo>
                    <a:pt x="5884" y="6134"/>
                  </a:lnTo>
                  <a:lnTo>
                    <a:pt x="6006" y="6018"/>
                  </a:lnTo>
                  <a:lnTo>
                    <a:pt x="6122" y="5895"/>
                  </a:lnTo>
                  <a:lnTo>
                    <a:pt x="6233" y="5767"/>
                  </a:lnTo>
                  <a:lnTo>
                    <a:pt x="6337" y="5633"/>
                  </a:lnTo>
                  <a:lnTo>
                    <a:pt x="6435" y="5496"/>
                  </a:lnTo>
                  <a:lnTo>
                    <a:pt x="6527" y="5353"/>
                  </a:lnTo>
                  <a:lnTo>
                    <a:pt x="6611" y="5205"/>
                  </a:lnTo>
                  <a:lnTo>
                    <a:pt x="6689" y="5053"/>
                  </a:lnTo>
                  <a:lnTo>
                    <a:pt x="6760" y="4896"/>
                  </a:lnTo>
                  <a:lnTo>
                    <a:pt x="6823" y="4736"/>
                  </a:lnTo>
                  <a:lnTo>
                    <a:pt x="6878" y="4572"/>
                  </a:lnTo>
                  <a:lnTo>
                    <a:pt x="6925" y="4405"/>
                  </a:lnTo>
                  <a:lnTo>
                    <a:pt x="6964" y="4236"/>
                  </a:lnTo>
                  <a:lnTo>
                    <a:pt x="6996" y="4062"/>
                  </a:lnTo>
                  <a:lnTo>
                    <a:pt x="7018" y="3886"/>
                  </a:lnTo>
                  <a:lnTo>
                    <a:pt x="7032" y="3706"/>
                  </a:lnTo>
                  <a:lnTo>
                    <a:pt x="7036" y="3525"/>
                  </a:lnTo>
                  <a:lnTo>
                    <a:pt x="7032" y="3343"/>
                  </a:lnTo>
                  <a:lnTo>
                    <a:pt x="7018" y="3164"/>
                  </a:lnTo>
                  <a:lnTo>
                    <a:pt x="6996" y="2987"/>
                  </a:lnTo>
                  <a:lnTo>
                    <a:pt x="6964" y="2814"/>
                  </a:lnTo>
                  <a:lnTo>
                    <a:pt x="6925" y="2644"/>
                  </a:lnTo>
                  <a:lnTo>
                    <a:pt x="6878" y="2477"/>
                  </a:lnTo>
                  <a:lnTo>
                    <a:pt x="6823" y="2313"/>
                  </a:lnTo>
                  <a:lnTo>
                    <a:pt x="6760" y="2153"/>
                  </a:lnTo>
                  <a:lnTo>
                    <a:pt x="6689" y="1997"/>
                  </a:lnTo>
                  <a:lnTo>
                    <a:pt x="6611" y="1844"/>
                  </a:lnTo>
                  <a:lnTo>
                    <a:pt x="6527" y="1697"/>
                  </a:lnTo>
                  <a:lnTo>
                    <a:pt x="6435" y="1553"/>
                  </a:lnTo>
                  <a:lnTo>
                    <a:pt x="6337" y="1416"/>
                  </a:lnTo>
                  <a:lnTo>
                    <a:pt x="6233" y="1283"/>
                  </a:lnTo>
                  <a:lnTo>
                    <a:pt x="6122" y="1154"/>
                  </a:lnTo>
                  <a:lnTo>
                    <a:pt x="6006" y="1032"/>
                  </a:lnTo>
                  <a:lnTo>
                    <a:pt x="5884" y="916"/>
                  </a:lnTo>
                  <a:lnTo>
                    <a:pt x="5756" y="804"/>
                  </a:lnTo>
                  <a:lnTo>
                    <a:pt x="5623" y="700"/>
                  </a:lnTo>
                  <a:lnTo>
                    <a:pt x="5485" y="602"/>
                  </a:lnTo>
                  <a:lnTo>
                    <a:pt x="5343" y="510"/>
                  </a:lnTo>
                  <a:lnTo>
                    <a:pt x="5195" y="425"/>
                  </a:lnTo>
                  <a:lnTo>
                    <a:pt x="5043" y="348"/>
                  </a:lnTo>
                  <a:lnTo>
                    <a:pt x="4888" y="277"/>
                  </a:lnTo>
                  <a:lnTo>
                    <a:pt x="4727" y="214"/>
                  </a:lnTo>
                  <a:lnTo>
                    <a:pt x="4565" y="158"/>
                  </a:lnTo>
                  <a:lnTo>
                    <a:pt x="4397" y="110"/>
                  </a:lnTo>
                  <a:lnTo>
                    <a:pt x="4228" y="71"/>
                  </a:lnTo>
                  <a:lnTo>
                    <a:pt x="4054" y="40"/>
                  </a:lnTo>
                  <a:lnTo>
                    <a:pt x="3878" y="18"/>
                  </a:lnTo>
                  <a:lnTo>
                    <a:pt x="3700" y="5"/>
                  </a:lnTo>
                  <a:lnTo>
                    <a:pt x="35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1" name="Freeform 544"/>
          <p:cNvSpPr>
            <a:spLocks noChangeAspect="1" noChangeArrowheads="1"/>
          </p:cNvSpPr>
          <p:nvPr/>
        </p:nvSpPr>
        <p:spPr bwMode="auto">
          <a:xfrm>
            <a:off x="4136933" y="2633824"/>
            <a:ext cx="637302" cy="674656"/>
          </a:xfrm>
          <a:custGeom>
            <a:avLst/>
            <a:gdLst>
              <a:gd name="T0" fmla="*/ 995 w 1588"/>
              <a:gd name="T1" fmla="*/ 870 h 1682"/>
              <a:gd name="T2" fmla="*/ 1078 w 1588"/>
              <a:gd name="T3" fmla="*/ 753 h 1682"/>
              <a:gd name="T4" fmla="*/ 1463 w 1588"/>
              <a:gd name="T5" fmla="*/ 661 h 1682"/>
              <a:gd name="T6" fmla="*/ 1546 w 1588"/>
              <a:gd name="T7" fmla="*/ 352 h 1682"/>
              <a:gd name="T8" fmla="*/ 1346 w 1588"/>
              <a:gd name="T9" fmla="*/ 527 h 1682"/>
              <a:gd name="T10" fmla="*/ 1120 w 1588"/>
              <a:gd name="T11" fmla="*/ 310 h 1682"/>
              <a:gd name="T12" fmla="*/ 1296 w 1588"/>
              <a:gd name="T13" fmla="*/ 101 h 1682"/>
              <a:gd name="T14" fmla="*/ 995 w 1588"/>
              <a:gd name="T15" fmla="*/ 184 h 1682"/>
              <a:gd name="T16" fmla="*/ 894 w 1588"/>
              <a:gd name="T17" fmla="*/ 577 h 1682"/>
              <a:gd name="T18" fmla="*/ 501 w 1588"/>
              <a:gd name="T19" fmla="*/ 452 h 1682"/>
              <a:gd name="T20" fmla="*/ 501 w 1588"/>
              <a:gd name="T21" fmla="*/ 427 h 1682"/>
              <a:gd name="T22" fmla="*/ 493 w 1588"/>
              <a:gd name="T23" fmla="*/ 0 h 1682"/>
              <a:gd name="T24" fmla="*/ 250 w 1588"/>
              <a:gd name="T25" fmla="*/ 285 h 1682"/>
              <a:gd name="T26" fmla="*/ 175 w 1588"/>
              <a:gd name="T27" fmla="*/ 393 h 1682"/>
              <a:gd name="T28" fmla="*/ 150 w 1588"/>
              <a:gd name="T29" fmla="*/ 427 h 1682"/>
              <a:gd name="T30" fmla="*/ 117 w 1588"/>
              <a:gd name="T31" fmla="*/ 477 h 1682"/>
              <a:gd name="T32" fmla="*/ 100 w 1588"/>
              <a:gd name="T33" fmla="*/ 502 h 1682"/>
              <a:gd name="T34" fmla="*/ 66 w 1588"/>
              <a:gd name="T35" fmla="*/ 586 h 1682"/>
              <a:gd name="T36" fmla="*/ 58 w 1588"/>
              <a:gd name="T37" fmla="*/ 611 h 1682"/>
              <a:gd name="T38" fmla="*/ 50 w 1588"/>
              <a:gd name="T39" fmla="*/ 678 h 1682"/>
              <a:gd name="T40" fmla="*/ 41 w 1588"/>
              <a:gd name="T41" fmla="*/ 728 h 1682"/>
              <a:gd name="T42" fmla="*/ 41 w 1588"/>
              <a:gd name="T43" fmla="*/ 744 h 1682"/>
              <a:gd name="T44" fmla="*/ 50 w 1588"/>
              <a:gd name="T45" fmla="*/ 778 h 1682"/>
              <a:gd name="T46" fmla="*/ 58 w 1588"/>
              <a:gd name="T47" fmla="*/ 811 h 1682"/>
              <a:gd name="T48" fmla="*/ 100 w 1588"/>
              <a:gd name="T49" fmla="*/ 878 h 1682"/>
              <a:gd name="T50" fmla="*/ 125 w 1588"/>
              <a:gd name="T51" fmla="*/ 853 h 1682"/>
              <a:gd name="T52" fmla="*/ 133 w 1588"/>
              <a:gd name="T53" fmla="*/ 795 h 1682"/>
              <a:gd name="T54" fmla="*/ 142 w 1588"/>
              <a:gd name="T55" fmla="*/ 770 h 1682"/>
              <a:gd name="T56" fmla="*/ 150 w 1588"/>
              <a:gd name="T57" fmla="*/ 753 h 1682"/>
              <a:gd name="T58" fmla="*/ 167 w 1588"/>
              <a:gd name="T59" fmla="*/ 720 h 1682"/>
              <a:gd name="T60" fmla="*/ 183 w 1588"/>
              <a:gd name="T61" fmla="*/ 694 h 1682"/>
              <a:gd name="T62" fmla="*/ 200 w 1588"/>
              <a:gd name="T63" fmla="*/ 669 h 1682"/>
              <a:gd name="T64" fmla="*/ 225 w 1588"/>
              <a:gd name="T65" fmla="*/ 644 h 1682"/>
              <a:gd name="T66" fmla="*/ 250 w 1588"/>
              <a:gd name="T67" fmla="*/ 619 h 1682"/>
              <a:gd name="T68" fmla="*/ 267 w 1588"/>
              <a:gd name="T69" fmla="*/ 611 h 1682"/>
              <a:gd name="T70" fmla="*/ 301 w 1588"/>
              <a:gd name="T71" fmla="*/ 594 h 1682"/>
              <a:gd name="T72" fmla="*/ 326 w 1588"/>
              <a:gd name="T73" fmla="*/ 577 h 1682"/>
              <a:gd name="T74" fmla="*/ 342 w 1588"/>
              <a:gd name="T75" fmla="*/ 569 h 1682"/>
              <a:gd name="T76" fmla="*/ 359 w 1588"/>
              <a:gd name="T77" fmla="*/ 586 h 1682"/>
              <a:gd name="T78" fmla="*/ 75 w 1588"/>
              <a:gd name="T79" fmla="*/ 1363 h 1682"/>
              <a:gd name="T80" fmla="*/ 292 w 1588"/>
              <a:gd name="T81" fmla="*/ 1581 h 1682"/>
              <a:gd name="T82" fmla="*/ 777 w 1588"/>
              <a:gd name="T83" fmla="*/ 1087 h 1682"/>
              <a:gd name="T84" fmla="*/ 1530 w 1588"/>
              <a:gd name="T85" fmla="*/ 1623 h 1682"/>
              <a:gd name="T86" fmla="*/ 217 w 1588"/>
              <a:gd name="T87" fmla="*/ 1522 h 1682"/>
              <a:gd name="T88" fmla="*/ 133 w 1588"/>
              <a:gd name="T89" fmla="*/ 1438 h 1682"/>
              <a:gd name="T90" fmla="*/ 217 w 1588"/>
              <a:gd name="T91" fmla="*/ 1522 h 1682"/>
              <a:gd name="T92" fmla="*/ 217 w 1588"/>
              <a:gd name="T93" fmla="*/ 152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8" h="1682">
                <a:moveTo>
                  <a:pt x="1530" y="1405"/>
                </a:moveTo>
                <a:cubicBezTo>
                  <a:pt x="995" y="870"/>
                  <a:pt x="995" y="870"/>
                  <a:pt x="995" y="870"/>
                </a:cubicBezTo>
                <a:cubicBezTo>
                  <a:pt x="995" y="862"/>
                  <a:pt x="986" y="862"/>
                  <a:pt x="978" y="853"/>
                </a:cubicBezTo>
                <a:cubicBezTo>
                  <a:pt x="1078" y="753"/>
                  <a:pt x="1078" y="753"/>
                  <a:pt x="1078" y="753"/>
                </a:cubicBezTo>
                <a:cubicBezTo>
                  <a:pt x="1078" y="753"/>
                  <a:pt x="1086" y="744"/>
                  <a:pt x="1086" y="736"/>
                </a:cubicBezTo>
                <a:cubicBezTo>
                  <a:pt x="1212" y="786"/>
                  <a:pt x="1362" y="761"/>
                  <a:pt x="1463" y="661"/>
                </a:cubicBezTo>
                <a:cubicBezTo>
                  <a:pt x="1538" y="586"/>
                  <a:pt x="1570" y="485"/>
                  <a:pt x="1562" y="377"/>
                </a:cubicBezTo>
                <a:cubicBezTo>
                  <a:pt x="1562" y="368"/>
                  <a:pt x="1554" y="352"/>
                  <a:pt x="1546" y="352"/>
                </a:cubicBezTo>
                <a:cubicBezTo>
                  <a:pt x="1538" y="352"/>
                  <a:pt x="1521" y="352"/>
                  <a:pt x="1513" y="360"/>
                </a:cubicBezTo>
                <a:cubicBezTo>
                  <a:pt x="1346" y="527"/>
                  <a:pt x="1346" y="527"/>
                  <a:pt x="1346" y="527"/>
                </a:cubicBezTo>
                <a:cubicBezTo>
                  <a:pt x="1170" y="485"/>
                  <a:pt x="1170" y="485"/>
                  <a:pt x="1170" y="485"/>
                </a:cubicBezTo>
                <a:cubicBezTo>
                  <a:pt x="1120" y="310"/>
                  <a:pt x="1120" y="310"/>
                  <a:pt x="1120" y="310"/>
                </a:cubicBezTo>
                <a:cubicBezTo>
                  <a:pt x="1287" y="134"/>
                  <a:pt x="1287" y="134"/>
                  <a:pt x="1287" y="134"/>
                </a:cubicBezTo>
                <a:cubicBezTo>
                  <a:pt x="1296" y="126"/>
                  <a:pt x="1304" y="118"/>
                  <a:pt x="1296" y="101"/>
                </a:cubicBezTo>
                <a:cubicBezTo>
                  <a:pt x="1296" y="92"/>
                  <a:pt x="1287" y="84"/>
                  <a:pt x="1270" y="84"/>
                </a:cubicBezTo>
                <a:cubicBezTo>
                  <a:pt x="1170" y="76"/>
                  <a:pt x="1061" y="109"/>
                  <a:pt x="995" y="184"/>
                </a:cubicBezTo>
                <a:cubicBezTo>
                  <a:pt x="886" y="285"/>
                  <a:pt x="861" y="435"/>
                  <a:pt x="911" y="561"/>
                </a:cubicBezTo>
                <a:cubicBezTo>
                  <a:pt x="903" y="569"/>
                  <a:pt x="903" y="569"/>
                  <a:pt x="894" y="577"/>
                </a:cubicBezTo>
                <a:cubicBezTo>
                  <a:pt x="752" y="711"/>
                  <a:pt x="752" y="711"/>
                  <a:pt x="752" y="711"/>
                </a:cubicBezTo>
                <a:cubicBezTo>
                  <a:pt x="501" y="452"/>
                  <a:pt x="501" y="452"/>
                  <a:pt x="501" y="452"/>
                </a:cubicBezTo>
                <a:cubicBezTo>
                  <a:pt x="493" y="452"/>
                  <a:pt x="493" y="443"/>
                  <a:pt x="484" y="443"/>
                </a:cubicBezTo>
                <a:cubicBezTo>
                  <a:pt x="493" y="435"/>
                  <a:pt x="493" y="435"/>
                  <a:pt x="501" y="427"/>
                </a:cubicBezTo>
                <a:cubicBezTo>
                  <a:pt x="551" y="435"/>
                  <a:pt x="652" y="335"/>
                  <a:pt x="735" y="251"/>
                </a:cubicBezTo>
                <a:cubicBezTo>
                  <a:pt x="493" y="0"/>
                  <a:pt x="493" y="0"/>
                  <a:pt x="493" y="0"/>
                </a:cubicBezTo>
                <a:cubicBezTo>
                  <a:pt x="376" y="109"/>
                  <a:pt x="301" y="184"/>
                  <a:pt x="309" y="243"/>
                </a:cubicBezTo>
                <a:cubicBezTo>
                  <a:pt x="284" y="251"/>
                  <a:pt x="259" y="268"/>
                  <a:pt x="250" y="285"/>
                </a:cubicBezTo>
                <a:cubicBezTo>
                  <a:pt x="209" y="318"/>
                  <a:pt x="209" y="318"/>
                  <a:pt x="209" y="318"/>
                </a:cubicBezTo>
                <a:cubicBezTo>
                  <a:pt x="192" y="343"/>
                  <a:pt x="175" y="368"/>
                  <a:pt x="175" y="393"/>
                </a:cubicBezTo>
                <a:cubicBezTo>
                  <a:pt x="167" y="402"/>
                  <a:pt x="167" y="402"/>
                  <a:pt x="159" y="410"/>
                </a:cubicBezTo>
                <a:cubicBezTo>
                  <a:pt x="150" y="427"/>
                  <a:pt x="150" y="427"/>
                  <a:pt x="150" y="427"/>
                </a:cubicBezTo>
                <a:cubicBezTo>
                  <a:pt x="133" y="443"/>
                  <a:pt x="133" y="443"/>
                  <a:pt x="133" y="443"/>
                </a:cubicBezTo>
                <a:cubicBezTo>
                  <a:pt x="125" y="452"/>
                  <a:pt x="125" y="469"/>
                  <a:pt x="117" y="477"/>
                </a:cubicBezTo>
                <a:lnTo>
                  <a:pt x="108" y="485"/>
                </a:lnTo>
                <a:cubicBezTo>
                  <a:pt x="100" y="502"/>
                  <a:pt x="100" y="502"/>
                  <a:pt x="100" y="502"/>
                </a:cubicBezTo>
                <a:cubicBezTo>
                  <a:pt x="100" y="510"/>
                  <a:pt x="91" y="519"/>
                  <a:pt x="83" y="536"/>
                </a:cubicBezTo>
                <a:cubicBezTo>
                  <a:pt x="75" y="552"/>
                  <a:pt x="66" y="569"/>
                  <a:pt x="66" y="586"/>
                </a:cubicBezTo>
                <a:cubicBezTo>
                  <a:pt x="66" y="594"/>
                  <a:pt x="66" y="594"/>
                  <a:pt x="66" y="594"/>
                </a:cubicBezTo>
                <a:cubicBezTo>
                  <a:pt x="58" y="602"/>
                  <a:pt x="58" y="602"/>
                  <a:pt x="58" y="611"/>
                </a:cubicBezTo>
                <a:cubicBezTo>
                  <a:pt x="50" y="636"/>
                  <a:pt x="50" y="636"/>
                  <a:pt x="50" y="636"/>
                </a:cubicBezTo>
                <a:cubicBezTo>
                  <a:pt x="50" y="653"/>
                  <a:pt x="50" y="669"/>
                  <a:pt x="50" y="678"/>
                </a:cubicBezTo>
                <a:cubicBezTo>
                  <a:pt x="50" y="686"/>
                  <a:pt x="50" y="686"/>
                  <a:pt x="50" y="686"/>
                </a:cubicBezTo>
                <a:cubicBezTo>
                  <a:pt x="41" y="703"/>
                  <a:pt x="41" y="711"/>
                  <a:pt x="41" y="728"/>
                </a:cubicBezTo>
                <a:lnTo>
                  <a:pt x="41" y="736"/>
                </a:lnTo>
                <a:lnTo>
                  <a:pt x="41" y="744"/>
                </a:lnTo>
                <a:cubicBezTo>
                  <a:pt x="50" y="744"/>
                  <a:pt x="50" y="753"/>
                  <a:pt x="50" y="761"/>
                </a:cubicBezTo>
                <a:cubicBezTo>
                  <a:pt x="50" y="778"/>
                  <a:pt x="50" y="778"/>
                  <a:pt x="50" y="778"/>
                </a:cubicBezTo>
                <a:cubicBezTo>
                  <a:pt x="50" y="786"/>
                  <a:pt x="50" y="786"/>
                  <a:pt x="50" y="786"/>
                </a:cubicBezTo>
                <a:cubicBezTo>
                  <a:pt x="50" y="795"/>
                  <a:pt x="50" y="803"/>
                  <a:pt x="58" y="811"/>
                </a:cubicBezTo>
                <a:cubicBezTo>
                  <a:pt x="66" y="853"/>
                  <a:pt x="66" y="853"/>
                  <a:pt x="66" y="853"/>
                </a:cubicBezTo>
                <a:cubicBezTo>
                  <a:pt x="75" y="870"/>
                  <a:pt x="83" y="878"/>
                  <a:pt x="100" y="878"/>
                </a:cubicBezTo>
                <a:cubicBezTo>
                  <a:pt x="108" y="878"/>
                  <a:pt x="117" y="870"/>
                  <a:pt x="117" y="870"/>
                </a:cubicBezTo>
                <a:cubicBezTo>
                  <a:pt x="125" y="862"/>
                  <a:pt x="125" y="862"/>
                  <a:pt x="125" y="853"/>
                </a:cubicBezTo>
                <a:cubicBezTo>
                  <a:pt x="133" y="811"/>
                  <a:pt x="133" y="811"/>
                  <a:pt x="133" y="811"/>
                </a:cubicBezTo>
                <a:cubicBezTo>
                  <a:pt x="133" y="803"/>
                  <a:pt x="133" y="803"/>
                  <a:pt x="133" y="795"/>
                </a:cubicBezTo>
                <a:cubicBezTo>
                  <a:pt x="133" y="786"/>
                  <a:pt x="142" y="786"/>
                  <a:pt x="142" y="786"/>
                </a:cubicBezTo>
                <a:cubicBezTo>
                  <a:pt x="142" y="770"/>
                  <a:pt x="142" y="770"/>
                  <a:pt x="142" y="770"/>
                </a:cubicBezTo>
                <a:cubicBezTo>
                  <a:pt x="142" y="761"/>
                  <a:pt x="142" y="761"/>
                  <a:pt x="150" y="761"/>
                </a:cubicBezTo>
                <a:lnTo>
                  <a:pt x="150" y="753"/>
                </a:lnTo>
                <a:lnTo>
                  <a:pt x="150" y="744"/>
                </a:lnTo>
                <a:cubicBezTo>
                  <a:pt x="159" y="736"/>
                  <a:pt x="159" y="728"/>
                  <a:pt x="167" y="720"/>
                </a:cubicBezTo>
                <a:lnTo>
                  <a:pt x="167" y="711"/>
                </a:lnTo>
                <a:cubicBezTo>
                  <a:pt x="175" y="703"/>
                  <a:pt x="175" y="703"/>
                  <a:pt x="183" y="694"/>
                </a:cubicBezTo>
                <a:cubicBezTo>
                  <a:pt x="192" y="678"/>
                  <a:pt x="192" y="678"/>
                  <a:pt x="192" y="678"/>
                </a:cubicBezTo>
                <a:lnTo>
                  <a:pt x="200" y="669"/>
                </a:lnTo>
                <a:cubicBezTo>
                  <a:pt x="200" y="669"/>
                  <a:pt x="200" y="661"/>
                  <a:pt x="209" y="661"/>
                </a:cubicBezTo>
                <a:cubicBezTo>
                  <a:pt x="209" y="653"/>
                  <a:pt x="217" y="644"/>
                  <a:pt x="225" y="644"/>
                </a:cubicBezTo>
                <a:cubicBezTo>
                  <a:pt x="234" y="636"/>
                  <a:pt x="234" y="636"/>
                  <a:pt x="234" y="636"/>
                </a:cubicBezTo>
                <a:cubicBezTo>
                  <a:pt x="234" y="636"/>
                  <a:pt x="242" y="628"/>
                  <a:pt x="250" y="619"/>
                </a:cubicBezTo>
                <a:lnTo>
                  <a:pt x="259" y="619"/>
                </a:lnTo>
                <a:cubicBezTo>
                  <a:pt x="259" y="611"/>
                  <a:pt x="267" y="611"/>
                  <a:pt x="267" y="611"/>
                </a:cubicBezTo>
                <a:cubicBezTo>
                  <a:pt x="275" y="602"/>
                  <a:pt x="275" y="602"/>
                  <a:pt x="284" y="602"/>
                </a:cubicBezTo>
                <a:cubicBezTo>
                  <a:pt x="301" y="594"/>
                  <a:pt x="301" y="594"/>
                  <a:pt x="301" y="594"/>
                </a:cubicBezTo>
                <a:cubicBezTo>
                  <a:pt x="309" y="586"/>
                  <a:pt x="309" y="586"/>
                  <a:pt x="309" y="586"/>
                </a:cubicBezTo>
                <a:cubicBezTo>
                  <a:pt x="317" y="586"/>
                  <a:pt x="317" y="586"/>
                  <a:pt x="326" y="577"/>
                </a:cubicBezTo>
                <a:lnTo>
                  <a:pt x="334" y="577"/>
                </a:lnTo>
                <a:cubicBezTo>
                  <a:pt x="342" y="577"/>
                  <a:pt x="342" y="569"/>
                  <a:pt x="342" y="569"/>
                </a:cubicBezTo>
                <a:cubicBezTo>
                  <a:pt x="351" y="569"/>
                  <a:pt x="351" y="569"/>
                  <a:pt x="351" y="569"/>
                </a:cubicBezTo>
                <a:cubicBezTo>
                  <a:pt x="351" y="577"/>
                  <a:pt x="359" y="586"/>
                  <a:pt x="359" y="586"/>
                </a:cubicBezTo>
                <a:cubicBezTo>
                  <a:pt x="618" y="845"/>
                  <a:pt x="618" y="845"/>
                  <a:pt x="618" y="845"/>
                </a:cubicBezTo>
                <a:cubicBezTo>
                  <a:pt x="75" y="1363"/>
                  <a:pt x="75" y="1363"/>
                  <a:pt x="75" y="1363"/>
                </a:cubicBezTo>
                <a:cubicBezTo>
                  <a:pt x="8" y="1430"/>
                  <a:pt x="0" y="1531"/>
                  <a:pt x="66" y="1597"/>
                </a:cubicBezTo>
                <a:cubicBezTo>
                  <a:pt x="133" y="1664"/>
                  <a:pt x="225" y="1647"/>
                  <a:pt x="292" y="1581"/>
                </a:cubicBezTo>
                <a:cubicBezTo>
                  <a:pt x="769" y="1079"/>
                  <a:pt x="769" y="1079"/>
                  <a:pt x="769" y="1079"/>
                </a:cubicBezTo>
                <a:cubicBezTo>
                  <a:pt x="769" y="1079"/>
                  <a:pt x="777" y="1079"/>
                  <a:pt x="777" y="1087"/>
                </a:cubicBezTo>
                <a:cubicBezTo>
                  <a:pt x="1312" y="1623"/>
                  <a:pt x="1312" y="1623"/>
                  <a:pt x="1312" y="1623"/>
                </a:cubicBezTo>
                <a:cubicBezTo>
                  <a:pt x="1371" y="1681"/>
                  <a:pt x="1471" y="1681"/>
                  <a:pt x="1530" y="1623"/>
                </a:cubicBezTo>
                <a:cubicBezTo>
                  <a:pt x="1587" y="1564"/>
                  <a:pt x="1587" y="1464"/>
                  <a:pt x="1530" y="1405"/>
                </a:cubicBezTo>
                <a:close/>
                <a:moveTo>
                  <a:pt x="217" y="1522"/>
                </a:moveTo>
                <a:cubicBezTo>
                  <a:pt x="192" y="1547"/>
                  <a:pt x="159" y="1547"/>
                  <a:pt x="133" y="1522"/>
                </a:cubicBezTo>
                <a:cubicBezTo>
                  <a:pt x="108" y="1497"/>
                  <a:pt x="108" y="1455"/>
                  <a:pt x="133" y="1438"/>
                </a:cubicBezTo>
                <a:cubicBezTo>
                  <a:pt x="159" y="1413"/>
                  <a:pt x="192" y="1413"/>
                  <a:pt x="217" y="1438"/>
                </a:cubicBezTo>
                <a:cubicBezTo>
                  <a:pt x="242" y="1455"/>
                  <a:pt x="242" y="1497"/>
                  <a:pt x="217" y="1522"/>
                </a:cubicBezTo>
                <a:close/>
                <a:moveTo>
                  <a:pt x="217" y="1522"/>
                </a:moveTo>
                <a:lnTo>
                  <a:pt x="217" y="1522"/>
                </a:lnTo>
                <a:close/>
              </a:path>
            </a:pathLst>
          </a:custGeom>
          <a:solidFill>
            <a:schemeClr val="bg1"/>
          </a:solidFill>
          <a:ln>
            <a:noFill/>
          </a:ln>
          <a:effectLst/>
          <a:extLst/>
        </p:spPr>
        <p:txBody>
          <a:bodyPr wrap="none" lIns="148595" tIns="74297" rIns="148595" bIns="74297" anchor="ctr"/>
          <a:lstStyle/>
          <a:p>
            <a:pPr>
              <a:defRPr/>
            </a:pPr>
            <a:endParaRPr lang="en-US" sz="1600" dirty="0">
              <a:latin typeface="Roboto "/>
              <a:ea typeface="SimSun" charset="0"/>
            </a:endParaRPr>
          </a:p>
        </p:txBody>
      </p:sp>
      <p:grpSp>
        <p:nvGrpSpPr>
          <p:cNvPr id="22" name="Group 4"/>
          <p:cNvGrpSpPr>
            <a:grpSpLocks noChangeAspect="1"/>
          </p:cNvGrpSpPr>
          <p:nvPr/>
        </p:nvGrpSpPr>
        <p:grpSpPr bwMode="auto">
          <a:xfrm>
            <a:off x="7063989" y="2569134"/>
            <a:ext cx="563827" cy="782351"/>
            <a:chOff x="-617" y="2125"/>
            <a:chExt cx="338" cy="469"/>
          </a:xfrm>
          <a:solidFill>
            <a:schemeClr val="bg1"/>
          </a:solidFill>
        </p:grpSpPr>
        <p:sp>
          <p:nvSpPr>
            <p:cNvPr id="26" name="Freeform 5"/>
            <p:cNvSpPr>
              <a:spLocks noEditPoints="1"/>
            </p:cNvSpPr>
            <p:nvPr/>
          </p:nvSpPr>
          <p:spPr bwMode="auto">
            <a:xfrm>
              <a:off x="-617" y="2125"/>
              <a:ext cx="338" cy="469"/>
            </a:xfrm>
            <a:custGeom>
              <a:avLst/>
              <a:gdLst>
                <a:gd name="T0" fmla="*/ 1621 w 1720"/>
                <a:gd name="T1" fmla="*/ 298 h 2382"/>
                <a:gd name="T2" fmla="*/ 1351 w 1720"/>
                <a:gd name="T3" fmla="*/ 298 h 2382"/>
                <a:gd name="T4" fmla="*/ 1224 w 1720"/>
                <a:gd name="T5" fmla="*/ 199 h 2382"/>
                <a:gd name="T6" fmla="*/ 1022 w 1720"/>
                <a:gd name="T7" fmla="*/ 199 h 2382"/>
                <a:gd name="T8" fmla="*/ 1025 w 1720"/>
                <a:gd name="T9" fmla="*/ 166 h 2382"/>
                <a:gd name="T10" fmla="*/ 860 w 1720"/>
                <a:gd name="T11" fmla="*/ 0 h 2382"/>
                <a:gd name="T12" fmla="*/ 695 w 1720"/>
                <a:gd name="T13" fmla="*/ 166 h 2382"/>
                <a:gd name="T14" fmla="*/ 698 w 1720"/>
                <a:gd name="T15" fmla="*/ 199 h 2382"/>
                <a:gd name="T16" fmla="*/ 496 w 1720"/>
                <a:gd name="T17" fmla="*/ 199 h 2382"/>
                <a:gd name="T18" fmla="*/ 369 w 1720"/>
                <a:gd name="T19" fmla="*/ 298 h 2382"/>
                <a:gd name="T20" fmla="*/ 99 w 1720"/>
                <a:gd name="T21" fmla="*/ 298 h 2382"/>
                <a:gd name="T22" fmla="*/ 0 w 1720"/>
                <a:gd name="T23" fmla="*/ 397 h 2382"/>
                <a:gd name="T24" fmla="*/ 0 w 1720"/>
                <a:gd name="T25" fmla="*/ 2282 h 2382"/>
                <a:gd name="T26" fmla="*/ 99 w 1720"/>
                <a:gd name="T27" fmla="*/ 2382 h 2382"/>
                <a:gd name="T28" fmla="*/ 1621 w 1720"/>
                <a:gd name="T29" fmla="*/ 2382 h 2382"/>
                <a:gd name="T30" fmla="*/ 1720 w 1720"/>
                <a:gd name="T31" fmla="*/ 2282 h 2382"/>
                <a:gd name="T32" fmla="*/ 1720 w 1720"/>
                <a:gd name="T33" fmla="*/ 397 h 2382"/>
                <a:gd name="T34" fmla="*/ 1621 w 1720"/>
                <a:gd name="T35" fmla="*/ 298 h 2382"/>
                <a:gd name="T36" fmla="*/ 761 w 1720"/>
                <a:gd name="T37" fmla="*/ 166 h 2382"/>
                <a:gd name="T38" fmla="*/ 860 w 1720"/>
                <a:gd name="T39" fmla="*/ 67 h 2382"/>
                <a:gd name="T40" fmla="*/ 959 w 1720"/>
                <a:gd name="T41" fmla="*/ 166 h 2382"/>
                <a:gd name="T42" fmla="*/ 953 w 1720"/>
                <a:gd name="T43" fmla="*/ 199 h 2382"/>
                <a:gd name="T44" fmla="*/ 860 w 1720"/>
                <a:gd name="T45" fmla="*/ 265 h 2382"/>
                <a:gd name="T46" fmla="*/ 767 w 1720"/>
                <a:gd name="T47" fmla="*/ 199 h 2382"/>
                <a:gd name="T48" fmla="*/ 761 w 1720"/>
                <a:gd name="T49" fmla="*/ 166 h 2382"/>
                <a:gd name="T50" fmla="*/ 1588 w 1720"/>
                <a:gd name="T51" fmla="*/ 2183 h 2382"/>
                <a:gd name="T52" fmla="*/ 132 w 1720"/>
                <a:gd name="T53" fmla="*/ 2183 h 2382"/>
                <a:gd name="T54" fmla="*/ 132 w 1720"/>
                <a:gd name="T55" fmla="*/ 430 h 2382"/>
                <a:gd name="T56" fmla="*/ 364 w 1720"/>
                <a:gd name="T57" fmla="*/ 430 h 2382"/>
                <a:gd name="T58" fmla="*/ 364 w 1720"/>
                <a:gd name="T59" fmla="*/ 530 h 2382"/>
                <a:gd name="T60" fmla="*/ 1356 w 1720"/>
                <a:gd name="T61" fmla="*/ 530 h 2382"/>
                <a:gd name="T62" fmla="*/ 1356 w 1720"/>
                <a:gd name="T63" fmla="*/ 430 h 2382"/>
                <a:gd name="T64" fmla="*/ 1588 w 1720"/>
                <a:gd name="T65" fmla="*/ 430 h 2382"/>
                <a:gd name="T66" fmla="*/ 1588 w 1720"/>
                <a:gd name="T67" fmla="*/ 2183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20" h="2382">
                  <a:moveTo>
                    <a:pt x="1621" y="298"/>
                  </a:moveTo>
                  <a:cubicBezTo>
                    <a:pt x="1351" y="298"/>
                    <a:pt x="1351" y="298"/>
                    <a:pt x="1351" y="298"/>
                  </a:cubicBezTo>
                  <a:cubicBezTo>
                    <a:pt x="1337" y="241"/>
                    <a:pt x="1285" y="199"/>
                    <a:pt x="1224" y="199"/>
                  </a:cubicBezTo>
                  <a:cubicBezTo>
                    <a:pt x="1022" y="199"/>
                    <a:pt x="1022" y="199"/>
                    <a:pt x="1022" y="199"/>
                  </a:cubicBezTo>
                  <a:cubicBezTo>
                    <a:pt x="1024" y="188"/>
                    <a:pt x="1025" y="177"/>
                    <a:pt x="1025" y="166"/>
                  </a:cubicBezTo>
                  <a:cubicBezTo>
                    <a:pt x="1025" y="75"/>
                    <a:pt x="951" y="0"/>
                    <a:pt x="860" y="0"/>
                  </a:cubicBezTo>
                  <a:cubicBezTo>
                    <a:pt x="769" y="0"/>
                    <a:pt x="695" y="75"/>
                    <a:pt x="695" y="166"/>
                  </a:cubicBezTo>
                  <a:cubicBezTo>
                    <a:pt x="695" y="177"/>
                    <a:pt x="696" y="188"/>
                    <a:pt x="698" y="199"/>
                  </a:cubicBezTo>
                  <a:cubicBezTo>
                    <a:pt x="496" y="199"/>
                    <a:pt x="496" y="199"/>
                    <a:pt x="496" y="199"/>
                  </a:cubicBezTo>
                  <a:cubicBezTo>
                    <a:pt x="435" y="199"/>
                    <a:pt x="383" y="241"/>
                    <a:pt x="369" y="298"/>
                  </a:cubicBezTo>
                  <a:cubicBezTo>
                    <a:pt x="99" y="298"/>
                    <a:pt x="99" y="298"/>
                    <a:pt x="99" y="298"/>
                  </a:cubicBezTo>
                  <a:cubicBezTo>
                    <a:pt x="45" y="298"/>
                    <a:pt x="0" y="342"/>
                    <a:pt x="0" y="397"/>
                  </a:cubicBezTo>
                  <a:cubicBezTo>
                    <a:pt x="0" y="2282"/>
                    <a:pt x="0" y="2282"/>
                    <a:pt x="0" y="2282"/>
                  </a:cubicBezTo>
                  <a:cubicBezTo>
                    <a:pt x="0" y="2337"/>
                    <a:pt x="45" y="2382"/>
                    <a:pt x="99" y="2382"/>
                  </a:cubicBezTo>
                  <a:cubicBezTo>
                    <a:pt x="1621" y="2382"/>
                    <a:pt x="1621" y="2382"/>
                    <a:pt x="1621" y="2382"/>
                  </a:cubicBezTo>
                  <a:cubicBezTo>
                    <a:pt x="1675" y="2382"/>
                    <a:pt x="1720" y="2337"/>
                    <a:pt x="1720" y="2282"/>
                  </a:cubicBezTo>
                  <a:cubicBezTo>
                    <a:pt x="1720" y="397"/>
                    <a:pt x="1720" y="397"/>
                    <a:pt x="1720" y="397"/>
                  </a:cubicBezTo>
                  <a:cubicBezTo>
                    <a:pt x="1720" y="342"/>
                    <a:pt x="1675" y="298"/>
                    <a:pt x="1621" y="298"/>
                  </a:cubicBezTo>
                  <a:close/>
                  <a:moveTo>
                    <a:pt x="761" y="166"/>
                  </a:moveTo>
                  <a:cubicBezTo>
                    <a:pt x="761" y="111"/>
                    <a:pt x="805" y="67"/>
                    <a:pt x="860" y="67"/>
                  </a:cubicBezTo>
                  <a:cubicBezTo>
                    <a:pt x="915" y="67"/>
                    <a:pt x="959" y="111"/>
                    <a:pt x="959" y="166"/>
                  </a:cubicBezTo>
                  <a:cubicBezTo>
                    <a:pt x="959" y="177"/>
                    <a:pt x="957" y="188"/>
                    <a:pt x="953" y="199"/>
                  </a:cubicBezTo>
                  <a:cubicBezTo>
                    <a:pt x="939" y="237"/>
                    <a:pt x="903" y="265"/>
                    <a:pt x="860" y="265"/>
                  </a:cubicBezTo>
                  <a:cubicBezTo>
                    <a:pt x="817" y="265"/>
                    <a:pt x="781" y="237"/>
                    <a:pt x="767" y="199"/>
                  </a:cubicBezTo>
                  <a:cubicBezTo>
                    <a:pt x="763" y="188"/>
                    <a:pt x="761" y="177"/>
                    <a:pt x="761" y="166"/>
                  </a:cubicBezTo>
                  <a:close/>
                  <a:moveTo>
                    <a:pt x="1588" y="2183"/>
                  </a:moveTo>
                  <a:cubicBezTo>
                    <a:pt x="132" y="2183"/>
                    <a:pt x="132" y="2183"/>
                    <a:pt x="132" y="2183"/>
                  </a:cubicBezTo>
                  <a:cubicBezTo>
                    <a:pt x="132" y="430"/>
                    <a:pt x="132" y="430"/>
                    <a:pt x="132" y="430"/>
                  </a:cubicBezTo>
                  <a:cubicBezTo>
                    <a:pt x="364" y="430"/>
                    <a:pt x="364" y="430"/>
                    <a:pt x="364" y="430"/>
                  </a:cubicBezTo>
                  <a:cubicBezTo>
                    <a:pt x="364" y="530"/>
                    <a:pt x="364" y="530"/>
                    <a:pt x="364" y="530"/>
                  </a:cubicBezTo>
                  <a:cubicBezTo>
                    <a:pt x="1356" y="530"/>
                    <a:pt x="1356" y="530"/>
                    <a:pt x="1356" y="530"/>
                  </a:cubicBezTo>
                  <a:cubicBezTo>
                    <a:pt x="1356" y="430"/>
                    <a:pt x="1356" y="430"/>
                    <a:pt x="1356" y="430"/>
                  </a:cubicBezTo>
                  <a:cubicBezTo>
                    <a:pt x="1588" y="430"/>
                    <a:pt x="1588" y="430"/>
                    <a:pt x="1588" y="430"/>
                  </a:cubicBezTo>
                  <a:lnTo>
                    <a:pt x="1588" y="2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 name="Freeform 6"/>
            <p:cNvSpPr>
              <a:spLocks/>
            </p:cNvSpPr>
            <p:nvPr/>
          </p:nvSpPr>
          <p:spPr bwMode="auto">
            <a:xfrm>
              <a:off x="-565" y="2288"/>
              <a:ext cx="85" cy="130"/>
            </a:xfrm>
            <a:custGeom>
              <a:avLst/>
              <a:gdLst>
                <a:gd name="T0" fmla="*/ 46 w 85"/>
                <a:gd name="T1" fmla="*/ 0 h 130"/>
                <a:gd name="T2" fmla="*/ 0 w 85"/>
                <a:gd name="T3" fmla="*/ 78 h 130"/>
                <a:gd name="T4" fmla="*/ 33 w 85"/>
                <a:gd name="T5" fmla="*/ 78 h 130"/>
                <a:gd name="T6" fmla="*/ 7 w 85"/>
                <a:gd name="T7" fmla="*/ 130 h 130"/>
                <a:gd name="T8" fmla="*/ 85 w 85"/>
                <a:gd name="T9" fmla="*/ 52 h 130"/>
                <a:gd name="T10" fmla="*/ 46 w 85"/>
                <a:gd name="T11" fmla="*/ 52 h 130"/>
                <a:gd name="T12" fmla="*/ 78 w 85"/>
                <a:gd name="T13" fmla="*/ 0 h 130"/>
                <a:gd name="T14" fmla="*/ 46 w 85"/>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30">
                  <a:moveTo>
                    <a:pt x="46" y="0"/>
                  </a:moveTo>
                  <a:lnTo>
                    <a:pt x="0" y="78"/>
                  </a:lnTo>
                  <a:lnTo>
                    <a:pt x="33" y="78"/>
                  </a:lnTo>
                  <a:lnTo>
                    <a:pt x="7" y="130"/>
                  </a:lnTo>
                  <a:lnTo>
                    <a:pt x="85" y="52"/>
                  </a:lnTo>
                  <a:lnTo>
                    <a:pt x="46" y="52"/>
                  </a:lnTo>
                  <a:lnTo>
                    <a:pt x="78" y="0"/>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 name="Rectangle 7"/>
            <p:cNvSpPr>
              <a:spLocks noChangeArrowheads="1"/>
            </p:cNvSpPr>
            <p:nvPr/>
          </p:nvSpPr>
          <p:spPr bwMode="auto">
            <a:xfrm>
              <a:off x="-435" y="2288"/>
              <a:ext cx="11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 name="Rectangle 8"/>
            <p:cNvSpPr>
              <a:spLocks noChangeArrowheads="1"/>
            </p:cNvSpPr>
            <p:nvPr/>
          </p:nvSpPr>
          <p:spPr bwMode="auto">
            <a:xfrm>
              <a:off x="-435" y="2327"/>
              <a:ext cx="11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 name="Rectangle 9"/>
            <p:cNvSpPr>
              <a:spLocks noChangeArrowheads="1"/>
            </p:cNvSpPr>
            <p:nvPr/>
          </p:nvSpPr>
          <p:spPr bwMode="auto">
            <a:xfrm>
              <a:off x="-435" y="2366"/>
              <a:ext cx="11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 name="Rectangle 10"/>
            <p:cNvSpPr>
              <a:spLocks noChangeArrowheads="1"/>
            </p:cNvSpPr>
            <p:nvPr/>
          </p:nvSpPr>
          <p:spPr bwMode="auto">
            <a:xfrm>
              <a:off x="-435" y="2405"/>
              <a:ext cx="11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 name="Rectangle 11"/>
            <p:cNvSpPr>
              <a:spLocks noChangeArrowheads="1"/>
            </p:cNvSpPr>
            <p:nvPr/>
          </p:nvSpPr>
          <p:spPr bwMode="auto">
            <a:xfrm>
              <a:off x="-435" y="2444"/>
              <a:ext cx="11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 name="Rectangle 12"/>
            <p:cNvSpPr>
              <a:spLocks noChangeArrowheads="1"/>
            </p:cNvSpPr>
            <p:nvPr/>
          </p:nvSpPr>
          <p:spPr bwMode="auto">
            <a:xfrm>
              <a:off x="-435" y="2483"/>
              <a:ext cx="11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08646135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solution</a:t>
            </a:r>
            <a:endParaRPr lang="en-IN" dirty="0"/>
          </a:p>
        </p:txBody>
      </p:sp>
      <p:sp>
        <p:nvSpPr>
          <p:cNvPr id="27" name="Shape 2540"/>
          <p:cNvSpPr/>
          <p:nvPr/>
        </p:nvSpPr>
        <p:spPr>
          <a:xfrm>
            <a:off x="709742" y="2025469"/>
            <a:ext cx="502377" cy="47523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
        <p:nvSpPr>
          <p:cNvPr id="29" name="Rectangle 28"/>
          <p:cNvSpPr/>
          <p:nvPr/>
        </p:nvSpPr>
        <p:spPr>
          <a:xfrm>
            <a:off x="393582" y="1707939"/>
            <a:ext cx="8184361" cy="109437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TextBox 29"/>
          <p:cNvSpPr txBox="1"/>
          <p:nvPr/>
        </p:nvSpPr>
        <p:spPr>
          <a:xfrm>
            <a:off x="1380977" y="2184288"/>
            <a:ext cx="7196966" cy="482850"/>
          </a:xfrm>
          <a:prstGeom prst="rect">
            <a:avLst/>
          </a:prstGeom>
          <a:noFill/>
        </p:spPr>
        <p:txBody>
          <a:bodyPr wrap="square" numCol="1" spcCol="360000" rtlCol="0">
            <a:spAutoFit/>
          </a:bodyPr>
          <a:lstStyle/>
          <a:p>
            <a:r>
              <a:rPr lang="id-ID" sz="1050" dirty="0">
                <a:solidFill>
                  <a:schemeClr val="bg2">
                    <a:lumMod val="50000"/>
                  </a:schemeClr>
                </a:solidFill>
                <a:latin typeface="Calibri Light" panose="020F0302020204030204" pitchFamily="34" charset="0"/>
              </a:rPr>
              <a:t>Lorem ipsum dolor sit amet, consectetuer adipiscing elit, sed diam nonummy nibh euismod tincidunt ut laoreet dolore magna aliquam erat volutpat. Ut wisi enim ad minim veniam, quis nostrud exerci tation suscipit ip ex ea commodo consequat</a:t>
            </a:r>
          </a:p>
        </p:txBody>
      </p:sp>
      <p:sp>
        <p:nvSpPr>
          <p:cNvPr id="31" name="TextBox 30"/>
          <p:cNvSpPr txBox="1"/>
          <p:nvPr/>
        </p:nvSpPr>
        <p:spPr>
          <a:xfrm>
            <a:off x="1380977" y="1918055"/>
            <a:ext cx="7028108" cy="357668"/>
          </a:xfrm>
          <a:prstGeom prst="rect">
            <a:avLst/>
          </a:prstGeom>
          <a:noFill/>
        </p:spPr>
        <p:txBody>
          <a:bodyPr wrap="square" numCol="1" spcCol="360000" rtlCol="0">
            <a:spAutoFit/>
          </a:bodyPr>
          <a:lstStyle/>
          <a:p>
            <a:r>
              <a:rPr lang="en-US" sz="1400" b="1" dirty="0">
                <a:solidFill>
                  <a:schemeClr val="accent3"/>
                </a:solidFill>
                <a:latin typeface="Century Gothic" panose="020B0502020202020204" pitchFamily="34" charset="0"/>
              </a:rPr>
              <a:t>Solution 1</a:t>
            </a:r>
            <a:endParaRPr lang="id-ID" sz="1400" b="1" dirty="0">
              <a:solidFill>
                <a:schemeClr val="accent3"/>
              </a:solidFill>
              <a:latin typeface="Century Gothic" panose="020B0502020202020204" pitchFamily="34" charset="0"/>
            </a:endParaRPr>
          </a:p>
        </p:txBody>
      </p:sp>
      <p:sp>
        <p:nvSpPr>
          <p:cNvPr id="32" name="Rectangle 31"/>
          <p:cNvSpPr/>
          <p:nvPr/>
        </p:nvSpPr>
        <p:spPr>
          <a:xfrm>
            <a:off x="393582" y="2802307"/>
            <a:ext cx="8184361" cy="109437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TextBox 32"/>
          <p:cNvSpPr txBox="1"/>
          <p:nvPr/>
        </p:nvSpPr>
        <p:spPr>
          <a:xfrm>
            <a:off x="1380977" y="3278657"/>
            <a:ext cx="7196966" cy="482850"/>
          </a:xfrm>
          <a:prstGeom prst="rect">
            <a:avLst/>
          </a:prstGeom>
          <a:noFill/>
        </p:spPr>
        <p:txBody>
          <a:bodyPr wrap="square" numCol="1" spcCol="360000" rtlCol="0">
            <a:spAutoFit/>
          </a:bodyPr>
          <a:lstStyle/>
          <a:p>
            <a:r>
              <a:rPr lang="id-ID" sz="1050" dirty="0">
                <a:solidFill>
                  <a:schemeClr val="bg2">
                    <a:lumMod val="50000"/>
                  </a:schemeClr>
                </a:solidFill>
                <a:latin typeface="Calibri Light" panose="020F0302020204030204" pitchFamily="34" charset="0"/>
              </a:rPr>
              <a:t>Lorem ipsum dolor sit amet, consectetuer adipiscing elit, sed diam nonummy nibh euismod tincidunt ut laoreet dolore magna aliquam erat volutpat. Ut wisi enim ad minim veniam, quis nostrud exerci tation suscipit ip ex ea commodo consequat</a:t>
            </a:r>
          </a:p>
        </p:txBody>
      </p:sp>
      <p:sp>
        <p:nvSpPr>
          <p:cNvPr id="34" name="TextBox 33"/>
          <p:cNvSpPr txBox="1"/>
          <p:nvPr/>
        </p:nvSpPr>
        <p:spPr>
          <a:xfrm>
            <a:off x="1380977" y="3012424"/>
            <a:ext cx="7028108" cy="357668"/>
          </a:xfrm>
          <a:prstGeom prst="rect">
            <a:avLst/>
          </a:prstGeom>
          <a:noFill/>
        </p:spPr>
        <p:txBody>
          <a:bodyPr wrap="square" numCol="1" spcCol="360000" rtlCol="0">
            <a:spAutoFit/>
          </a:bodyPr>
          <a:lstStyle/>
          <a:p>
            <a:r>
              <a:rPr lang="en-US" sz="1400" b="1" dirty="0">
                <a:solidFill>
                  <a:schemeClr val="accent3"/>
                </a:solidFill>
                <a:latin typeface="Century Gothic" panose="020B0502020202020204" pitchFamily="34" charset="0"/>
              </a:rPr>
              <a:t>Solution 2</a:t>
            </a:r>
            <a:endParaRPr lang="id-ID" sz="1400" b="1" dirty="0">
              <a:solidFill>
                <a:schemeClr val="accent3"/>
              </a:solidFill>
              <a:latin typeface="Century Gothic" panose="020B0502020202020204" pitchFamily="34" charset="0"/>
            </a:endParaRPr>
          </a:p>
        </p:txBody>
      </p:sp>
      <p:sp>
        <p:nvSpPr>
          <p:cNvPr id="35" name="Rectangle 34"/>
          <p:cNvSpPr/>
          <p:nvPr/>
        </p:nvSpPr>
        <p:spPr>
          <a:xfrm>
            <a:off x="393582" y="3907561"/>
            <a:ext cx="8184361" cy="109437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TextBox 35"/>
          <p:cNvSpPr txBox="1"/>
          <p:nvPr/>
        </p:nvSpPr>
        <p:spPr>
          <a:xfrm>
            <a:off x="1380977" y="4373025"/>
            <a:ext cx="7196966" cy="482850"/>
          </a:xfrm>
          <a:prstGeom prst="rect">
            <a:avLst/>
          </a:prstGeom>
          <a:noFill/>
        </p:spPr>
        <p:txBody>
          <a:bodyPr wrap="square" numCol="1" spcCol="360000" rtlCol="0">
            <a:spAutoFit/>
          </a:bodyPr>
          <a:lstStyle/>
          <a:p>
            <a:r>
              <a:rPr lang="id-ID" sz="1050" dirty="0">
                <a:solidFill>
                  <a:schemeClr val="bg2">
                    <a:lumMod val="50000"/>
                  </a:schemeClr>
                </a:solidFill>
                <a:latin typeface="Calibri Light" panose="020F0302020204030204" pitchFamily="34" charset="0"/>
              </a:rPr>
              <a:t>Lorem ipsum dolor sit amet, consectetuer adipiscing elit, sed diam nonummy nibh euismod tincidunt ut laoreet dolore magna aliquam erat volutpat. Ut wisi enim ad minim veniam, quis nostrud exerci tation suscipit ip ex ea commodo consequat</a:t>
            </a:r>
          </a:p>
        </p:txBody>
      </p:sp>
      <p:sp>
        <p:nvSpPr>
          <p:cNvPr id="37" name="TextBox 36"/>
          <p:cNvSpPr txBox="1"/>
          <p:nvPr/>
        </p:nvSpPr>
        <p:spPr>
          <a:xfrm>
            <a:off x="1380977" y="4106792"/>
            <a:ext cx="7028108" cy="357668"/>
          </a:xfrm>
          <a:prstGeom prst="rect">
            <a:avLst/>
          </a:prstGeom>
          <a:noFill/>
        </p:spPr>
        <p:txBody>
          <a:bodyPr wrap="square" numCol="1" spcCol="360000" rtlCol="0">
            <a:spAutoFit/>
          </a:bodyPr>
          <a:lstStyle/>
          <a:p>
            <a:r>
              <a:rPr lang="en-US" sz="1400" b="1" dirty="0">
                <a:solidFill>
                  <a:schemeClr val="accent3"/>
                </a:solidFill>
                <a:latin typeface="Century Gothic" panose="020B0502020202020204" pitchFamily="34" charset="0"/>
              </a:rPr>
              <a:t>Solution 3</a:t>
            </a:r>
            <a:endParaRPr lang="id-ID" sz="1400" b="1" dirty="0">
              <a:solidFill>
                <a:schemeClr val="accent3"/>
              </a:solidFill>
              <a:latin typeface="Century Gothic" panose="020B0502020202020204" pitchFamily="34" charset="0"/>
            </a:endParaRPr>
          </a:p>
        </p:txBody>
      </p:sp>
      <p:sp>
        <p:nvSpPr>
          <p:cNvPr id="38" name="Rectangle 37"/>
          <p:cNvSpPr/>
          <p:nvPr/>
        </p:nvSpPr>
        <p:spPr>
          <a:xfrm>
            <a:off x="393582" y="5003103"/>
            <a:ext cx="8184361" cy="109437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1380977" y="5479453"/>
            <a:ext cx="7196966" cy="482850"/>
          </a:xfrm>
          <a:prstGeom prst="rect">
            <a:avLst/>
          </a:prstGeom>
          <a:noFill/>
        </p:spPr>
        <p:txBody>
          <a:bodyPr wrap="square" numCol="1" spcCol="360000" rtlCol="0">
            <a:spAutoFit/>
          </a:bodyPr>
          <a:lstStyle/>
          <a:p>
            <a:r>
              <a:rPr lang="id-ID" sz="1050" dirty="0">
                <a:solidFill>
                  <a:schemeClr val="bg2">
                    <a:lumMod val="50000"/>
                  </a:schemeClr>
                </a:solidFill>
                <a:latin typeface="Calibri Light" panose="020F0302020204030204" pitchFamily="34" charset="0"/>
              </a:rPr>
              <a:t>Lorem ipsum dolor sit amet, consectetuer adipiscing elit, sed diam nonummy nibh euismod tincidunt ut laoreet dolore magna aliquam erat volutpat. Ut wisi enim ad minim veniam, quis nostrud exerci tation suscipit ip ex ea commodo consequat</a:t>
            </a:r>
          </a:p>
        </p:txBody>
      </p:sp>
      <p:sp>
        <p:nvSpPr>
          <p:cNvPr id="40" name="TextBox 39"/>
          <p:cNvSpPr txBox="1"/>
          <p:nvPr/>
        </p:nvSpPr>
        <p:spPr>
          <a:xfrm>
            <a:off x="1380977" y="5213220"/>
            <a:ext cx="7028108" cy="357668"/>
          </a:xfrm>
          <a:prstGeom prst="rect">
            <a:avLst/>
          </a:prstGeom>
          <a:noFill/>
        </p:spPr>
        <p:txBody>
          <a:bodyPr wrap="square" numCol="1" spcCol="360000" rtlCol="0">
            <a:spAutoFit/>
          </a:bodyPr>
          <a:lstStyle/>
          <a:p>
            <a:r>
              <a:rPr lang="en-US" sz="1400" b="1" dirty="0">
                <a:solidFill>
                  <a:schemeClr val="accent3"/>
                </a:solidFill>
                <a:latin typeface="Century Gothic" panose="020B0502020202020204" pitchFamily="34" charset="0"/>
              </a:rPr>
              <a:t>Solution 4</a:t>
            </a:r>
            <a:endParaRPr lang="id-ID" sz="1400" b="1" dirty="0">
              <a:solidFill>
                <a:schemeClr val="accent3"/>
              </a:solidFill>
              <a:latin typeface="Century Gothic" panose="020B0502020202020204" pitchFamily="34" charset="0"/>
            </a:endParaRPr>
          </a:p>
        </p:txBody>
      </p:sp>
      <p:sp>
        <p:nvSpPr>
          <p:cNvPr id="44" name="Shape 2540"/>
          <p:cNvSpPr/>
          <p:nvPr/>
        </p:nvSpPr>
        <p:spPr>
          <a:xfrm>
            <a:off x="709742" y="3132473"/>
            <a:ext cx="502377" cy="47523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
        <p:nvSpPr>
          <p:cNvPr id="45" name="Shape 2540"/>
          <p:cNvSpPr/>
          <p:nvPr/>
        </p:nvSpPr>
        <p:spPr>
          <a:xfrm>
            <a:off x="709742" y="4234085"/>
            <a:ext cx="502377" cy="47523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
        <p:nvSpPr>
          <p:cNvPr id="46" name="Shape 2540"/>
          <p:cNvSpPr/>
          <p:nvPr/>
        </p:nvSpPr>
        <p:spPr>
          <a:xfrm>
            <a:off x="709742" y="5312669"/>
            <a:ext cx="502377" cy="47523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Tree>
    <p:extLst>
      <p:ext uri="{BB962C8B-B14F-4D97-AF65-F5344CB8AC3E}">
        <p14:creationId xmlns:p14="http://schemas.microsoft.com/office/powerpoint/2010/main" val="388087878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US" dirty="0"/>
              <a:t>The solution</a:t>
            </a:r>
            <a:endParaRPr lang="en-IN" dirty="0"/>
          </a:p>
        </p:txBody>
      </p:sp>
      <p:sp>
        <p:nvSpPr>
          <p:cNvPr id="3" name="Oval 2"/>
          <p:cNvSpPr/>
          <p:nvPr/>
        </p:nvSpPr>
        <p:spPr>
          <a:xfrm>
            <a:off x="717135" y="2099169"/>
            <a:ext cx="1574799" cy="157479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p:cNvSpPr txBox="1"/>
          <p:nvPr/>
        </p:nvSpPr>
        <p:spPr>
          <a:xfrm>
            <a:off x="691753" y="4117456"/>
            <a:ext cx="1625563" cy="1107996"/>
          </a:xfrm>
          <a:prstGeom prst="rect">
            <a:avLst/>
          </a:prstGeom>
          <a:noFill/>
        </p:spPr>
        <p:txBody>
          <a:bodyPr wrap="square" numCol="1" spcCol="360000" rtlCol="0">
            <a:spAutoFit/>
          </a:bodyPr>
          <a:lstStyle/>
          <a:p>
            <a:pPr algn="ctr"/>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 volutpat</a:t>
            </a:r>
          </a:p>
        </p:txBody>
      </p:sp>
      <p:sp>
        <p:nvSpPr>
          <p:cNvPr id="17" name="TextBox 16"/>
          <p:cNvSpPr txBox="1"/>
          <p:nvPr/>
        </p:nvSpPr>
        <p:spPr>
          <a:xfrm>
            <a:off x="570331" y="3795542"/>
            <a:ext cx="1868407" cy="307777"/>
          </a:xfrm>
          <a:prstGeom prst="rect">
            <a:avLst/>
          </a:prstGeom>
          <a:noFill/>
        </p:spPr>
        <p:txBody>
          <a:bodyPr wrap="square" numCol="1" spcCol="360000" rtlCol="0">
            <a:spAutoFit/>
          </a:bodyPr>
          <a:lstStyle/>
          <a:p>
            <a:pPr algn="ctr"/>
            <a:r>
              <a:rPr lang="en-US" sz="1400" b="1" dirty="0">
                <a:solidFill>
                  <a:schemeClr val="tx2"/>
                </a:solidFill>
                <a:latin typeface="Century Gothic" panose="020B0502020202020204" pitchFamily="34" charset="0"/>
              </a:rPr>
              <a:t>Solution 1</a:t>
            </a:r>
            <a:endParaRPr lang="id-ID" sz="1400" b="1" dirty="0">
              <a:solidFill>
                <a:schemeClr val="tx2"/>
              </a:solidFill>
              <a:latin typeface="Century Gothic" panose="020B0502020202020204" pitchFamily="34" charset="0"/>
            </a:endParaRPr>
          </a:p>
        </p:txBody>
      </p:sp>
      <p:sp>
        <p:nvSpPr>
          <p:cNvPr id="4" name="Oval 3"/>
          <p:cNvSpPr/>
          <p:nvPr/>
        </p:nvSpPr>
        <p:spPr>
          <a:xfrm>
            <a:off x="2678020" y="2099169"/>
            <a:ext cx="1574799" cy="157479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p:cNvSpPr txBox="1"/>
          <p:nvPr/>
        </p:nvSpPr>
        <p:spPr>
          <a:xfrm>
            <a:off x="2652638" y="4117456"/>
            <a:ext cx="1625563" cy="1107996"/>
          </a:xfrm>
          <a:prstGeom prst="rect">
            <a:avLst/>
          </a:prstGeom>
          <a:noFill/>
        </p:spPr>
        <p:txBody>
          <a:bodyPr wrap="square" numCol="1" spcCol="360000" rtlCol="0">
            <a:spAutoFit/>
          </a:bodyPr>
          <a:lstStyle/>
          <a:p>
            <a:pPr algn="ctr"/>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 volutpat</a:t>
            </a:r>
          </a:p>
        </p:txBody>
      </p:sp>
      <p:sp>
        <p:nvSpPr>
          <p:cNvPr id="19" name="TextBox 18"/>
          <p:cNvSpPr txBox="1"/>
          <p:nvPr/>
        </p:nvSpPr>
        <p:spPr>
          <a:xfrm>
            <a:off x="2531216" y="3795542"/>
            <a:ext cx="1868407" cy="307777"/>
          </a:xfrm>
          <a:prstGeom prst="rect">
            <a:avLst/>
          </a:prstGeom>
          <a:noFill/>
        </p:spPr>
        <p:txBody>
          <a:bodyPr wrap="square" numCol="1" spcCol="360000" rtlCol="0">
            <a:spAutoFit/>
          </a:bodyPr>
          <a:lstStyle/>
          <a:p>
            <a:pPr algn="ctr"/>
            <a:r>
              <a:rPr lang="en-US" sz="1400" b="1" dirty="0">
                <a:solidFill>
                  <a:schemeClr val="tx2"/>
                </a:solidFill>
                <a:latin typeface="Century Gothic" panose="020B0502020202020204" pitchFamily="34" charset="0"/>
              </a:rPr>
              <a:t>Solution 2</a:t>
            </a:r>
            <a:endParaRPr lang="id-ID" sz="1400" b="1" dirty="0">
              <a:solidFill>
                <a:schemeClr val="tx2"/>
              </a:solidFill>
              <a:latin typeface="Century Gothic" panose="020B0502020202020204" pitchFamily="34" charset="0"/>
            </a:endParaRPr>
          </a:p>
        </p:txBody>
      </p:sp>
      <p:sp>
        <p:nvSpPr>
          <p:cNvPr id="5" name="Oval 4"/>
          <p:cNvSpPr/>
          <p:nvPr/>
        </p:nvSpPr>
        <p:spPr>
          <a:xfrm>
            <a:off x="4638905" y="2099169"/>
            <a:ext cx="1574799" cy="1574799"/>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p:cNvSpPr txBox="1"/>
          <p:nvPr/>
        </p:nvSpPr>
        <p:spPr>
          <a:xfrm>
            <a:off x="4613523" y="4117456"/>
            <a:ext cx="1625563" cy="1107996"/>
          </a:xfrm>
          <a:prstGeom prst="rect">
            <a:avLst/>
          </a:prstGeom>
          <a:noFill/>
        </p:spPr>
        <p:txBody>
          <a:bodyPr wrap="square" numCol="1" spcCol="360000" rtlCol="0">
            <a:spAutoFit/>
          </a:bodyPr>
          <a:lstStyle/>
          <a:p>
            <a:pPr algn="ctr"/>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 volutpat</a:t>
            </a:r>
          </a:p>
        </p:txBody>
      </p:sp>
      <p:sp>
        <p:nvSpPr>
          <p:cNvPr id="23" name="TextBox 22"/>
          <p:cNvSpPr txBox="1"/>
          <p:nvPr/>
        </p:nvSpPr>
        <p:spPr>
          <a:xfrm>
            <a:off x="4492101" y="3795542"/>
            <a:ext cx="1868407" cy="307777"/>
          </a:xfrm>
          <a:prstGeom prst="rect">
            <a:avLst/>
          </a:prstGeom>
          <a:noFill/>
        </p:spPr>
        <p:txBody>
          <a:bodyPr wrap="square" numCol="1" spcCol="360000" rtlCol="0">
            <a:spAutoFit/>
          </a:bodyPr>
          <a:lstStyle/>
          <a:p>
            <a:pPr algn="ctr"/>
            <a:r>
              <a:rPr lang="en-US" sz="1400" b="1" dirty="0">
                <a:solidFill>
                  <a:schemeClr val="tx2"/>
                </a:solidFill>
                <a:latin typeface="Century Gothic" panose="020B0502020202020204" pitchFamily="34" charset="0"/>
              </a:rPr>
              <a:t>Solution 3</a:t>
            </a:r>
            <a:endParaRPr lang="id-ID" sz="1400" b="1" dirty="0">
              <a:solidFill>
                <a:schemeClr val="tx2"/>
              </a:solidFill>
              <a:latin typeface="Century Gothic" panose="020B0502020202020204" pitchFamily="34" charset="0"/>
            </a:endParaRPr>
          </a:p>
        </p:txBody>
      </p:sp>
      <p:sp>
        <p:nvSpPr>
          <p:cNvPr id="6" name="Oval 5"/>
          <p:cNvSpPr/>
          <p:nvPr/>
        </p:nvSpPr>
        <p:spPr>
          <a:xfrm>
            <a:off x="6599790" y="2099169"/>
            <a:ext cx="1574799" cy="1574799"/>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TextBox 23"/>
          <p:cNvSpPr txBox="1"/>
          <p:nvPr/>
        </p:nvSpPr>
        <p:spPr>
          <a:xfrm>
            <a:off x="6544239" y="4117456"/>
            <a:ext cx="1685901" cy="1107996"/>
          </a:xfrm>
          <a:prstGeom prst="rect">
            <a:avLst/>
          </a:prstGeom>
          <a:noFill/>
        </p:spPr>
        <p:txBody>
          <a:bodyPr wrap="square" numCol="1" spcCol="360000" rtlCol="0">
            <a:spAutoFit/>
          </a:bodyPr>
          <a:lstStyle/>
          <a:p>
            <a:pPr algn="ctr"/>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 volutpat</a:t>
            </a:r>
          </a:p>
        </p:txBody>
      </p:sp>
      <p:sp>
        <p:nvSpPr>
          <p:cNvPr id="25" name="TextBox 24"/>
          <p:cNvSpPr txBox="1"/>
          <p:nvPr/>
        </p:nvSpPr>
        <p:spPr>
          <a:xfrm>
            <a:off x="6452986" y="3795542"/>
            <a:ext cx="1868407" cy="307777"/>
          </a:xfrm>
          <a:prstGeom prst="rect">
            <a:avLst/>
          </a:prstGeom>
          <a:noFill/>
        </p:spPr>
        <p:txBody>
          <a:bodyPr wrap="square" numCol="1" spcCol="360000" rtlCol="0">
            <a:spAutoFit/>
          </a:bodyPr>
          <a:lstStyle/>
          <a:p>
            <a:pPr algn="ctr"/>
            <a:r>
              <a:rPr lang="en-US" sz="1400" b="1" dirty="0">
                <a:solidFill>
                  <a:schemeClr val="tx2"/>
                </a:solidFill>
                <a:latin typeface="Century Gothic" panose="020B0502020202020204" pitchFamily="34" charset="0"/>
              </a:rPr>
              <a:t>Solution 4</a:t>
            </a:r>
            <a:endParaRPr lang="id-ID" sz="1400" b="1" dirty="0">
              <a:solidFill>
                <a:schemeClr val="tx2"/>
              </a:solidFill>
              <a:latin typeface="Century Gothic" panose="020B0502020202020204" pitchFamily="34" charset="0"/>
            </a:endParaRPr>
          </a:p>
        </p:txBody>
      </p:sp>
      <p:sp>
        <p:nvSpPr>
          <p:cNvPr id="15" name="Shape 75"/>
          <p:cNvSpPr/>
          <p:nvPr/>
        </p:nvSpPr>
        <p:spPr>
          <a:xfrm>
            <a:off x="1189415" y="2569068"/>
            <a:ext cx="630238" cy="635000"/>
          </a:xfrm>
          <a:custGeom>
            <a:avLst/>
            <a:gdLst/>
            <a:ahLst/>
            <a:cxnLst>
              <a:cxn ang="0">
                <a:pos x="wd2" y="hd2"/>
              </a:cxn>
              <a:cxn ang="5400000">
                <a:pos x="wd2" y="hd2"/>
              </a:cxn>
              <a:cxn ang="10800000">
                <a:pos x="wd2" y="hd2"/>
              </a:cxn>
              <a:cxn ang="16200000">
                <a:pos x="wd2" y="hd2"/>
              </a:cxn>
            </a:cxnLst>
            <a:rect l="0" t="0" r="r" b="b"/>
            <a:pathLst>
              <a:path w="21600" h="21588" extrusionOk="0">
                <a:moveTo>
                  <a:pt x="16369" y="19"/>
                </a:moveTo>
                <a:lnTo>
                  <a:pt x="2293" y="4474"/>
                </a:lnTo>
                <a:cubicBezTo>
                  <a:pt x="2180" y="4512"/>
                  <a:pt x="2079" y="4597"/>
                  <a:pt x="2024" y="4704"/>
                </a:cubicBezTo>
                <a:cubicBezTo>
                  <a:pt x="1968" y="4810"/>
                  <a:pt x="1960" y="4939"/>
                  <a:pt x="1994" y="5056"/>
                </a:cubicBezTo>
                <a:lnTo>
                  <a:pt x="2009" y="5117"/>
                </a:lnTo>
                <a:cubicBezTo>
                  <a:pt x="887" y="5186"/>
                  <a:pt x="0" y="6144"/>
                  <a:pt x="0" y="7306"/>
                </a:cubicBezTo>
                <a:lnTo>
                  <a:pt x="0" y="19384"/>
                </a:lnTo>
                <a:cubicBezTo>
                  <a:pt x="0" y="20593"/>
                  <a:pt x="961" y="21588"/>
                  <a:pt x="2144" y="21588"/>
                </a:cubicBezTo>
                <a:lnTo>
                  <a:pt x="19741" y="21588"/>
                </a:lnTo>
                <a:cubicBezTo>
                  <a:pt x="20159" y="21588"/>
                  <a:pt x="20491" y="21231"/>
                  <a:pt x="20491" y="20807"/>
                </a:cubicBezTo>
                <a:lnTo>
                  <a:pt x="20491" y="17394"/>
                </a:lnTo>
                <a:lnTo>
                  <a:pt x="21150" y="17394"/>
                </a:lnTo>
                <a:cubicBezTo>
                  <a:pt x="21399" y="17394"/>
                  <a:pt x="21600" y="17174"/>
                  <a:pt x="21600" y="16919"/>
                </a:cubicBezTo>
                <a:lnTo>
                  <a:pt x="21600" y="12449"/>
                </a:lnTo>
                <a:cubicBezTo>
                  <a:pt x="21600" y="12195"/>
                  <a:pt x="21399" y="11990"/>
                  <a:pt x="21150" y="11990"/>
                </a:cubicBezTo>
                <a:lnTo>
                  <a:pt x="20491" y="11990"/>
                </a:lnTo>
                <a:lnTo>
                  <a:pt x="20491" y="8729"/>
                </a:lnTo>
                <a:cubicBezTo>
                  <a:pt x="20491" y="8305"/>
                  <a:pt x="20159" y="7964"/>
                  <a:pt x="19741" y="7964"/>
                </a:cubicBezTo>
                <a:lnTo>
                  <a:pt x="19247" y="7964"/>
                </a:lnTo>
                <a:lnTo>
                  <a:pt x="18842" y="6663"/>
                </a:lnTo>
                <a:lnTo>
                  <a:pt x="19741" y="6663"/>
                </a:lnTo>
                <a:cubicBezTo>
                  <a:pt x="20159" y="6663"/>
                  <a:pt x="20491" y="6306"/>
                  <a:pt x="20491" y="5882"/>
                </a:cubicBezTo>
                <a:cubicBezTo>
                  <a:pt x="20491" y="5458"/>
                  <a:pt x="20159" y="5117"/>
                  <a:pt x="19741" y="5117"/>
                </a:cubicBezTo>
                <a:lnTo>
                  <a:pt x="18377" y="5117"/>
                </a:lnTo>
                <a:lnTo>
                  <a:pt x="16938" y="326"/>
                </a:lnTo>
                <a:cubicBezTo>
                  <a:pt x="16904" y="209"/>
                  <a:pt x="16821" y="107"/>
                  <a:pt x="16713" y="50"/>
                </a:cubicBezTo>
                <a:cubicBezTo>
                  <a:pt x="16609" y="-7"/>
                  <a:pt x="16482" y="-12"/>
                  <a:pt x="16369" y="19"/>
                </a:cubicBezTo>
                <a:close/>
                <a:moveTo>
                  <a:pt x="15304" y="1321"/>
                </a:moveTo>
                <a:cubicBezTo>
                  <a:pt x="15526" y="1647"/>
                  <a:pt x="15891" y="1872"/>
                  <a:pt x="16309" y="1872"/>
                </a:cubicBezTo>
                <a:cubicBezTo>
                  <a:pt x="16355" y="1872"/>
                  <a:pt x="16401" y="1863"/>
                  <a:pt x="16444" y="1856"/>
                </a:cubicBezTo>
                <a:lnTo>
                  <a:pt x="17433" y="5117"/>
                </a:lnTo>
                <a:lnTo>
                  <a:pt x="17898" y="6663"/>
                </a:lnTo>
                <a:lnTo>
                  <a:pt x="18302" y="7964"/>
                </a:lnTo>
                <a:lnTo>
                  <a:pt x="13431" y="7964"/>
                </a:lnTo>
                <a:cubicBezTo>
                  <a:pt x="13643" y="7565"/>
                  <a:pt x="13751" y="7125"/>
                  <a:pt x="13760" y="6663"/>
                </a:cubicBezTo>
                <a:cubicBezTo>
                  <a:pt x="13767" y="6409"/>
                  <a:pt x="13750" y="6140"/>
                  <a:pt x="13685" y="5882"/>
                </a:cubicBezTo>
                <a:cubicBezTo>
                  <a:pt x="13673" y="5835"/>
                  <a:pt x="13656" y="5795"/>
                  <a:pt x="13641" y="5744"/>
                </a:cubicBezTo>
                <a:cubicBezTo>
                  <a:pt x="13576" y="5525"/>
                  <a:pt x="13484" y="5312"/>
                  <a:pt x="13371" y="5117"/>
                </a:cubicBezTo>
                <a:cubicBezTo>
                  <a:pt x="13110" y="4665"/>
                  <a:pt x="12729" y="4297"/>
                  <a:pt x="12261" y="4045"/>
                </a:cubicBezTo>
                <a:cubicBezTo>
                  <a:pt x="11595" y="3684"/>
                  <a:pt x="10840" y="3602"/>
                  <a:pt x="10118" y="3831"/>
                </a:cubicBezTo>
                <a:cubicBezTo>
                  <a:pt x="9424" y="4051"/>
                  <a:pt x="8858" y="4523"/>
                  <a:pt x="8514" y="5117"/>
                </a:cubicBezTo>
                <a:cubicBezTo>
                  <a:pt x="8376" y="5356"/>
                  <a:pt x="8279" y="5612"/>
                  <a:pt x="8214" y="5882"/>
                </a:cubicBezTo>
                <a:cubicBezTo>
                  <a:pt x="8153" y="6130"/>
                  <a:pt x="8121" y="6399"/>
                  <a:pt x="8124" y="6663"/>
                </a:cubicBezTo>
                <a:cubicBezTo>
                  <a:pt x="8131" y="6924"/>
                  <a:pt x="8164" y="7180"/>
                  <a:pt x="8244" y="7444"/>
                </a:cubicBezTo>
                <a:cubicBezTo>
                  <a:pt x="8290" y="7598"/>
                  <a:pt x="8357" y="7749"/>
                  <a:pt x="8424" y="7888"/>
                </a:cubicBezTo>
                <a:cubicBezTo>
                  <a:pt x="8436" y="7916"/>
                  <a:pt x="8439" y="7939"/>
                  <a:pt x="8454" y="7964"/>
                </a:cubicBezTo>
                <a:lnTo>
                  <a:pt x="6985" y="7964"/>
                </a:lnTo>
                <a:cubicBezTo>
                  <a:pt x="6994" y="7901"/>
                  <a:pt x="7000" y="7843"/>
                  <a:pt x="6985" y="7780"/>
                </a:cubicBezTo>
                <a:cubicBezTo>
                  <a:pt x="6982" y="7774"/>
                  <a:pt x="6985" y="7771"/>
                  <a:pt x="6985" y="7765"/>
                </a:cubicBezTo>
                <a:cubicBezTo>
                  <a:pt x="6948" y="7646"/>
                  <a:pt x="6868" y="7546"/>
                  <a:pt x="6760" y="7490"/>
                </a:cubicBezTo>
                <a:cubicBezTo>
                  <a:pt x="6653" y="7433"/>
                  <a:pt x="6529" y="7421"/>
                  <a:pt x="6416" y="7459"/>
                </a:cubicBezTo>
                <a:cubicBezTo>
                  <a:pt x="6283" y="7500"/>
                  <a:pt x="6180" y="7600"/>
                  <a:pt x="6131" y="7719"/>
                </a:cubicBezTo>
                <a:cubicBezTo>
                  <a:pt x="6097" y="7798"/>
                  <a:pt x="6088" y="7876"/>
                  <a:pt x="6101" y="7964"/>
                </a:cubicBezTo>
                <a:lnTo>
                  <a:pt x="3822" y="7964"/>
                </a:lnTo>
                <a:lnTo>
                  <a:pt x="3687" y="7535"/>
                </a:lnTo>
                <a:lnTo>
                  <a:pt x="3418" y="6663"/>
                </a:lnTo>
                <a:lnTo>
                  <a:pt x="3193" y="5882"/>
                </a:lnTo>
                <a:lnTo>
                  <a:pt x="2983" y="5224"/>
                </a:lnTo>
                <a:lnTo>
                  <a:pt x="3313" y="5117"/>
                </a:lnTo>
                <a:lnTo>
                  <a:pt x="15304" y="1321"/>
                </a:lnTo>
                <a:close/>
                <a:moveTo>
                  <a:pt x="10328" y="4704"/>
                </a:moveTo>
                <a:cubicBezTo>
                  <a:pt x="10408" y="4675"/>
                  <a:pt x="10462" y="4707"/>
                  <a:pt x="10493" y="4811"/>
                </a:cubicBezTo>
                <a:lnTo>
                  <a:pt x="10583" y="5102"/>
                </a:lnTo>
                <a:cubicBezTo>
                  <a:pt x="10724" y="5073"/>
                  <a:pt x="10850" y="5077"/>
                  <a:pt x="10957" y="5086"/>
                </a:cubicBezTo>
                <a:cubicBezTo>
                  <a:pt x="11013" y="5093"/>
                  <a:pt x="11058" y="5098"/>
                  <a:pt x="11107" y="5117"/>
                </a:cubicBezTo>
                <a:cubicBezTo>
                  <a:pt x="11163" y="5136"/>
                  <a:pt x="11220" y="5159"/>
                  <a:pt x="11272" y="5193"/>
                </a:cubicBezTo>
                <a:cubicBezTo>
                  <a:pt x="11346" y="5241"/>
                  <a:pt x="11400" y="5302"/>
                  <a:pt x="11452" y="5362"/>
                </a:cubicBezTo>
                <a:cubicBezTo>
                  <a:pt x="11504" y="5421"/>
                  <a:pt x="11539" y="5471"/>
                  <a:pt x="11557" y="5530"/>
                </a:cubicBezTo>
                <a:cubicBezTo>
                  <a:pt x="11575" y="5593"/>
                  <a:pt x="11573" y="5651"/>
                  <a:pt x="11542" y="5714"/>
                </a:cubicBezTo>
                <a:cubicBezTo>
                  <a:pt x="11508" y="5774"/>
                  <a:pt x="11460" y="5817"/>
                  <a:pt x="11392" y="5836"/>
                </a:cubicBezTo>
                <a:cubicBezTo>
                  <a:pt x="11269" y="5877"/>
                  <a:pt x="11172" y="5836"/>
                  <a:pt x="11092" y="5714"/>
                </a:cubicBezTo>
                <a:cubicBezTo>
                  <a:pt x="11003" y="5566"/>
                  <a:pt x="10875" y="5487"/>
                  <a:pt x="10703" y="5484"/>
                </a:cubicBezTo>
                <a:lnTo>
                  <a:pt x="10942" y="6296"/>
                </a:lnTo>
                <a:cubicBezTo>
                  <a:pt x="11111" y="6289"/>
                  <a:pt x="11242" y="6289"/>
                  <a:pt x="11347" y="6296"/>
                </a:cubicBezTo>
                <a:cubicBezTo>
                  <a:pt x="11448" y="6302"/>
                  <a:pt x="11555" y="6328"/>
                  <a:pt x="11647" y="6372"/>
                </a:cubicBezTo>
                <a:cubicBezTo>
                  <a:pt x="11748" y="6419"/>
                  <a:pt x="11828" y="6471"/>
                  <a:pt x="11902" y="6556"/>
                </a:cubicBezTo>
                <a:cubicBezTo>
                  <a:pt x="11926" y="6584"/>
                  <a:pt x="11943" y="6631"/>
                  <a:pt x="11962" y="6663"/>
                </a:cubicBezTo>
                <a:cubicBezTo>
                  <a:pt x="12002" y="6726"/>
                  <a:pt x="12042" y="6783"/>
                  <a:pt x="12067" y="6862"/>
                </a:cubicBezTo>
                <a:cubicBezTo>
                  <a:pt x="12110" y="7006"/>
                  <a:pt x="12112" y="7155"/>
                  <a:pt x="12082" y="7306"/>
                </a:cubicBezTo>
                <a:cubicBezTo>
                  <a:pt x="12054" y="7453"/>
                  <a:pt x="11979" y="7597"/>
                  <a:pt x="11872" y="7719"/>
                </a:cubicBezTo>
                <a:cubicBezTo>
                  <a:pt x="11783" y="7820"/>
                  <a:pt x="11665" y="7895"/>
                  <a:pt x="11527" y="7964"/>
                </a:cubicBezTo>
                <a:lnTo>
                  <a:pt x="10448" y="7964"/>
                </a:lnTo>
                <a:cubicBezTo>
                  <a:pt x="10362" y="7911"/>
                  <a:pt x="10293" y="7850"/>
                  <a:pt x="10238" y="7780"/>
                </a:cubicBezTo>
                <a:cubicBezTo>
                  <a:pt x="10180" y="7705"/>
                  <a:pt x="10128" y="7636"/>
                  <a:pt x="10103" y="7551"/>
                </a:cubicBezTo>
                <a:cubicBezTo>
                  <a:pt x="10085" y="7491"/>
                  <a:pt x="10087" y="7418"/>
                  <a:pt x="10118" y="7352"/>
                </a:cubicBezTo>
                <a:cubicBezTo>
                  <a:pt x="10152" y="7289"/>
                  <a:pt x="10212" y="7251"/>
                  <a:pt x="10283" y="7229"/>
                </a:cubicBezTo>
                <a:cubicBezTo>
                  <a:pt x="10338" y="7214"/>
                  <a:pt x="10387" y="7214"/>
                  <a:pt x="10433" y="7229"/>
                </a:cubicBezTo>
                <a:cubicBezTo>
                  <a:pt x="10482" y="7245"/>
                  <a:pt x="10522" y="7262"/>
                  <a:pt x="10553" y="7306"/>
                </a:cubicBezTo>
                <a:cubicBezTo>
                  <a:pt x="10617" y="7400"/>
                  <a:pt x="10663" y="7473"/>
                  <a:pt x="10703" y="7520"/>
                </a:cubicBezTo>
                <a:cubicBezTo>
                  <a:pt x="10746" y="7567"/>
                  <a:pt x="10803" y="7611"/>
                  <a:pt x="10867" y="7643"/>
                </a:cubicBezTo>
                <a:cubicBezTo>
                  <a:pt x="10932" y="7671"/>
                  <a:pt x="11018" y="7692"/>
                  <a:pt x="11107" y="7689"/>
                </a:cubicBezTo>
                <a:lnTo>
                  <a:pt x="10837" y="6785"/>
                </a:lnTo>
                <a:cubicBezTo>
                  <a:pt x="10653" y="6792"/>
                  <a:pt x="10487" y="6792"/>
                  <a:pt x="10358" y="6770"/>
                </a:cubicBezTo>
                <a:cubicBezTo>
                  <a:pt x="10259" y="6751"/>
                  <a:pt x="10186" y="6713"/>
                  <a:pt x="10103" y="6663"/>
                </a:cubicBezTo>
                <a:cubicBezTo>
                  <a:pt x="10075" y="6644"/>
                  <a:pt x="10041" y="6624"/>
                  <a:pt x="10013" y="6602"/>
                </a:cubicBezTo>
                <a:cubicBezTo>
                  <a:pt x="9912" y="6517"/>
                  <a:pt x="9837" y="6389"/>
                  <a:pt x="9788" y="6219"/>
                </a:cubicBezTo>
                <a:cubicBezTo>
                  <a:pt x="9751" y="6103"/>
                  <a:pt x="9734" y="5989"/>
                  <a:pt x="9743" y="5882"/>
                </a:cubicBezTo>
                <a:cubicBezTo>
                  <a:pt x="9752" y="5788"/>
                  <a:pt x="9790" y="5695"/>
                  <a:pt x="9833" y="5607"/>
                </a:cubicBezTo>
                <a:cubicBezTo>
                  <a:pt x="9928" y="5421"/>
                  <a:pt x="10091" y="5285"/>
                  <a:pt x="10343" y="5178"/>
                </a:cubicBezTo>
                <a:lnTo>
                  <a:pt x="10328" y="5117"/>
                </a:lnTo>
                <a:lnTo>
                  <a:pt x="10268" y="4903"/>
                </a:lnTo>
                <a:cubicBezTo>
                  <a:pt x="10237" y="4796"/>
                  <a:pt x="10248" y="4726"/>
                  <a:pt x="10328" y="4704"/>
                </a:cubicBezTo>
                <a:close/>
                <a:moveTo>
                  <a:pt x="15184" y="5408"/>
                </a:moveTo>
                <a:cubicBezTo>
                  <a:pt x="15141" y="5423"/>
                  <a:pt x="15101" y="5444"/>
                  <a:pt x="15065" y="5469"/>
                </a:cubicBezTo>
                <a:cubicBezTo>
                  <a:pt x="14905" y="5582"/>
                  <a:pt x="14826" y="5792"/>
                  <a:pt x="14885" y="5989"/>
                </a:cubicBezTo>
                <a:cubicBezTo>
                  <a:pt x="14918" y="6099"/>
                  <a:pt x="14993" y="6193"/>
                  <a:pt x="15080" y="6250"/>
                </a:cubicBezTo>
                <a:cubicBezTo>
                  <a:pt x="15187" y="6319"/>
                  <a:pt x="15322" y="6336"/>
                  <a:pt x="15454" y="6296"/>
                </a:cubicBezTo>
                <a:cubicBezTo>
                  <a:pt x="15494" y="6283"/>
                  <a:pt x="15525" y="6272"/>
                  <a:pt x="15559" y="6250"/>
                </a:cubicBezTo>
                <a:cubicBezTo>
                  <a:pt x="15728" y="6140"/>
                  <a:pt x="15816" y="5915"/>
                  <a:pt x="15754" y="5714"/>
                </a:cubicBezTo>
                <a:cubicBezTo>
                  <a:pt x="15723" y="5610"/>
                  <a:pt x="15660" y="5529"/>
                  <a:pt x="15574" y="5469"/>
                </a:cubicBezTo>
                <a:cubicBezTo>
                  <a:pt x="15562" y="5460"/>
                  <a:pt x="15545" y="5460"/>
                  <a:pt x="15529" y="5454"/>
                </a:cubicBezTo>
                <a:cubicBezTo>
                  <a:pt x="15425" y="5394"/>
                  <a:pt x="15301" y="5373"/>
                  <a:pt x="15184" y="5408"/>
                </a:cubicBezTo>
                <a:close/>
                <a:moveTo>
                  <a:pt x="10313" y="5882"/>
                </a:moveTo>
                <a:cubicBezTo>
                  <a:pt x="10218" y="5948"/>
                  <a:pt x="10146" y="6012"/>
                  <a:pt x="10103" y="6081"/>
                </a:cubicBezTo>
                <a:cubicBezTo>
                  <a:pt x="10078" y="6119"/>
                  <a:pt x="10076" y="6172"/>
                  <a:pt x="10073" y="6219"/>
                </a:cubicBezTo>
                <a:cubicBezTo>
                  <a:pt x="10073" y="6263"/>
                  <a:pt x="10073" y="6307"/>
                  <a:pt x="10088" y="6357"/>
                </a:cubicBezTo>
                <a:cubicBezTo>
                  <a:pt x="10119" y="6460"/>
                  <a:pt x="10167" y="6521"/>
                  <a:pt x="10238" y="6556"/>
                </a:cubicBezTo>
                <a:cubicBezTo>
                  <a:pt x="10309" y="6590"/>
                  <a:pt x="10412" y="6611"/>
                  <a:pt x="10538" y="6617"/>
                </a:cubicBezTo>
                <a:lnTo>
                  <a:pt x="10418" y="6219"/>
                </a:lnTo>
                <a:cubicBezTo>
                  <a:pt x="10418" y="6219"/>
                  <a:pt x="10313" y="5882"/>
                  <a:pt x="10313" y="5882"/>
                </a:cubicBezTo>
                <a:close/>
                <a:moveTo>
                  <a:pt x="2144" y="6663"/>
                </a:moveTo>
                <a:lnTo>
                  <a:pt x="2473" y="6663"/>
                </a:lnTo>
                <a:lnTo>
                  <a:pt x="2713" y="7459"/>
                </a:lnTo>
                <a:lnTo>
                  <a:pt x="2878" y="7964"/>
                </a:lnTo>
                <a:cubicBezTo>
                  <a:pt x="2878" y="7964"/>
                  <a:pt x="2143" y="7964"/>
                  <a:pt x="2144" y="7964"/>
                </a:cubicBezTo>
                <a:cubicBezTo>
                  <a:pt x="1809" y="7964"/>
                  <a:pt x="1542" y="7703"/>
                  <a:pt x="1514" y="7367"/>
                </a:cubicBezTo>
                <a:cubicBezTo>
                  <a:pt x="1511" y="7348"/>
                  <a:pt x="1499" y="7328"/>
                  <a:pt x="1499" y="7306"/>
                </a:cubicBezTo>
                <a:cubicBezTo>
                  <a:pt x="1499" y="6945"/>
                  <a:pt x="1790" y="6663"/>
                  <a:pt x="2144" y="6663"/>
                </a:cubicBezTo>
                <a:close/>
                <a:moveTo>
                  <a:pt x="11032" y="6862"/>
                </a:moveTo>
                <a:lnTo>
                  <a:pt x="11287" y="7704"/>
                </a:lnTo>
                <a:cubicBezTo>
                  <a:pt x="11407" y="7638"/>
                  <a:pt x="11481" y="7559"/>
                  <a:pt x="11527" y="7459"/>
                </a:cubicBezTo>
                <a:cubicBezTo>
                  <a:pt x="11573" y="7362"/>
                  <a:pt x="11588" y="7256"/>
                  <a:pt x="11557" y="7153"/>
                </a:cubicBezTo>
                <a:cubicBezTo>
                  <a:pt x="11523" y="7043"/>
                  <a:pt x="11463" y="6964"/>
                  <a:pt x="11377" y="6923"/>
                </a:cubicBezTo>
                <a:cubicBezTo>
                  <a:pt x="11291" y="6885"/>
                  <a:pt x="11177" y="6862"/>
                  <a:pt x="11032" y="6862"/>
                </a:cubicBezTo>
                <a:close/>
                <a:moveTo>
                  <a:pt x="16578" y="12924"/>
                </a:moveTo>
                <a:lnTo>
                  <a:pt x="20701" y="12924"/>
                </a:lnTo>
                <a:cubicBezTo>
                  <a:pt x="20701" y="12924"/>
                  <a:pt x="20701" y="16460"/>
                  <a:pt x="20701" y="16460"/>
                </a:cubicBezTo>
                <a:lnTo>
                  <a:pt x="16578" y="16460"/>
                </a:lnTo>
                <a:cubicBezTo>
                  <a:pt x="15623" y="16460"/>
                  <a:pt x="14840" y="15676"/>
                  <a:pt x="14840" y="14700"/>
                </a:cubicBezTo>
                <a:cubicBezTo>
                  <a:pt x="14840" y="13720"/>
                  <a:pt x="15623" y="12924"/>
                  <a:pt x="16578" y="12924"/>
                </a:cubicBezTo>
                <a:close/>
                <a:moveTo>
                  <a:pt x="16893" y="14210"/>
                </a:moveTo>
                <a:cubicBezTo>
                  <a:pt x="16568" y="14210"/>
                  <a:pt x="16309" y="14474"/>
                  <a:pt x="16309" y="14807"/>
                </a:cubicBezTo>
                <a:cubicBezTo>
                  <a:pt x="16309" y="15136"/>
                  <a:pt x="16568" y="15419"/>
                  <a:pt x="16893" y="15419"/>
                </a:cubicBezTo>
                <a:cubicBezTo>
                  <a:pt x="17216" y="15419"/>
                  <a:pt x="17478" y="15136"/>
                  <a:pt x="17478" y="14807"/>
                </a:cubicBezTo>
                <a:cubicBezTo>
                  <a:pt x="17478" y="14474"/>
                  <a:pt x="17216" y="14210"/>
                  <a:pt x="16893" y="14210"/>
                </a:cubicBezTo>
                <a:close/>
              </a:path>
            </a:pathLst>
          </a:custGeom>
          <a:solidFill>
            <a:schemeClr val="bg1"/>
          </a:solidFill>
          <a:ln w="12700">
            <a:miter lim="400000"/>
          </a:ln>
        </p:spPr>
        <p:txBody>
          <a:bodyPr lIns="56601" tIns="56601" rIns="56601" bIns="56601" anchor="ctr"/>
          <a:lstStyle/>
          <a:p>
            <a:pPr defTabSz="764118" eaLnBrk="1" fontAlgn="auto" hangingPunct="1">
              <a:spcBef>
                <a:spcPts val="0"/>
              </a:spcBef>
              <a:spcAft>
                <a:spcPts val="0"/>
              </a:spcAft>
              <a:defRPr sz="32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600" kern="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20" name="Group 19"/>
          <p:cNvGrpSpPr/>
          <p:nvPr/>
        </p:nvGrpSpPr>
        <p:grpSpPr>
          <a:xfrm>
            <a:off x="3198406" y="2686968"/>
            <a:ext cx="530960" cy="461546"/>
            <a:chOff x="3613150" y="3136900"/>
            <a:chExt cx="692150" cy="601663"/>
          </a:xfrm>
          <a:solidFill>
            <a:schemeClr val="bg1"/>
          </a:solidFill>
        </p:grpSpPr>
        <p:sp>
          <p:nvSpPr>
            <p:cNvPr id="21" name="Freeform 179"/>
            <p:cNvSpPr>
              <a:spLocks/>
            </p:cNvSpPr>
            <p:nvPr/>
          </p:nvSpPr>
          <p:spPr bwMode="auto">
            <a:xfrm>
              <a:off x="3721100" y="3244850"/>
              <a:ext cx="249238" cy="160338"/>
            </a:xfrm>
            <a:custGeom>
              <a:avLst/>
              <a:gdLst>
                <a:gd name="T0" fmla="*/ 4713 w 5797"/>
                <a:gd name="T1" fmla="*/ 41 h 3756"/>
                <a:gd name="T2" fmla="*/ 3661 w 5797"/>
                <a:gd name="T3" fmla="*/ 216 h 3756"/>
                <a:gd name="T4" fmla="*/ 2695 w 5797"/>
                <a:gd name="T5" fmla="*/ 516 h 3756"/>
                <a:gd name="T6" fmla="*/ 1839 w 5797"/>
                <a:gd name="T7" fmla="*/ 924 h 3756"/>
                <a:gd name="T8" fmla="*/ 1118 w 5797"/>
                <a:gd name="T9" fmla="*/ 1423 h 3756"/>
                <a:gd name="T10" fmla="*/ 556 w 5797"/>
                <a:gd name="T11" fmla="*/ 2001 h 3756"/>
                <a:gd name="T12" fmla="*/ 178 w 5797"/>
                <a:gd name="T13" fmla="*/ 2641 h 3756"/>
                <a:gd name="T14" fmla="*/ 7 w 5797"/>
                <a:gd name="T15" fmla="*/ 3329 h 3756"/>
                <a:gd name="T16" fmla="*/ 3 w 5797"/>
                <a:gd name="T17" fmla="*/ 3544 h 3756"/>
                <a:gd name="T18" fmla="*/ 15 w 5797"/>
                <a:gd name="T19" fmla="*/ 3592 h 3756"/>
                <a:gd name="T20" fmla="*/ 36 w 5797"/>
                <a:gd name="T21" fmla="*/ 3636 h 3756"/>
                <a:gd name="T22" fmla="*/ 65 w 5797"/>
                <a:gd name="T23" fmla="*/ 3674 h 3756"/>
                <a:gd name="T24" fmla="*/ 100 w 5797"/>
                <a:gd name="T25" fmla="*/ 3706 h 3756"/>
                <a:gd name="T26" fmla="*/ 143 w 5797"/>
                <a:gd name="T27" fmla="*/ 3731 h 3756"/>
                <a:gd name="T28" fmla="*/ 189 w 5797"/>
                <a:gd name="T29" fmla="*/ 3748 h 3756"/>
                <a:gd name="T30" fmla="*/ 239 w 5797"/>
                <a:gd name="T31" fmla="*/ 3756 h 3756"/>
                <a:gd name="T32" fmla="*/ 290 w 5797"/>
                <a:gd name="T33" fmla="*/ 3753 h 3756"/>
                <a:gd name="T34" fmla="*/ 338 w 5797"/>
                <a:gd name="T35" fmla="*/ 3741 h 3756"/>
                <a:gd name="T36" fmla="*/ 383 w 5797"/>
                <a:gd name="T37" fmla="*/ 3720 h 3756"/>
                <a:gd name="T38" fmla="*/ 421 w 5797"/>
                <a:gd name="T39" fmla="*/ 3691 h 3756"/>
                <a:gd name="T40" fmla="*/ 453 w 5797"/>
                <a:gd name="T41" fmla="*/ 3655 h 3756"/>
                <a:gd name="T42" fmla="*/ 479 w 5797"/>
                <a:gd name="T43" fmla="*/ 3614 h 3756"/>
                <a:gd name="T44" fmla="*/ 496 w 5797"/>
                <a:gd name="T45" fmla="*/ 3568 h 3756"/>
                <a:gd name="T46" fmla="*/ 504 w 5797"/>
                <a:gd name="T47" fmla="*/ 3519 h 3756"/>
                <a:gd name="T48" fmla="*/ 564 w 5797"/>
                <a:gd name="T49" fmla="*/ 3062 h 3756"/>
                <a:gd name="T50" fmla="*/ 820 w 5797"/>
                <a:gd name="T51" fmla="*/ 2496 h 3756"/>
                <a:gd name="T52" fmla="*/ 1257 w 5797"/>
                <a:gd name="T53" fmla="*/ 1973 h 3756"/>
                <a:gd name="T54" fmla="*/ 1848 w 5797"/>
                <a:gd name="T55" fmla="*/ 1509 h 3756"/>
                <a:gd name="T56" fmla="*/ 2572 w 5797"/>
                <a:gd name="T57" fmla="*/ 1115 h 3756"/>
                <a:gd name="T58" fmla="*/ 3402 w 5797"/>
                <a:gd name="T59" fmla="*/ 807 h 3756"/>
                <a:gd name="T60" fmla="*/ 4318 w 5797"/>
                <a:gd name="T61" fmla="*/ 599 h 3756"/>
                <a:gd name="T62" fmla="*/ 5294 w 5797"/>
                <a:gd name="T63" fmla="*/ 505 h 3756"/>
                <a:gd name="T64" fmla="*/ 5583 w 5797"/>
                <a:gd name="T65" fmla="*/ 498 h 3756"/>
                <a:gd name="T66" fmla="*/ 5632 w 5797"/>
                <a:gd name="T67" fmla="*/ 486 h 3756"/>
                <a:gd name="T68" fmla="*/ 5676 w 5797"/>
                <a:gd name="T69" fmla="*/ 465 h 3756"/>
                <a:gd name="T70" fmla="*/ 5714 w 5797"/>
                <a:gd name="T71" fmla="*/ 436 h 3756"/>
                <a:gd name="T72" fmla="*/ 5747 w 5797"/>
                <a:gd name="T73" fmla="*/ 401 h 3756"/>
                <a:gd name="T74" fmla="*/ 5772 w 5797"/>
                <a:gd name="T75" fmla="*/ 359 h 3756"/>
                <a:gd name="T76" fmla="*/ 5789 w 5797"/>
                <a:gd name="T77" fmla="*/ 313 h 3756"/>
                <a:gd name="T78" fmla="*/ 5797 w 5797"/>
                <a:gd name="T79" fmla="*/ 264 h 3756"/>
                <a:gd name="T80" fmla="*/ 5794 w 5797"/>
                <a:gd name="T81" fmla="*/ 212 h 3756"/>
                <a:gd name="T82" fmla="*/ 5782 w 5797"/>
                <a:gd name="T83" fmla="*/ 164 h 3756"/>
                <a:gd name="T84" fmla="*/ 5761 w 5797"/>
                <a:gd name="T85" fmla="*/ 120 h 3756"/>
                <a:gd name="T86" fmla="*/ 5732 w 5797"/>
                <a:gd name="T87" fmla="*/ 82 h 3756"/>
                <a:gd name="T88" fmla="*/ 5696 w 5797"/>
                <a:gd name="T89" fmla="*/ 50 h 3756"/>
                <a:gd name="T90" fmla="*/ 5654 w 5797"/>
                <a:gd name="T91" fmla="*/ 25 h 3756"/>
                <a:gd name="T92" fmla="*/ 5609 w 5797"/>
                <a:gd name="T93" fmla="*/ 8 h 3756"/>
                <a:gd name="T94" fmla="*/ 5558 w 5797"/>
                <a:gd name="T95" fmla="*/ 0 h 3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7" h="3756">
                  <a:moveTo>
                    <a:pt x="5545" y="0"/>
                  </a:moveTo>
                  <a:lnTo>
                    <a:pt x="5265" y="5"/>
                  </a:lnTo>
                  <a:lnTo>
                    <a:pt x="4987" y="18"/>
                  </a:lnTo>
                  <a:lnTo>
                    <a:pt x="4713" y="41"/>
                  </a:lnTo>
                  <a:lnTo>
                    <a:pt x="4444" y="73"/>
                  </a:lnTo>
                  <a:lnTo>
                    <a:pt x="4178" y="112"/>
                  </a:lnTo>
                  <a:lnTo>
                    <a:pt x="3917" y="160"/>
                  </a:lnTo>
                  <a:lnTo>
                    <a:pt x="3661" y="216"/>
                  </a:lnTo>
                  <a:lnTo>
                    <a:pt x="3411" y="281"/>
                  </a:lnTo>
                  <a:lnTo>
                    <a:pt x="3166" y="352"/>
                  </a:lnTo>
                  <a:lnTo>
                    <a:pt x="2927" y="431"/>
                  </a:lnTo>
                  <a:lnTo>
                    <a:pt x="2695" y="516"/>
                  </a:lnTo>
                  <a:lnTo>
                    <a:pt x="2470" y="608"/>
                  </a:lnTo>
                  <a:lnTo>
                    <a:pt x="2251" y="707"/>
                  </a:lnTo>
                  <a:lnTo>
                    <a:pt x="2041" y="812"/>
                  </a:lnTo>
                  <a:lnTo>
                    <a:pt x="1839" y="924"/>
                  </a:lnTo>
                  <a:lnTo>
                    <a:pt x="1645" y="1041"/>
                  </a:lnTo>
                  <a:lnTo>
                    <a:pt x="1460" y="1163"/>
                  </a:lnTo>
                  <a:lnTo>
                    <a:pt x="1284" y="1291"/>
                  </a:lnTo>
                  <a:lnTo>
                    <a:pt x="1118" y="1423"/>
                  </a:lnTo>
                  <a:lnTo>
                    <a:pt x="961" y="1562"/>
                  </a:lnTo>
                  <a:lnTo>
                    <a:pt x="815" y="1704"/>
                  </a:lnTo>
                  <a:lnTo>
                    <a:pt x="680" y="1851"/>
                  </a:lnTo>
                  <a:lnTo>
                    <a:pt x="556" y="2001"/>
                  </a:lnTo>
                  <a:lnTo>
                    <a:pt x="443" y="2157"/>
                  </a:lnTo>
                  <a:lnTo>
                    <a:pt x="342" y="2315"/>
                  </a:lnTo>
                  <a:lnTo>
                    <a:pt x="254" y="2477"/>
                  </a:lnTo>
                  <a:lnTo>
                    <a:pt x="178" y="2641"/>
                  </a:lnTo>
                  <a:lnTo>
                    <a:pt x="115" y="2810"/>
                  </a:lnTo>
                  <a:lnTo>
                    <a:pt x="65" y="2980"/>
                  </a:lnTo>
                  <a:lnTo>
                    <a:pt x="29" y="3153"/>
                  </a:lnTo>
                  <a:lnTo>
                    <a:pt x="7" y="3329"/>
                  </a:lnTo>
                  <a:lnTo>
                    <a:pt x="0" y="3506"/>
                  </a:lnTo>
                  <a:lnTo>
                    <a:pt x="0" y="3519"/>
                  </a:lnTo>
                  <a:lnTo>
                    <a:pt x="1" y="3531"/>
                  </a:lnTo>
                  <a:lnTo>
                    <a:pt x="3" y="3544"/>
                  </a:lnTo>
                  <a:lnTo>
                    <a:pt x="5" y="3556"/>
                  </a:lnTo>
                  <a:lnTo>
                    <a:pt x="8" y="3568"/>
                  </a:lnTo>
                  <a:lnTo>
                    <a:pt x="11" y="3580"/>
                  </a:lnTo>
                  <a:lnTo>
                    <a:pt x="15" y="3592"/>
                  </a:lnTo>
                  <a:lnTo>
                    <a:pt x="20" y="3603"/>
                  </a:lnTo>
                  <a:lnTo>
                    <a:pt x="25" y="3614"/>
                  </a:lnTo>
                  <a:lnTo>
                    <a:pt x="30" y="3625"/>
                  </a:lnTo>
                  <a:lnTo>
                    <a:pt x="36" y="3636"/>
                  </a:lnTo>
                  <a:lnTo>
                    <a:pt x="43" y="3646"/>
                  </a:lnTo>
                  <a:lnTo>
                    <a:pt x="50" y="3655"/>
                  </a:lnTo>
                  <a:lnTo>
                    <a:pt x="57" y="3665"/>
                  </a:lnTo>
                  <a:lnTo>
                    <a:pt x="65" y="3674"/>
                  </a:lnTo>
                  <a:lnTo>
                    <a:pt x="73" y="3683"/>
                  </a:lnTo>
                  <a:lnTo>
                    <a:pt x="82" y="3691"/>
                  </a:lnTo>
                  <a:lnTo>
                    <a:pt x="91" y="3699"/>
                  </a:lnTo>
                  <a:lnTo>
                    <a:pt x="100" y="3706"/>
                  </a:lnTo>
                  <a:lnTo>
                    <a:pt x="111" y="3713"/>
                  </a:lnTo>
                  <a:lnTo>
                    <a:pt x="121" y="3720"/>
                  </a:lnTo>
                  <a:lnTo>
                    <a:pt x="132" y="3726"/>
                  </a:lnTo>
                  <a:lnTo>
                    <a:pt x="143" y="3731"/>
                  </a:lnTo>
                  <a:lnTo>
                    <a:pt x="154" y="3736"/>
                  </a:lnTo>
                  <a:lnTo>
                    <a:pt x="165" y="3741"/>
                  </a:lnTo>
                  <a:lnTo>
                    <a:pt x="177" y="3745"/>
                  </a:lnTo>
                  <a:lnTo>
                    <a:pt x="189" y="3748"/>
                  </a:lnTo>
                  <a:lnTo>
                    <a:pt x="201" y="3751"/>
                  </a:lnTo>
                  <a:lnTo>
                    <a:pt x="213" y="3753"/>
                  </a:lnTo>
                  <a:lnTo>
                    <a:pt x="226" y="3755"/>
                  </a:lnTo>
                  <a:lnTo>
                    <a:pt x="239" y="3756"/>
                  </a:lnTo>
                  <a:lnTo>
                    <a:pt x="252" y="3756"/>
                  </a:lnTo>
                  <a:lnTo>
                    <a:pt x="265" y="3756"/>
                  </a:lnTo>
                  <a:lnTo>
                    <a:pt x="278" y="3755"/>
                  </a:lnTo>
                  <a:lnTo>
                    <a:pt x="290" y="3753"/>
                  </a:lnTo>
                  <a:lnTo>
                    <a:pt x="302" y="3751"/>
                  </a:lnTo>
                  <a:lnTo>
                    <a:pt x="315" y="3748"/>
                  </a:lnTo>
                  <a:lnTo>
                    <a:pt x="326" y="3745"/>
                  </a:lnTo>
                  <a:lnTo>
                    <a:pt x="338" y="3741"/>
                  </a:lnTo>
                  <a:lnTo>
                    <a:pt x="349" y="3736"/>
                  </a:lnTo>
                  <a:lnTo>
                    <a:pt x="361" y="3731"/>
                  </a:lnTo>
                  <a:lnTo>
                    <a:pt x="372" y="3726"/>
                  </a:lnTo>
                  <a:lnTo>
                    <a:pt x="383" y="3720"/>
                  </a:lnTo>
                  <a:lnTo>
                    <a:pt x="393" y="3713"/>
                  </a:lnTo>
                  <a:lnTo>
                    <a:pt x="403" y="3706"/>
                  </a:lnTo>
                  <a:lnTo>
                    <a:pt x="412" y="3699"/>
                  </a:lnTo>
                  <a:lnTo>
                    <a:pt x="421" y="3691"/>
                  </a:lnTo>
                  <a:lnTo>
                    <a:pt x="430" y="3683"/>
                  </a:lnTo>
                  <a:lnTo>
                    <a:pt x="438" y="3674"/>
                  </a:lnTo>
                  <a:lnTo>
                    <a:pt x="446" y="3665"/>
                  </a:lnTo>
                  <a:lnTo>
                    <a:pt x="453" y="3655"/>
                  </a:lnTo>
                  <a:lnTo>
                    <a:pt x="460" y="3646"/>
                  </a:lnTo>
                  <a:lnTo>
                    <a:pt x="467" y="3636"/>
                  </a:lnTo>
                  <a:lnTo>
                    <a:pt x="474" y="3625"/>
                  </a:lnTo>
                  <a:lnTo>
                    <a:pt x="479" y="3614"/>
                  </a:lnTo>
                  <a:lnTo>
                    <a:pt x="484" y="3603"/>
                  </a:lnTo>
                  <a:lnTo>
                    <a:pt x="489" y="3592"/>
                  </a:lnTo>
                  <a:lnTo>
                    <a:pt x="493" y="3580"/>
                  </a:lnTo>
                  <a:lnTo>
                    <a:pt x="496" y="3568"/>
                  </a:lnTo>
                  <a:lnTo>
                    <a:pt x="499" y="3556"/>
                  </a:lnTo>
                  <a:lnTo>
                    <a:pt x="501" y="3544"/>
                  </a:lnTo>
                  <a:lnTo>
                    <a:pt x="503" y="3531"/>
                  </a:lnTo>
                  <a:lnTo>
                    <a:pt x="504" y="3519"/>
                  </a:lnTo>
                  <a:lnTo>
                    <a:pt x="504" y="3506"/>
                  </a:lnTo>
                  <a:lnTo>
                    <a:pt x="511" y="3357"/>
                  </a:lnTo>
                  <a:lnTo>
                    <a:pt x="531" y="3208"/>
                  </a:lnTo>
                  <a:lnTo>
                    <a:pt x="564" y="3062"/>
                  </a:lnTo>
                  <a:lnTo>
                    <a:pt x="611" y="2917"/>
                  </a:lnTo>
                  <a:lnTo>
                    <a:pt x="669" y="2775"/>
                  </a:lnTo>
                  <a:lnTo>
                    <a:pt x="739" y="2634"/>
                  </a:lnTo>
                  <a:lnTo>
                    <a:pt x="820" y="2496"/>
                  </a:lnTo>
                  <a:lnTo>
                    <a:pt x="914" y="2361"/>
                  </a:lnTo>
                  <a:lnTo>
                    <a:pt x="1018" y="2229"/>
                  </a:lnTo>
                  <a:lnTo>
                    <a:pt x="1132" y="2100"/>
                  </a:lnTo>
                  <a:lnTo>
                    <a:pt x="1257" y="1973"/>
                  </a:lnTo>
                  <a:lnTo>
                    <a:pt x="1391" y="1851"/>
                  </a:lnTo>
                  <a:lnTo>
                    <a:pt x="1534" y="1733"/>
                  </a:lnTo>
                  <a:lnTo>
                    <a:pt x="1686" y="1619"/>
                  </a:lnTo>
                  <a:lnTo>
                    <a:pt x="1848" y="1509"/>
                  </a:lnTo>
                  <a:lnTo>
                    <a:pt x="2017" y="1403"/>
                  </a:lnTo>
                  <a:lnTo>
                    <a:pt x="2195" y="1302"/>
                  </a:lnTo>
                  <a:lnTo>
                    <a:pt x="2379" y="1206"/>
                  </a:lnTo>
                  <a:lnTo>
                    <a:pt x="2572" y="1115"/>
                  </a:lnTo>
                  <a:lnTo>
                    <a:pt x="2769" y="1030"/>
                  </a:lnTo>
                  <a:lnTo>
                    <a:pt x="2975" y="950"/>
                  </a:lnTo>
                  <a:lnTo>
                    <a:pt x="3186" y="876"/>
                  </a:lnTo>
                  <a:lnTo>
                    <a:pt x="3402" y="807"/>
                  </a:lnTo>
                  <a:lnTo>
                    <a:pt x="3624" y="745"/>
                  </a:lnTo>
                  <a:lnTo>
                    <a:pt x="3851" y="690"/>
                  </a:lnTo>
                  <a:lnTo>
                    <a:pt x="4083" y="641"/>
                  </a:lnTo>
                  <a:lnTo>
                    <a:pt x="4318" y="599"/>
                  </a:lnTo>
                  <a:lnTo>
                    <a:pt x="4557" y="564"/>
                  </a:lnTo>
                  <a:lnTo>
                    <a:pt x="4800" y="537"/>
                  </a:lnTo>
                  <a:lnTo>
                    <a:pt x="5046" y="517"/>
                  </a:lnTo>
                  <a:lnTo>
                    <a:pt x="5294" y="505"/>
                  </a:lnTo>
                  <a:lnTo>
                    <a:pt x="5545" y="501"/>
                  </a:lnTo>
                  <a:lnTo>
                    <a:pt x="5558" y="501"/>
                  </a:lnTo>
                  <a:lnTo>
                    <a:pt x="5571" y="500"/>
                  </a:lnTo>
                  <a:lnTo>
                    <a:pt x="5583" y="498"/>
                  </a:lnTo>
                  <a:lnTo>
                    <a:pt x="5595" y="496"/>
                  </a:lnTo>
                  <a:lnTo>
                    <a:pt x="5609" y="493"/>
                  </a:lnTo>
                  <a:lnTo>
                    <a:pt x="5620" y="490"/>
                  </a:lnTo>
                  <a:lnTo>
                    <a:pt x="5632" y="486"/>
                  </a:lnTo>
                  <a:lnTo>
                    <a:pt x="5643" y="481"/>
                  </a:lnTo>
                  <a:lnTo>
                    <a:pt x="5654" y="476"/>
                  </a:lnTo>
                  <a:lnTo>
                    <a:pt x="5665" y="471"/>
                  </a:lnTo>
                  <a:lnTo>
                    <a:pt x="5676" y="465"/>
                  </a:lnTo>
                  <a:lnTo>
                    <a:pt x="5686" y="458"/>
                  </a:lnTo>
                  <a:lnTo>
                    <a:pt x="5696" y="451"/>
                  </a:lnTo>
                  <a:lnTo>
                    <a:pt x="5705" y="444"/>
                  </a:lnTo>
                  <a:lnTo>
                    <a:pt x="5714" y="436"/>
                  </a:lnTo>
                  <a:lnTo>
                    <a:pt x="5723" y="428"/>
                  </a:lnTo>
                  <a:lnTo>
                    <a:pt x="5732" y="419"/>
                  </a:lnTo>
                  <a:lnTo>
                    <a:pt x="5740" y="410"/>
                  </a:lnTo>
                  <a:lnTo>
                    <a:pt x="5747" y="401"/>
                  </a:lnTo>
                  <a:lnTo>
                    <a:pt x="5754" y="391"/>
                  </a:lnTo>
                  <a:lnTo>
                    <a:pt x="5761" y="381"/>
                  </a:lnTo>
                  <a:lnTo>
                    <a:pt x="5767" y="370"/>
                  </a:lnTo>
                  <a:lnTo>
                    <a:pt x="5772" y="359"/>
                  </a:lnTo>
                  <a:lnTo>
                    <a:pt x="5777" y="348"/>
                  </a:lnTo>
                  <a:lnTo>
                    <a:pt x="5782" y="337"/>
                  </a:lnTo>
                  <a:lnTo>
                    <a:pt x="5786" y="325"/>
                  </a:lnTo>
                  <a:lnTo>
                    <a:pt x="5789" y="313"/>
                  </a:lnTo>
                  <a:lnTo>
                    <a:pt x="5792" y="301"/>
                  </a:lnTo>
                  <a:lnTo>
                    <a:pt x="5794" y="289"/>
                  </a:lnTo>
                  <a:lnTo>
                    <a:pt x="5796" y="277"/>
                  </a:lnTo>
                  <a:lnTo>
                    <a:pt x="5797" y="264"/>
                  </a:lnTo>
                  <a:lnTo>
                    <a:pt x="5797" y="251"/>
                  </a:lnTo>
                  <a:lnTo>
                    <a:pt x="5797" y="237"/>
                  </a:lnTo>
                  <a:lnTo>
                    <a:pt x="5796" y="225"/>
                  </a:lnTo>
                  <a:lnTo>
                    <a:pt x="5794" y="212"/>
                  </a:lnTo>
                  <a:lnTo>
                    <a:pt x="5792" y="200"/>
                  </a:lnTo>
                  <a:lnTo>
                    <a:pt x="5789" y="188"/>
                  </a:lnTo>
                  <a:lnTo>
                    <a:pt x="5786" y="176"/>
                  </a:lnTo>
                  <a:lnTo>
                    <a:pt x="5782" y="164"/>
                  </a:lnTo>
                  <a:lnTo>
                    <a:pt x="5777" y="153"/>
                  </a:lnTo>
                  <a:lnTo>
                    <a:pt x="5772" y="142"/>
                  </a:lnTo>
                  <a:lnTo>
                    <a:pt x="5767" y="131"/>
                  </a:lnTo>
                  <a:lnTo>
                    <a:pt x="5761" y="120"/>
                  </a:lnTo>
                  <a:lnTo>
                    <a:pt x="5754" y="110"/>
                  </a:lnTo>
                  <a:lnTo>
                    <a:pt x="5747" y="100"/>
                  </a:lnTo>
                  <a:lnTo>
                    <a:pt x="5740" y="91"/>
                  </a:lnTo>
                  <a:lnTo>
                    <a:pt x="5732" y="82"/>
                  </a:lnTo>
                  <a:lnTo>
                    <a:pt x="5723" y="73"/>
                  </a:lnTo>
                  <a:lnTo>
                    <a:pt x="5714" y="65"/>
                  </a:lnTo>
                  <a:lnTo>
                    <a:pt x="5705" y="57"/>
                  </a:lnTo>
                  <a:lnTo>
                    <a:pt x="5696" y="50"/>
                  </a:lnTo>
                  <a:lnTo>
                    <a:pt x="5686" y="43"/>
                  </a:lnTo>
                  <a:lnTo>
                    <a:pt x="5676" y="36"/>
                  </a:lnTo>
                  <a:lnTo>
                    <a:pt x="5665" y="30"/>
                  </a:lnTo>
                  <a:lnTo>
                    <a:pt x="5654" y="25"/>
                  </a:lnTo>
                  <a:lnTo>
                    <a:pt x="5643" y="20"/>
                  </a:lnTo>
                  <a:lnTo>
                    <a:pt x="5632" y="15"/>
                  </a:lnTo>
                  <a:lnTo>
                    <a:pt x="5620" y="11"/>
                  </a:lnTo>
                  <a:lnTo>
                    <a:pt x="5609" y="8"/>
                  </a:lnTo>
                  <a:lnTo>
                    <a:pt x="5595" y="5"/>
                  </a:lnTo>
                  <a:lnTo>
                    <a:pt x="5583" y="3"/>
                  </a:lnTo>
                  <a:lnTo>
                    <a:pt x="5571" y="1"/>
                  </a:lnTo>
                  <a:lnTo>
                    <a:pt x="5558" y="0"/>
                  </a:lnTo>
                  <a:lnTo>
                    <a:pt x="55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80"/>
            <p:cNvSpPr>
              <a:spLocks noEditPoints="1"/>
            </p:cNvSpPr>
            <p:nvPr/>
          </p:nvSpPr>
          <p:spPr bwMode="auto">
            <a:xfrm>
              <a:off x="3613150" y="3136900"/>
              <a:ext cx="692150" cy="601663"/>
            </a:xfrm>
            <a:custGeom>
              <a:avLst/>
              <a:gdLst>
                <a:gd name="T0" fmla="*/ 7365 w 16132"/>
                <a:gd name="T1" fmla="*/ 10992 h 14023"/>
                <a:gd name="T2" fmla="*/ 6620 w 16132"/>
                <a:gd name="T3" fmla="*/ 10910 h 14023"/>
                <a:gd name="T4" fmla="*/ 6344 w 16132"/>
                <a:gd name="T5" fmla="*/ 10917 h 14023"/>
                <a:gd name="T6" fmla="*/ 6106 w 16132"/>
                <a:gd name="T7" fmla="*/ 10988 h 14023"/>
                <a:gd name="T8" fmla="*/ 5892 w 16132"/>
                <a:gd name="T9" fmla="*/ 11114 h 14023"/>
                <a:gd name="T10" fmla="*/ 5710 w 16132"/>
                <a:gd name="T11" fmla="*/ 11296 h 14023"/>
                <a:gd name="T12" fmla="*/ 5336 w 16132"/>
                <a:gd name="T13" fmla="*/ 11674 h 14023"/>
                <a:gd name="T14" fmla="*/ 4873 w 16132"/>
                <a:gd name="T15" fmla="*/ 12065 h 14023"/>
                <a:gd name="T16" fmla="*/ 4310 w 16132"/>
                <a:gd name="T17" fmla="*/ 12459 h 14023"/>
                <a:gd name="T18" fmla="*/ 4388 w 16132"/>
                <a:gd name="T19" fmla="*/ 11971 h 14023"/>
                <a:gd name="T20" fmla="*/ 4488 w 16132"/>
                <a:gd name="T21" fmla="*/ 11553 h 14023"/>
                <a:gd name="T22" fmla="*/ 4535 w 16132"/>
                <a:gd name="T23" fmla="*/ 11121 h 14023"/>
                <a:gd name="T24" fmla="*/ 4531 w 16132"/>
                <a:gd name="T25" fmla="*/ 10842 h 14023"/>
                <a:gd name="T26" fmla="*/ 4442 w 16132"/>
                <a:gd name="T27" fmla="*/ 10547 h 14023"/>
                <a:gd name="T28" fmla="*/ 4269 w 16132"/>
                <a:gd name="T29" fmla="*/ 10296 h 14023"/>
                <a:gd name="T30" fmla="*/ 4023 w 16132"/>
                <a:gd name="T31" fmla="*/ 10106 h 14023"/>
                <a:gd name="T32" fmla="*/ 2737 w 16132"/>
                <a:gd name="T33" fmla="*/ 9277 h 14023"/>
                <a:gd name="T34" fmla="*/ 1706 w 16132"/>
                <a:gd name="T35" fmla="*/ 8163 h 14023"/>
                <a:gd name="T36" fmla="*/ 1123 w 16132"/>
                <a:gd name="T37" fmla="*/ 6901 h 14023"/>
                <a:gd name="T38" fmla="*/ 1090 w 16132"/>
                <a:gd name="T39" fmla="*/ 5248 h 14023"/>
                <a:gd name="T40" fmla="*/ 2215 w 16132"/>
                <a:gd name="T41" fmla="*/ 3211 h 14023"/>
                <a:gd name="T42" fmla="*/ 4409 w 16132"/>
                <a:gd name="T43" fmla="*/ 1728 h 14023"/>
                <a:gd name="T44" fmla="*/ 7345 w 16132"/>
                <a:gd name="T45" fmla="*/ 1028 h 14023"/>
                <a:gd name="T46" fmla="*/ 10490 w 16132"/>
                <a:gd name="T47" fmla="*/ 1306 h 14023"/>
                <a:gd name="T48" fmla="*/ 13054 w 16132"/>
                <a:gd name="T49" fmla="*/ 2470 h 14023"/>
                <a:gd name="T50" fmla="*/ 14695 w 16132"/>
                <a:gd name="T51" fmla="*/ 4290 h 14023"/>
                <a:gd name="T52" fmla="*/ 15087 w 16132"/>
                <a:gd name="T53" fmla="*/ 6521 h 14023"/>
                <a:gd name="T54" fmla="*/ 14100 w 16132"/>
                <a:gd name="T55" fmla="*/ 8605 h 14023"/>
                <a:gd name="T56" fmla="*/ 12009 w 16132"/>
                <a:gd name="T57" fmla="*/ 10162 h 14023"/>
                <a:gd name="T58" fmla="*/ 9140 w 16132"/>
                <a:gd name="T59" fmla="*/ 10960 h 14023"/>
                <a:gd name="T60" fmla="*/ 6051 w 16132"/>
                <a:gd name="T61" fmla="*/ 189 h 14023"/>
                <a:gd name="T62" fmla="*/ 2935 w 16132"/>
                <a:gd name="T63" fmla="*/ 1372 h 14023"/>
                <a:gd name="T64" fmla="*/ 796 w 16132"/>
                <a:gd name="T65" fmla="*/ 3405 h 14023"/>
                <a:gd name="T66" fmla="*/ 0 w 16132"/>
                <a:gd name="T67" fmla="*/ 6010 h 14023"/>
                <a:gd name="T68" fmla="*/ 318 w 16132"/>
                <a:gd name="T69" fmla="*/ 7685 h 14023"/>
                <a:gd name="T70" fmla="*/ 1211 w 16132"/>
                <a:gd name="T71" fmla="*/ 9177 h 14023"/>
                <a:gd name="T72" fmla="*/ 2590 w 16132"/>
                <a:gd name="T73" fmla="*/ 10421 h 14023"/>
                <a:gd name="T74" fmla="*/ 3529 w 16132"/>
                <a:gd name="T75" fmla="*/ 11018 h 14023"/>
                <a:gd name="T76" fmla="*/ 3392 w 16132"/>
                <a:gd name="T77" fmla="*/ 11780 h 14023"/>
                <a:gd name="T78" fmla="*/ 3075 w 16132"/>
                <a:gd name="T79" fmla="*/ 12505 h 14023"/>
                <a:gd name="T80" fmla="*/ 2616 w 16132"/>
                <a:gd name="T81" fmla="*/ 13290 h 14023"/>
                <a:gd name="T82" fmla="*/ 2522 w 16132"/>
                <a:gd name="T83" fmla="*/ 13545 h 14023"/>
                <a:gd name="T84" fmla="*/ 2556 w 16132"/>
                <a:gd name="T85" fmla="*/ 13746 h 14023"/>
                <a:gd name="T86" fmla="*/ 2670 w 16132"/>
                <a:gd name="T87" fmla="*/ 13905 h 14023"/>
                <a:gd name="T88" fmla="*/ 2841 w 16132"/>
                <a:gd name="T89" fmla="*/ 14003 h 14023"/>
                <a:gd name="T90" fmla="*/ 3078 w 16132"/>
                <a:gd name="T91" fmla="*/ 14016 h 14023"/>
                <a:gd name="T92" fmla="*/ 3690 w 16132"/>
                <a:gd name="T93" fmla="*/ 13870 h 14023"/>
                <a:gd name="T94" fmla="*/ 4910 w 16132"/>
                <a:gd name="T95" fmla="*/ 13267 h 14023"/>
                <a:gd name="T96" fmla="*/ 5885 w 16132"/>
                <a:gd name="T97" fmla="*/ 12528 h 14023"/>
                <a:gd name="T98" fmla="*/ 6475 w 16132"/>
                <a:gd name="T99" fmla="*/ 11947 h 14023"/>
                <a:gd name="T100" fmla="*/ 7278 w 16132"/>
                <a:gd name="T101" fmla="*/ 11990 h 14023"/>
                <a:gd name="T102" fmla="*/ 8481 w 16132"/>
                <a:gd name="T103" fmla="*/ 12012 h 14023"/>
                <a:gd name="T104" fmla="*/ 11910 w 16132"/>
                <a:gd name="T105" fmla="*/ 11295 h 14023"/>
                <a:gd name="T106" fmla="*/ 14530 w 16132"/>
                <a:gd name="T107" fmla="*/ 9606 h 14023"/>
                <a:gd name="T108" fmla="*/ 15968 w 16132"/>
                <a:gd name="T109" fmla="*/ 7221 h 14023"/>
                <a:gd name="T110" fmla="*/ 15878 w 16132"/>
                <a:gd name="T111" fmla="*/ 4508 h 14023"/>
                <a:gd name="T112" fmla="*/ 14290 w 16132"/>
                <a:gd name="T113" fmla="*/ 2188 h 14023"/>
                <a:gd name="T114" fmla="*/ 11563 w 16132"/>
                <a:gd name="T115" fmla="*/ 593 h 14023"/>
                <a:gd name="T116" fmla="*/ 8066 w 16132"/>
                <a:gd name="T117" fmla="*/ 0 h 14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32" h="14023">
                  <a:moveTo>
                    <a:pt x="8066" y="11018"/>
                  </a:moveTo>
                  <a:lnTo>
                    <a:pt x="7979" y="11018"/>
                  </a:lnTo>
                  <a:lnTo>
                    <a:pt x="7893" y="11016"/>
                  </a:lnTo>
                  <a:lnTo>
                    <a:pt x="7805" y="11014"/>
                  </a:lnTo>
                  <a:lnTo>
                    <a:pt x="7717" y="11012"/>
                  </a:lnTo>
                  <a:lnTo>
                    <a:pt x="7629" y="11008"/>
                  </a:lnTo>
                  <a:lnTo>
                    <a:pt x="7542" y="11003"/>
                  </a:lnTo>
                  <a:lnTo>
                    <a:pt x="7454" y="10998"/>
                  </a:lnTo>
                  <a:lnTo>
                    <a:pt x="7365" y="10992"/>
                  </a:lnTo>
                  <a:lnTo>
                    <a:pt x="7278" y="10985"/>
                  </a:lnTo>
                  <a:lnTo>
                    <a:pt x="7189" y="10978"/>
                  </a:lnTo>
                  <a:lnTo>
                    <a:pt x="7100" y="10969"/>
                  </a:lnTo>
                  <a:lnTo>
                    <a:pt x="7011" y="10960"/>
                  </a:lnTo>
                  <a:lnTo>
                    <a:pt x="6923" y="10950"/>
                  </a:lnTo>
                  <a:lnTo>
                    <a:pt x="6834" y="10939"/>
                  </a:lnTo>
                  <a:lnTo>
                    <a:pt x="6745" y="10927"/>
                  </a:lnTo>
                  <a:lnTo>
                    <a:pt x="6656" y="10914"/>
                  </a:lnTo>
                  <a:lnTo>
                    <a:pt x="6620" y="10910"/>
                  </a:lnTo>
                  <a:lnTo>
                    <a:pt x="6583" y="10906"/>
                  </a:lnTo>
                  <a:lnTo>
                    <a:pt x="6547" y="10904"/>
                  </a:lnTo>
                  <a:lnTo>
                    <a:pt x="6510" y="10903"/>
                  </a:lnTo>
                  <a:lnTo>
                    <a:pt x="6482" y="10904"/>
                  </a:lnTo>
                  <a:lnTo>
                    <a:pt x="6455" y="10905"/>
                  </a:lnTo>
                  <a:lnTo>
                    <a:pt x="6427" y="10907"/>
                  </a:lnTo>
                  <a:lnTo>
                    <a:pt x="6398" y="10910"/>
                  </a:lnTo>
                  <a:lnTo>
                    <a:pt x="6371" y="10913"/>
                  </a:lnTo>
                  <a:lnTo>
                    <a:pt x="6344" y="10917"/>
                  </a:lnTo>
                  <a:lnTo>
                    <a:pt x="6317" y="10922"/>
                  </a:lnTo>
                  <a:lnTo>
                    <a:pt x="6289" y="10928"/>
                  </a:lnTo>
                  <a:lnTo>
                    <a:pt x="6262" y="10934"/>
                  </a:lnTo>
                  <a:lnTo>
                    <a:pt x="6236" y="10941"/>
                  </a:lnTo>
                  <a:lnTo>
                    <a:pt x="6210" y="10949"/>
                  </a:lnTo>
                  <a:lnTo>
                    <a:pt x="6183" y="10958"/>
                  </a:lnTo>
                  <a:lnTo>
                    <a:pt x="6157" y="10967"/>
                  </a:lnTo>
                  <a:lnTo>
                    <a:pt x="6131" y="10977"/>
                  </a:lnTo>
                  <a:lnTo>
                    <a:pt x="6106" y="10988"/>
                  </a:lnTo>
                  <a:lnTo>
                    <a:pt x="6081" y="10999"/>
                  </a:lnTo>
                  <a:lnTo>
                    <a:pt x="6056" y="11011"/>
                  </a:lnTo>
                  <a:lnTo>
                    <a:pt x="6031" y="11024"/>
                  </a:lnTo>
                  <a:lnTo>
                    <a:pt x="6007" y="11037"/>
                  </a:lnTo>
                  <a:lnTo>
                    <a:pt x="5983" y="11051"/>
                  </a:lnTo>
                  <a:lnTo>
                    <a:pt x="5960" y="11066"/>
                  </a:lnTo>
                  <a:lnTo>
                    <a:pt x="5937" y="11081"/>
                  </a:lnTo>
                  <a:lnTo>
                    <a:pt x="5914" y="11097"/>
                  </a:lnTo>
                  <a:lnTo>
                    <a:pt x="5892" y="11114"/>
                  </a:lnTo>
                  <a:lnTo>
                    <a:pt x="5870" y="11131"/>
                  </a:lnTo>
                  <a:lnTo>
                    <a:pt x="5849" y="11149"/>
                  </a:lnTo>
                  <a:lnTo>
                    <a:pt x="5828" y="11167"/>
                  </a:lnTo>
                  <a:lnTo>
                    <a:pt x="5808" y="11187"/>
                  </a:lnTo>
                  <a:lnTo>
                    <a:pt x="5787" y="11206"/>
                  </a:lnTo>
                  <a:lnTo>
                    <a:pt x="5768" y="11227"/>
                  </a:lnTo>
                  <a:lnTo>
                    <a:pt x="5749" y="11248"/>
                  </a:lnTo>
                  <a:lnTo>
                    <a:pt x="5731" y="11269"/>
                  </a:lnTo>
                  <a:lnTo>
                    <a:pt x="5710" y="11296"/>
                  </a:lnTo>
                  <a:lnTo>
                    <a:pt x="5686" y="11323"/>
                  </a:lnTo>
                  <a:lnTo>
                    <a:pt x="5660" y="11352"/>
                  </a:lnTo>
                  <a:lnTo>
                    <a:pt x="5632" y="11382"/>
                  </a:lnTo>
                  <a:lnTo>
                    <a:pt x="5570" y="11448"/>
                  </a:lnTo>
                  <a:lnTo>
                    <a:pt x="5499" y="11518"/>
                  </a:lnTo>
                  <a:lnTo>
                    <a:pt x="5461" y="11556"/>
                  </a:lnTo>
                  <a:lnTo>
                    <a:pt x="5420" y="11594"/>
                  </a:lnTo>
                  <a:lnTo>
                    <a:pt x="5379" y="11633"/>
                  </a:lnTo>
                  <a:lnTo>
                    <a:pt x="5336" y="11674"/>
                  </a:lnTo>
                  <a:lnTo>
                    <a:pt x="5290" y="11715"/>
                  </a:lnTo>
                  <a:lnTo>
                    <a:pt x="5243" y="11757"/>
                  </a:lnTo>
                  <a:lnTo>
                    <a:pt x="5195" y="11799"/>
                  </a:lnTo>
                  <a:lnTo>
                    <a:pt x="5145" y="11842"/>
                  </a:lnTo>
                  <a:lnTo>
                    <a:pt x="5093" y="11886"/>
                  </a:lnTo>
                  <a:lnTo>
                    <a:pt x="5040" y="11931"/>
                  </a:lnTo>
                  <a:lnTo>
                    <a:pt x="4986" y="11975"/>
                  </a:lnTo>
                  <a:lnTo>
                    <a:pt x="4930" y="12020"/>
                  </a:lnTo>
                  <a:lnTo>
                    <a:pt x="4873" y="12065"/>
                  </a:lnTo>
                  <a:lnTo>
                    <a:pt x="4814" y="12109"/>
                  </a:lnTo>
                  <a:lnTo>
                    <a:pt x="4755" y="12154"/>
                  </a:lnTo>
                  <a:lnTo>
                    <a:pt x="4694" y="12199"/>
                  </a:lnTo>
                  <a:lnTo>
                    <a:pt x="4633" y="12243"/>
                  </a:lnTo>
                  <a:lnTo>
                    <a:pt x="4570" y="12287"/>
                  </a:lnTo>
                  <a:lnTo>
                    <a:pt x="4507" y="12331"/>
                  </a:lnTo>
                  <a:lnTo>
                    <a:pt x="4442" y="12374"/>
                  </a:lnTo>
                  <a:lnTo>
                    <a:pt x="4377" y="12417"/>
                  </a:lnTo>
                  <a:lnTo>
                    <a:pt x="4310" y="12459"/>
                  </a:lnTo>
                  <a:lnTo>
                    <a:pt x="4244" y="12501"/>
                  </a:lnTo>
                  <a:lnTo>
                    <a:pt x="4176" y="12542"/>
                  </a:lnTo>
                  <a:lnTo>
                    <a:pt x="4212" y="12456"/>
                  </a:lnTo>
                  <a:lnTo>
                    <a:pt x="4248" y="12371"/>
                  </a:lnTo>
                  <a:lnTo>
                    <a:pt x="4281" y="12284"/>
                  </a:lnTo>
                  <a:lnTo>
                    <a:pt x="4313" y="12196"/>
                  </a:lnTo>
                  <a:lnTo>
                    <a:pt x="4345" y="12107"/>
                  </a:lnTo>
                  <a:lnTo>
                    <a:pt x="4374" y="12017"/>
                  </a:lnTo>
                  <a:lnTo>
                    <a:pt x="4388" y="11971"/>
                  </a:lnTo>
                  <a:lnTo>
                    <a:pt x="4401" y="11926"/>
                  </a:lnTo>
                  <a:lnTo>
                    <a:pt x="4414" y="11879"/>
                  </a:lnTo>
                  <a:lnTo>
                    <a:pt x="4426" y="11833"/>
                  </a:lnTo>
                  <a:lnTo>
                    <a:pt x="4438" y="11787"/>
                  </a:lnTo>
                  <a:lnTo>
                    <a:pt x="4449" y="11740"/>
                  </a:lnTo>
                  <a:lnTo>
                    <a:pt x="4459" y="11694"/>
                  </a:lnTo>
                  <a:lnTo>
                    <a:pt x="4470" y="11647"/>
                  </a:lnTo>
                  <a:lnTo>
                    <a:pt x="4480" y="11600"/>
                  </a:lnTo>
                  <a:lnTo>
                    <a:pt x="4488" y="11553"/>
                  </a:lnTo>
                  <a:lnTo>
                    <a:pt x="4496" y="11506"/>
                  </a:lnTo>
                  <a:lnTo>
                    <a:pt x="4504" y="11458"/>
                  </a:lnTo>
                  <a:lnTo>
                    <a:pt x="4510" y="11411"/>
                  </a:lnTo>
                  <a:lnTo>
                    <a:pt x="4516" y="11363"/>
                  </a:lnTo>
                  <a:lnTo>
                    <a:pt x="4522" y="11315"/>
                  </a:lnTo>
                  <a:lnTo>
                    <a:pt x="4526" y="11266"/>
                  </a:lnTo>
                  <a:lnTo>
                    <a:pt x="4530" y="11218"/>
                  </a:lnTo>
                  <a:lnTo>
                    <a:pt x="4533" y="11170"/>
                  </a:lnTo>
                  <a:lnTo>
                    <a:pt x="4535" y="11121"/>
                  </a:lnTo>
                  <a:lnTo>
                    <a:pt x="4537" y="11073"/>
                  </a:lnTo>
                  <a:lnTo>
                    <a:pt x="4538" y="11049"/>
                  </a:lnTo>
                  <a:lnTo>
                    <a:pt x="4540" y="11025"/>
                  </a:lnTo>
                  <a:lnTo>
                    <a:pt x="4541" y="11002"/>
                  </a:lnTo>
                  <a:lnTo>
                    <a:pt x="4541" y="10981"/>
                  </a:lnTo>
                  <a:lnTo>
                    <a:pt x="4540" y="10946"/>
                  </a:lnTo>
                  <a:lnTo>
                    <a:pt x="4539" y="10911"/>
                  </a:lnTo>
                  <a:lnTo>
                    <a:pt x="4536" y="10876"/>
                  </a:lnTo>
                  <a:lnTo>
                    <a:pt x="4531" y="10842"/>
                  </a:lnTo>
                  <a:lnTo>
                    <a:pt x="4526" y="10808"/>
                  </a:lnTo>
                  <a:lnTo>
                    <a:pt x="4519" y="10774"/>
                  </a:lnTo>
                  <a:lnTo>
                    <a:pt x="4512" y="10741"/>
                  </a:lnTo>
                  <a:lnTo>
                    <a:pt x="4503" y="10707"/>
                  </a:lnTo>
                  <a:lnTo>
                    <a:pt x="4493" y="10675"/>
                  </a:lnTo>
                  <a:lnTo>
                    <a:pt x="4482" y="10641"/>
                  </a:lnTo>
                  <a:lnTo>
                    <a:pt x="4470" y="10610"/>
                  </a:lnTo>
                  <a:lnTo>
                    <a:pt x="4456" y="10578"/>
                  </a:lnTo>
                  <a:lnTo>
                    <a:pt x="4442" y="10547"/>
                  </a:lnTo>
                  <a:lnTo>
                    <a:pt x="4426" y="10517"/>
                  </a:lnTo>
                  <a:lnTo>
                    <a:pt x="4410" y="10487"/>
                  </a:lnTo>
                  <a:lnTo>
                    <a:pt x="4393" y="10458"/>
                  </a:lnTo>
                  <a:lnTo>
                    <a:pt x="4375" y="10429"/>
                  </a:lnTo>
                  <a:lnTo>
                    <a:pt x="4356" y="10401"/>
                  </a:lnTo>
                  <a:lnTo>
                    <a:pt x="4334" y="10374"/>
                  </a:lnTo>
                  <a:lnTo>
                    <a:pt x="4313" y="10347"/>
                  </a:lnTo>
                  <a:lnTo>
                    <a:pt x="4291" y="10321"/>
                  </a:lnTo>
                  <a:lnTo>
                    <a:pt x="4269" y="10296"/>
                  </a:lnTo>
                  <a:lnTo>
                    <a:pt x="4245" y="10271"/>
                  </a:lnTo>
                  <a:lnTo>
                    <a:pt x="4220" y="10248"/>
                  </a:lnTo>
                  <a:lnTo>
                    <a:pt x="4194" y="10225"/>
                  </a:lnTo>
                  <a:lnTo>
                    <a:pt x="4168" y="10203"/>
                  </a:lnTo>
                  <a:lnTo>
                    <a:pt x="4140" y="10182"/>
                  </a:lnTo>
                  <a:lnTo>
                    <a:pt x="4112" y="10161"/>
                  </a:lnTo>
                  <a:lnTo>
                    <a:pt x="4083" y="10142"/>
                  </a:lnTo>
                  <a:lnTo>
                    <a:pt x="4053" y="10123"/>
                  </a:lnTo>
                  <a:lnTo>
                    <a:pt x="4023" y="10106"/>
                  </a:lnTo>
                  <a:lnTo>
                    <a:pt x="3992" y="10089"/>
                  </a:lnTo>
                  <a:lnTo>
                    <a:pt x="3819" y="9998"/>
                  </a:lnTo>
                  <a:lnTo>
                    <a:pt x="3650" y="9904"/>
                  </a:lnTo>
                  <a:lnTo>
                    <a:pt x="3487" y="9807"/>
                  </a:lnTo>
                  <a:lnTo>
                    <a:pt x="3327" y="9707"/>
                  </a:lnTo>
                  <a:lnTo>
                    <a:pt x="3173" y="9604"/>
                  </a:lnTo>
                  <a:lnTo>
                    <a:pt x="3023" y="9499"/>
                  </a:lnTo>
                  <a:lnTo>
                    <a:pt x="2878" y="9389"/>
                  </a:lnTo>
                  <a:lnTo>
                    <a:pt x="2737" y="9277"/>
                  </a:lnTo>
                  <a:lnTo>
                    <a:pt x="2602" y="9163"/>
                  </a:lnTo>
                  <a:lnTo>
                    <a:pt x="2472" y="9046"/>
                  </a:lnTo>
                  <a:lnTo>
                    <a:pt x="2346" y="8927"/>
                  </a:lnTo>
                  <a:lnTo>
                    <a:pt x="2226" y="8805"/>
                  </a:lnTo>
                  <a:lnTo>
                    <a:pt x="2112" y="8681"/>
                  </a:lnTo>
                  <a:lnTo>
                    <a:pt x="2002" y="8555"/>
                  </a:lnTo>
                  <a:lnTo>
                    <a:pt x="1899" y="8427"/>
                  </a:lnTo>
                  <a:lnTo>
                    <a:pt x="1800" y="8297"/>
                  </a:lnTo>
                  <a:lnTo>
                    <a:pt x="1706" y="8163"/>
                  </a:lnTo>
                  <a:lnTo>
                    <a:pt x="1618" y="8030"/>
                  </a:lnTo>
                  <a:lnTo>
                    <a:pt x="1537" y="7894"/>
                  </a:lnTo>
                  <a:lnTo>
                    <a:pt x="1460" y="7757"/>
                  </a:lnTo>
                  <a:lnTo>
                    <a:pt x="1388" y="7617"/>
                  </a:lnTo>
                  <a:lnTo>
                    <a:pt x="1324" y="7476"/>
                  </a:lnTo>
                  <a:lnTo>
                    <a:pt x="1264" y="7335"/>
                  </a:lnTo>
                  <a:lnTo>
                    <a:pt x="1212" y="7192"/>
                  </a:lnTo>
                  <a:lnTo>
                    <a:pt x="1165" y="7047"/>
                  </a:lnTo>
                  <a:lnTo>
                    <a:pt x="1123" y="6901"/>
                  </a:lnTo>
                  <a:lnTo>
                    <a:pt x="1089" y="6755"/>
                  </a:lnTo>
                  <a:lnTo>
                    <a:pt x="1060" y="6608"/>
                  </a:lnTo>
                  <a:lnTo>
                    <a:pt x="1037" y="6459"/>
                  </a:lnTo>
                  <a:lnTo>
                    <a:pt x="1021" y="6309"/>
                  </a:lnTo>
                  <a:lnTo>
                    <a:pt x="1011" y="6160"/>
                  </a:lnTo>
                  <a:lnTo>
                    <a:pt x="1008" y="6010"/>
                  </a:lnTo>
                  <a:lnTo>
                    <a:pt x="1017" y="5752"/>
                  </a:lnTo>
                  <a:lnTo>
                    <a:pt x="1045" y="5498"/>
                  </a:lnTo>
                  <a:lnTo>
                    <a:pt x="1090" y="5248"/>
                  </a:lnTo>
                  <a:lnTo>
                    <a:pt x="1151" y="5002"/>
                  </a:lnTo>
                  <a:lnTo>
                    <a:pt x="1231" y="4760"/>
                  </a:lnTo>
                  <a:lnTo>
                    <a:pt x="1326" y="4522"/>
                  </a:lnTo>
                  <a:lnTo>
                    <a:pt x="1437" y="4290"/>
                  </a:lnTo>
                  <a:lnTo>
                    <a:pt x="1564" y="4063"/>
                  </a:lnTo>
                  <a:lnTo>
                    <a:pt x="1705" y="3840"/>
                  </a:lnTo>
                  <a:lnTo>
                    <a:pt x="1861" y="3625"/>
                  </a:lnTo>
                  <a:lnTo>
                    <a:pt x="2032" y="3415"/>
                  </a:lnTo>
                  <a:lnTo>
                    <a:pt x="2215" y="3211"/>
                  </a:lnTo>
                  <a:lnTo>
                    <a:pt x="2412" y="3015"/>
                  </a:lnTo>
                  <a:lnTo>
                    <a:pt x="2621" y="2826"/>
                  </a:lnTo>
                  <a:lnTo>
                    <a:pt x="2844" y="2644"/>
                  </a:lnTo>
                  <a:lnTo>
                    <a:pt x="3078" y="2470"/>
                  </a:lnTo>
                  <a:lnTo>
                    <a:pt x="3323" y="2304"/>
                  </a:lnTo>
                  <a:lnTo>
                    <a:pt x="3579" y="2147"/>
                  </a:lnTo>
                  <a:lnTo>
                    <a:pt x="3845" y="1998"/>
                  </a:lnTo>
                  <a:lnTo>
                    <a:pt x="4123" y="1858"/>
                  </a:lnTo>
                  <a:lnTo>
                    <a:pt x="4409" y="1728"/>
                  </a:lnTo>
                  <a:lnTo>
                    <a:pt x="4704" y="1607"/>
                  </a:lnTo>
                  <a:lnTo>
                    <a:pt x="5009" y="1496"/>
                  </a:lnTo>
                  <a:lnTo>
                    <a:pt x="5322" y="1395"/>
                  </a:lnTo>
                  <a:lnTo>
                    <a:pt x="5642" y="1306"/>
                  </a:lnTo>
                  <a:lnTo>
                    <a:pt x="5970" y="1227"/>
                  </a:lnTo>
                  <a:lnTo>
                    <a:pt x="6305" y="1160"/>
                  </a:lnTo>
                  <a:lnTo>
                    <a:pt x="6645" y="1104"/>
                  </a:lnTo>
                  <a:lnTo>
                    <a:pt x="6992" y="1060"/>
                  </a:lnTo>
                  <a:lnTo>
                    <a:pt x="7345" y="1028"/>
                  </a:lnTo>
                  <a:lnTo>
                    <a:pt x="7703" y="1008"/>
                  </a:lnTo>
                  <a:lnTo>
                    <a:pt x="8066" y="1002"/>
                  </a:lnTo>
                  <a:lnTo>
                    <a:pt x="8429" y="1008"/>
                  </a:lnTo>
                  <a:lnTo>
                    <a:pt x="8787" y="1028"/>
                  </a:lnTo>
                  <a:lnTo>
                    <a:pt x="9140" y="1060"/>
                  </a:lnTo>
                  <a:lnTo>
                    <a:pt x="9487" y="1104"/>
                  </a:lnTo>
                  <a:lnTo>
                    <a:pt x="9827" y="1160"/>
                  </a:lnTo>
                  <a:lnTo>
                    <a:pt x="10162" y="1227"/>
                  </a:lnTo>
                  <a:lnTo>
                    <a:pt x="10490" y="1306"/>
                  </a:lnTo>
                  <a:lnTo>
                    <a:pt x="10810" y="1395"/>
                  </a:lnTo>
                  <a:lnTo>
                    <a:pt x="11123" y="1496"/>
                  </a:lnTo>
                  <a:lnTo>
                    <a:pt x="11428" y="1607"/>
                  </a:lnTo>
                  <a:lnTo>
                    <a:pt x="11723" y="1728"/>
                  </a:lnTo>
                  <a:lnTo>
                    <a:pt x="12009" y="1858"/>
                  </a:lnTo>
                  <a:lnTo>
                    <a:pt x="12287" y="1998"/>
                  </a:lnTo>
                  <a:lnTo>
                    <a:pt x="12553" y="2147"/>
                  </a:lnTo>
                  <a:lnTo>
                    <a:pt x="12809" y="2304"/>
                  </a:lnTo>
                  <a:lnTo>
                    <a:pt x="13054" y="2470"/>
                  </a:lnTo>
                  <a:lnTo>
                    <a:pt x="13288" y="2644"/>
                  </a:lnTo>
                  <a:lnTo>
                    <a:pt x="13511" y="2826"/>
                  </a:lnTo>
                  <a:lnTo>
                    <a:pt x="13720" y="3015"/>
                  </a:lnTo>
                  <a:lnTo>
                    <a:pt x="13917" y="3211"/>
                  </a:lnTo>
                  <a:lnTo>
                    <a:pt x="14100" y="3415"/>
                  </a:lnTo>
                  <a:lnTo>
                    <a:pt x="14271" y="3625"/>
                  </a:lnTo>
                  <a:lnTo>
                    <a:pt x="14427" y="3840"/>
                  </a:lnTo>
                  <a:lnTo>
                    <a:pt x="14568" y="4063"/>
                  </a:lnTo>
                  <a:lnTo>
                    <a:pt x="14695" y="4290"/>
                  </a:lnTo>
                  <a:lnTo>
                    <a:pt x="14806" y="4522"/>
                  </a:lnTo>
                  <a:lnTo>
                    <a:pt x="14901" y="4760"/>
                  </a:lnTo>
                  <a:lnTo>
                    <a:pt x="14981" y="5002"/>
                  </a:lnTo>
                  <a:lnTo>
                    <a:pt x="15042" y="5248"/>
                  </a:lnTo>
                  <a:lnTo>
                    <a:pt x="15087" y="5498"/>
                  </a:lnTo>
                  <a:lnTo>
                    <a:pt x="15115" y="5752"/>
                  </a:lnTo>
                  <a:lnTo>
                    <a:pt x="15124" y="6010"/>
                  </a:lnTo>
                  <a:lnTo>
                    <a:pt x="15115" y="6267"/>
                  </a:lnTo>
                  <a:lnTo>
                    <a:pt x="15087" y="6521"/>
                  </a:lnTo>
                  <a:lnTo>
                    <a:pt x="15042" y="6771"/>
                  </a:lnTo>
                  <a:lnTo>
                    <a:pt x="14981" y="7018"/>
                  </a:lnTo>
                  <a:lnTo>
                    <a:pt x="14901" y="7260"/>
                  </a:lnTo>
                  <a:lnTo>
                    <a:pt x="14806" y="7497"/>
                  </a:lnTo>
                  <a:lnTo>
                    <a:pt x="14695" y="7730"/>
                  </a:lnTo>
                  <a:lnTo>
                    <a:pt x="14568" y="7957"/>
                  </a:lnTo>
                  <a:lnTo>
                    <a:pt x="14427" y="8179"/>
                  </a:lnTo>
                  <a:lnTo>
                    <a:pt x="14271" y="8395"/>
                  </a:lnTo>
                  <a:lnTo>
                    <a:pt x="14100" y="8605"/>
                  </a:lnTo>
                  <a:lnTo>
                    <a:pt x="13917" y="8807"/>
                  </a:lnTo>
                  <a:lnTo>
                    <a:pt x="13720" y="9005"/>
                  </a:lnTo>
                  <a:lnTo>
                    <a:pt x="13511" y="9194"/>
                  </a:lnTo>
                  <a:lnTo>
                    <a:pt x="13288" y="9375"/>
                  </a:lnTo>
                  <a:lnTo>
                    <a:pt x="13054" y="9550"/>
                  </a:lnTo>
                  <a:lnTo>
                    <a:pt x="12809" y="9715"/>
                  </a:lnTo>
                  <a:lnTo>
                    <a:pt x="12553" y="9873"/>
                  </a:lnTo>
                  <a:lnTo>
                    <a:pt x="12287" y="10021"/>
                  </a:lnTo>
                  <a:lnTo>
                    <a:pt x="12009" y="10162"/>
                  </a:lnTo>
                  <a:lnTo>
                    <a:pt x="11723" y="10292"/>
                  </a:lnTo>
                  <a:lnTo>
                    <a:pt x="11428" y="10413"/>
                  </a:lnTo>
                  <a:lnTo>
                    <a:pt x="11123" y="10523"/>
                  </a:lnTo>
                  <a:lnTo>
                    <a:pt x="10810" y="10623"/>
                  </a:lnTo>
                  <a:lnTo>
                    <a:pt x="10490" y="10714"/>
                  </a:lnTo>
                  <a:lnTo>
                    <a:pt x="10162" y="10793"/>
                  </a:lnTo>
                  <a:lnTo>
                    <a:pt x="9827" y="10860"/>
                  </a:lnTo>
                  <a:lnTo>
                    <a:pt x="9487" y="10916"/>
                  </a:lnTo>
                  <a:lnTo>
                    <a:pt x="9140" y="10960"/>
                  </a:lnTo>
                  <a:lnTo>
                    <a:pt x="8787" y="10992"/>
                  </a:lnTo>
                  <a:lnTo>
                    <a:pt x="8429" y="11011"/>
                  </a:lnTo>
                  <a:lnTo>
                    <a:pt x="8066" y="11018"/>
                  </a:lnTo>
                  <a:close/>
                  <a:moveTo>
                    <a:pt x="8066" y="0"/>
                  </a:moveTo>
                  <a:lnTo>
                    <a:pt x="7651" y="8"/>
                  </a:lnTo>
                  <a:lnTo>
                    <a:pt x="7241" y="31"/>
                  </a:lnTo>
                  <a:lnTo>
                    <a:pt x="6838" y="69"/>
                  </a:lnTo>
                  <a:lnTo>
                    <a:pt x="6441" y="122"/>
                  </a:lnTo>
                  <a:lnTo>
                    <a:pt x="6051" y="189"/>
                  </a:lnTo>
                  <a:lnTo>
                    <a:pt x="5667" y="270"/>
                  </a:lnTo>
                  <a:lnTo>
                    <a:pt x="5292" y="365"/>
                  </a:lnTo>
                  <a:lnTo>
                    <a:pt x="4926" y="473"/>
                  </a:lnTo>
                  <a:lnTo>
                    <a:pt x="4569" y="593"/>
                  </a:lnTo>
                  <a:lnTo>
                    <a:pt x="4222" y="725"/>
                  </a:lnTo>
                  <a:lnTo>
                    <a:pt x="3884" y="870"/>
                  </a:lnTo>
                  <a:lnTo>
                    <a:pt x="3556" y="1027"/>
                  </a:lnTo>
                  <a:lnTo>
                    <a:pt x="3240" y="1194"/>
                  </a:lnTo>
                  <a:lnTo>
                    <a:pt x="2935" y="1372"/>
                  </a:lnTo>
                  <a:lnTo>
                    <a:pt x="2643" y="1562"/>
                  </a:lnTo>
                  <a:lnTo>
                    <a:pt x="2362" y="1760"/>
                  </a:lnTo>
                  <a:lnTo>
                    <a:pt x="2095" y="1969"/>
                  </a:lnTo>
                  <a:lnTo>
                    <a:pt x="1842" y="2188"/>
                  </a:lnTo>
                  <a:lnTo>
                    <a:pt x="1602" y="2414"/>
                  </a:lnTo>
                  <a:lnTo>
                    <a:pt x="1377" y="2649"/>
                  </a:lnTo>
                  <a:lnTo>
                    <a:pt x="1168" y="2894"/>
                  </a:lnTo>
                  <a:lnTo>
                    <a:pt x="974" y="3145"/>
                  </a:lnTo>
                  <a:lnTo>
                    <a:pt x="796" y="3405"/>
                  </a:lnTo>
                  <a:lnTo>
                    <a:pt x="634" y="3671"/>
                  </a:lnTo>
                  <a:lnTo>
                    <a:pt x="489" y="3943"/>
                  </a:lnTo>
                  <a:lnTo>
                    <a:pt x="363" y="4223"/>
                  </a:lnTo>
                  <a:lnTo>
                    <a:pt x="254" y="4508"/>
                  </a:lnTo>
                  <a:lnTo>
                    <a:pt x="163" y="4799"/>
                  </a:lnTo>
                  <a:lnTo>
                    <a:pt x="93" y="5094"/>
                  </a:lnTo>
                  <a:lnTo>
                    <a:pt x="41" y="5396"/>
                  </a:lnTo>
                  <a:lnTo>
                    <a:pt x="10" y="5700"/>
                  </a:lnTo>
                  <a:lnTo>
                    <a:pt x="0" y="6010"/>
                  </a:lnTo>
                  <a:lnTo>
                    <a:pt x="4" y="6203"/>
                  </a:lnTo>
                  <a:lnTo>
                    <a:pt x="16" y="6394"/>
                  </a:lnTo>
                  <a:lnTo>
                    <a:pt x="36" y="6584"/>
                  </a:lnTo>
                  <a:lnTo>
                    <a:pt x="65" y="6772"/>
                  </a:lnTo>
                  <a:lnTo>
                    <a:pt x="100" y="6958"/>
                  </a:lnTo>
                  <a:lnTo>
                    <a:pt x="143" y="7144"/>
                  </a:lnTo>
                  <a:lnTo>
                    <a:pt x="195" y="7326"/>
                  </a:lnTo>
                  <a:lnTo>
                    <a:pt x="252" y="7506"/>
                  </a:lnTo>
                  <a:lnTo>
                    <a:pt x="318" y="7685"/>
                  </a:lnTo>
                  <a:lnTo>
                    <a:pt x="390" y="7861"/>
                  </a:lnTo>
                  <a:lnTo>
                    <a:pt x="470" y="8034"/>
                  </a:lnTo>
                  <a:lnTo>
                    <a:pt x="556" y="8205"/>
                  </a:lnTo>
                  <a:lnTo>
                    <a:pt x="648" y="8375"/>
                  </a:lnTo>
                  <a:lnTo>
                    <a:pt x="748" y="8541"/>
                  </a:lnTo>
                  <a:lnTo>
                    <a:pt x="855" y="8704"/>
                  </a:lnTo>
                  <a:lnTo>
                    <a:pt x="967" y="8865"/>
                  </a:lnTo>
                  <a:lnTo>
                    <a:pt x="1086" y="9023"/>
                  </a:lnTo>
                  <a:lnTo>
                    <a:pt x="1211" y="9177"/>
                  </a:lnTo>
                  <a:lnTo>
                    <a:pt x="1341" y="9329"/>
                  </a:lnTo>
                  <a:lnTo>
                    <a:pt x="1478" y="9478"/>
                  </a:lnTo>
                  <a:lnTo>
                    <a:pt x="1620" y="9623"/>
                  </a:lnTo>
                  <a:lnTo>
                    <a:pt x="1768" y="9765"/>
                  </a:lnTo>
                  <a:lnTo>
                    <a:pt x="1923" y="9903"/>
                  </a:lnTo>
                  <a:lnTo>
                    <a:pt x="2081" y="10038"/>
                  </a:lnTo>
                  <a:lnTo>
                    <a:pt x="2245" y="10170"/>
                  </a:lnTo>
                  <a:lnTo>
                    <a:pt x="2415" y="10298"/>
                  </a:lnTo>
                  <a:lnTo>
                    <a:pt x="2590" y="10421"/>
                  </a:lnTo>
                  <a:lnTo>
                    <a:pt x="2769" y="10541"/>
                  </a:lnTo>
                  <a:lnTo>
                    <a:pt x="2953" y="10657"/>
                  </a:lnTo>
                  <a:lnTo>
                    <a:pt x="3142" y="10770"/>
                  </a:lnTo>
                  <a:lnTo>
                    <a:pt x="3335" y="10878"/>
                  </a:lnTo>
                  <a:lnTo>
                    <a:pt x="3533" y="10981"/>
                  </a:lnTo>
                  <a:lnTo>
                    <a:pt x="3532" y="10990"/>
                  </a:lnTo>
                  <a:lnTo>
                    <a:pt x="3531" y="10999"/>
                  </a:lnTo>
                  <a:lnTo>
                    <a:pt x="3530" y="11008"/>
                  </a:lnTo>
                  <a:lnTo>
                    <a:pt x="3529" y="11018"/>
                  </a:lnTo>
                  <a:lnTo>
                    <a:pt x="3527" y="11102"/>
                  </a:lnTo>
                  <a:lnTo>
                    <a:pt x="3521" y="11187"/>
                  </a:lnTo>
                  <a:lnTo>
                    <a:pt x="3512" y="11271"/>
                  </a:lnTo>
                  <a:lnTo>
                    <a:pt x="3500" y="11357"/>
                  </a:lnTo>
                  <a:lnTo>
                    <a:pt x="3484" y="11442"/>
                  </a:lnTo>
                  <a:lnTo>
                    <a:pt x="3464" y="11527"/>
                  </a:lnTo>
                  <a:lnTo>
                    <a:pt x="3443" y="11612"/>
                  </a:lnTo>
                  <a:lnTo>
                    <a:pt x="3419" y="11696"/>
                  </a:lnTo>
                  <a:lnTo>
                    <a:pt x="3392" y="11780"/>
                  </a:lnTo>
                  <a:lnTo>
                    <a:pt x="3364" y="11863"/>
                  </a:lnTo>
                  <a:lnTo>
                    <a:pt x="3332" y="11947"/>
                  </a:lnTo>
                  <a:lnTo>
                    <a:pt x="3300" y="12030"/>
                  </a:lnTo>
                  <a:lnTo>
                    <a:pt x="3266" y="12111"/>
                  </a:lnTo>
                  <a:lnTo>
                    <a:pt x="3229" y="12192"/>
                  </a:lnTo>
                  <a:lnTo>
                    <a:pt x="3192" y="12271"/>
                  </a:lnTo>
                  <a:lnTo>
                    <a:pt x="3155" y="12350"/>
                  </a:lnTo>
                  <a:lnTo>
                    <a:pt x="3115" y="12428"/>
                  </a:lnTo>
                  <a:lnTo>
                    <a:pt x="3075" y="12505"/>
                  </a:lnTo>
                  <a:lnTo>
                    <a:pt x="3036" y="12580"/>
                  </a:lnTo>
                  <a:lnTo>
                    <a:pt x="2995" y="12653"/>
                  </a:lnTo>
                  <a:lnTo>
                    <a:pt x="2954" y="12726"/>
                  </a:lnTo>
                  <a:lnTo>
                    <a:pt x="2914" y="12796"/>
                  </a:lnTo>
                  <a:lnTo>
                    <a:pt x="2874" y="12864"/>
                  </a:lnTo>
                  <a:lnTo>
                    <a:pt x="2834" y="12931"/>
                  </a:lnTo>
                  <a:lnTo>
                    <a:pt x="2757" y="13059"/>
                  </a:lnTo>
                  <a:lnTo>
                    <a:pt x="2684" y="13180"/>
                  </a:lnTo>
                  <a:lnTo>
                    <a:pt x="2616" y="13290"/>
                  </a:lnTo>
                  <a:lnTo>
                    <a:pt x="2557" y="13390"/>
                  </a:lnTo>
                  <a:lnTo>
                    <a:pt x="2558" y="13390"/>
                  </a:lnTo>
                  <a:lnTo>
                    <a:pt x="2550" y="13411"/>
                  </a:lnTo>
                  <a:lnTo>
                    <a:pt x="2542" y="13432"/>
                  </a:lnTo>
                  <a:lnTo>
                    <a:pt x="2536" y="13454"/>
                  </a:lnTo>
                  <a:lnTo>
                    <a:pt x="2531" y="13476"/>
                  </a:lnTo>
                  <a:lnTo>
                    <a:pt x="2527" y="13499"/>
                  </a:lnTo>
                  <a:lnTo>
                    <a:pt x="2523" y="13522"/>
                  </a:lnTo>
                  <a:lnTo>
                    <a:pt x="2522" y="13545"/>
                  </a:lnTo>
                  <a:lnTo>
                    <a:pt x="2521" y="13569"/>
                  </a:lnTo>
                  <a:lnTo>
                    <a:pt x="2522" y="13592"/>
                  </a:lnTo>
                  <a:lnTo>
                    <a:pt x="2523" y="13615"/>
                  </a:lnTo>
                  <a:lnTo>
                    <a:pt x="2526" y="13638"/>
                  </a:lnTo>
                  <a:lnTo>
                    <a:pt x="2530" y="13660"/>
                  </a:lnTo>
                  <a:lnTo>
                    <a:pt x="2535" y="13682"/>
                  </a:lnTo>
                  <a:lnTo>
                    <a:pt x="2541" y="13704"/>
                  </a:lnTo>
                  <a:lnTo>
                    <a:pt x="2548" y="13726"/>
                  </a:lnTo>
                  <a:lnTo>
                    <a:pt x="2556" y="13746"/>
                  </a:lnTo>
                  <a:lnTo>
                    <a:pt x="2566" y="13766"/>
                  </a:lnTo>
                  <a:lnTo>
                    <a:pt x="2576" y="13786"/>
                  </a:lnTo>
                  <a:lnTo>
                    <a:pt x="2586" y="13805"/>
                  </a:lnTo>
                  <a:lnTo>
                    <a:pt x="2598" y="13823"/>
                  </a:lnTo>
                  <a:lnTo>
                    <a:pt x="2611" y="13841"/>
                  </a:lnTo>
                  <a:lnTo>
                    <a:pt x="2624" y="13858"/>
                  </a:lnTo>
                  <a:lnTo>
                    <a:pt x="2640" y="13875"/>
                  </a:lnTo>
                  <a:lnTo>
                    <a:pt x="2655" y="13890"/>
                  </a:lnTo>
                  <a:lnTo>
                    <a:pt x="2670" y="13905"/>
                  </a:lnTo>
                  <a:lnTo>
                    <a:pt x="2687" y="13920"/>
                  </a:lnTo>
                  <a:lnTo>
                    <a:pt x="2704" y="13933"/>
                  </a:lnTo>
                  <a:lnTo>
                    <a:pt x="2722" y="13946"/>
                  </a:lnTo>
                  <a:lnTo>
                    <a:pt x="2740" y="13958"/>
                  </a:lnTo>
                  <a:lnTo>
                    <a:pt x="2760" y="13968"/>
                  </a:lnTo>
                  <a:lnTo>
                    <a:pt x="2779" y="13978"/>
                  </a:lnTo>
                  <a:lnTo>
                    <a:pt x="2800" y="13987"/>
                  </a:lnTo>
                  <a:lnTo>
                    <a:pt x="2820" y="13996"/>
                  </a:lnTo>
                  <a:lnTo>
                    <a:pt x="2841" y="14003"/>
                  </a:lnTo>
                  <a:lnTo>
                    <a:pt x="2863" y="14009"/>
                  </a:lnTo>
                  <a:lnTo>
                    <a:pt x="2886" y="14014"/>
                  </a:lnTo>
                  <a:lnTo>
                    <a:pt x="2908" y="14018"/>
                  </a:lnTo>
                  <a:lnTo>
                    <a:pt x="2931" y="14021"/>
                  </a:lnTo>
                  <a:lnTo>
                    <a:pt x="2954" y="14022"/>
                  </a:lnTo>
                  <a:lnTo>
                    <a:pt x="2977" y="14023"/>
                  </a:lnTo>
                  <a:lnTo>
                    <a:pt x="3018" y="14021"/>
                  </a:lnTo>
                  <a:lnTo>
                    <a:pt x="3060" y="14017"/>
                  </a:lnTo>
                  <a:lnTo>
                    <a:pt x="3078" y="14016"/>
                  </a:lnTo>
                  <a:lnTo>
                    <a:pt x="3093" y="14015"/>
                  </a:lnTo>
                  <a:lnTo>
                    <a:pt x="3099" y="14015"/>
                  </a:lnTo>
                  <a:lnTo>
                    <a:pt x="3103" y="14015"/>
                  </a:lnTo>
                  <a:lnTo>
                    <a:pt x="3105" y="14016"/>
                  </a:lnTo>
                  <a:lnTo>
                    <a:pt x="3106" y="14016"/>
                  </a:lnTo>
                  <a:lnTo>
                    <a:pt x="3254" y="13989"/>
                  </a:lnTo>
                  <a:lnTo>
                    <a:pt x="3400" y="13955"/>
                  </a:lnTo>
                  <a:lnTo>
                    <a:pt x="3546" y="13915"/>
                  </a:lnTo>
                  <a:lnTo>
                    <a:pt x="3690" y="13870"/>
                  </a:lnTo>
                  <a:lnTo>
                    <a:pt x="3833" y="13819"/>
                  </a:lnTo>
                  <a:lnTo>
                    <a:pt x="3976" y="13763"/>
                  </a:lnTo>
                  <a:lnTo>
                    <a:pt x="4116" y="13701"/>
                  </a:lnTo>
                  <a:lnTo>
                    <a:pt x="4254" y="13637"/>
                  </a:lnTo>
                  <a:lnTo>
                    <a:pt x="4390" y="13569"/>
                  </a:lnTo>
                  <a:lnTo>
                    <a:pt x="4524" y="13497"/>
                  </a:lnTo>
                  <a:lnTo>
                    <a:pt x="4656" y="13423"/>
                  </a:lnTo>
                  <a:lnTo>
                    <a:pt x="4784" y="13346"/>
                  </a:lnTo>
                  <a:lnTo>
                    <a:pt x="4910" y="13267"/>
                  </a:lnTo>
                  <a:lnTo>
                    <a:pt x="5033" y="13186"/>
                  </a:lnTo>
                  <a:lnTo>
                    <a:pt x="5153" y="13104"/>
                  </a:lnTo>
                  <a:lnTo>
                    <a:pt x="5269" y="13021"/>
                  </a:lnTo>
                  <a:lnTo>
                    <a:pt x="5382" y="12938"/>
                  </a:lnTo>
                  <a:lnTo>
                    <a:pt x="5491" y="12854"/>
                  </a:lnTo>
                  <a:lnTo>
                    <a:pt x="5596" y="12771"/>
                  </a:lnTo>
                  <a:lnTo>
                    <a:pt x="5697" y="12689"/>
                  </a:lnTo>
                  <a:lnTo>
                    <a:pt x="5793" y="12608"/>
                  </a:lnTo>
                  <a:lnTo>
                    <a:pt x="5885" y="12528"/>
                  </a:lnTo>
                  <a:lnTo>
                    <a:pt x="5972" y="12450"/>
                  </a:lnTo>
                  <a:lnTo>
                    <a:pt x="6055" y="12375"/>
                  </a:lnTo>
                  <a:lnTo>
                    <a:pt x="6131" y="12302"/>
                  </a:lnTo>
                  <a:lnTo>
                    <a:pt x="6203" y="12233"/>
                  </a:lnTo>
                  <a:lnTo>
                    <a:pt x="6269" y="12167"/>
                  </a:lnTo>
                  <a:lnTo>
                    <a:pt x="6330" y="12105"/>
                  </a:lnTo>
                  <a:lnTo>
                    <a:pt x="6384" y="12048"/>
                  </a:lnTo>
                  <a:lnTo>
                    <a:pt x="6433" y="11995"/>
                  </a:lnTo>
                  <a:lnTo>
                    <a:pt x="6475" y="11947"/>
                  </a:lnTo>
                  <a:lnTo>
                    <a:pt x="6510" y="11906"/>
                  </a:lnTo>
                  <a:lnTo>
                    <a:pt x="6605" y="11919"/>
                  </a:lnTo>
                  <a:lnTo>
                    <a:pt x="6700" y="11932"/>
                  </a:lnTo>
                  <a:lnTo>
                    <a:pt x="6796" y="11943"/>
                  </a:lnTo>
                  <a:lnTo>
                    <a:pt x="6891" y="11954"/>
                  </a:lnTo>
                  <a:lnTo>
                    <a:pt x="6987" y="11965"/>
                  </a:lnTo>
                  <a:lnTo>
                    <a:pt x="7083" y="11974"/>
                  </a:lnTo>
                  <a:lnTo>
                    <a:pt x="7180" y="11983"/>
                  </a:lnTo>
                  <a:lnTo>
                    <a:pt x="7278" y="11990"/>
                  </a:lnTo>
                  <a:lnTo>
                    <a:pt x="7374" y="11997"/>
                  </a:lnTo>
                  <a:lnTo>
                    <a:pt x="7472" y="12003"/>
                  </a:lnTo>
                  <a:lnTo>
                    <a:pt x="7571" y="12008"/>
                  </a:lnTo>
                  <a:lnTo>
                    <a:pt x="7669" y="12012"/>
                  </a:lnTo>
                  <a:lnTo>
                    <a:pt x="7768" y="12016"/>
                  </a:lnTo>
                  <a:lnTo>
                    <a:pt x="7867" y="12018"/>
                  </a:lnTo>
                  <a:lnTo>
                    <a:pt x="7966" y="12019"/>
                  </a:lnTo>
                  <a:lnTo>
                    <a:pt x="8066" y="12020"/>
                  </a:lnTo>
                  <a:lnTo>
                    <a:pt x="8481" y="12012"/>
                  </a:lnTo>
                  <a:lnTo>
                    <a:pt x="8891" y="11989"/>
                  </a:lnTo>
                  <a:lnTo>
                    <a:pt x="9294" y="11951"/>
                  </a:lnTo>
                  <a:lnTo>
                    <a:pt x="9691" y="11898"/>
                  </a:lnTo>
                  <a:lnTo>
                    <a:pt x="10081" y="11830"/>
                  </a:lnTo>
                  <a:lnTo>
                    <a:pt x="10465" y="11749"/>
                  </a:lnTo>
                  <a:lnTo>
                    <a:pt x="10840" y="11655"/>
                  </a:lnTo>
                  <a:lnTo>
                    <a:pt x="11206" y="11547"/>
                  </a:lnTo>
                  <a:lnTo>
                    <a:pt x="11563" y="11427"/>
                  </a:lnTo>
                  <a:lnTo>
                    <a:pt x="11910" y="11295"/>
                  </a:lnTo>
                  <a:lnTo>
                    <a:pt x="12248" y="11149"/>
                  </a:lnTo>
                  <a:lnTo>
                    <a:pt x="12576" y="10993"/>
                  </a:lnTo>
                  <a:lnTo>
                    <a:pt x="12891" y="10826"/>
                  </a:lnTo>
                  <a:lnTo>
                    <a:pt x="13197" y="10647"/>
                  </a:lnTo>
                  <a:lnTo>
                    <a:pt x="13489" y="10458"/>
                  </a:lnTo>
                  <a:lnTo>
                    <a:pt x="13770" y="10260"/>
                  </a:lnTo>
                  <a:lnTo>
                    <a:pt x="14037" y="10050"/>
                  </a:lnTo>
                  <a:lnTo>
                    <a:pt x="14290" y="9832"/>
                  </a:lnTo>
                  <a:lnTo>
                    <a:pt x="14530" y="9606"/>
                  </a:lnTo>
                  <a:lnTo>
                    <a:pt x="14755" y="9370"/>
                  </a:lnTo>
                  <a:lnTo>
                    <a:pt x="14964" y="9126"/>
                  </a:lnTo>
                  <a:lnTo>
                    <a:pt x="15158" y="8875"/>
                  </a:lnTo>
                  <a:lnTo>
                    <a:pt x="15336" y="8615"/>
                  </a:lnTo>
                  <a:lnTo>
                    <a:pt x="15498" y="8349"/>
                  </a:lnTo>
                  <a:lnTo>
                    <a:pt x="15643" y="8076"/>
                  </a:lnTo>
                  <a:lnTo>
                    <a:pt x="15769" y="7797"/>
                  </a:lnTo>
                  <a:lnTo>
                    <a:pt x="15878" y="7511"/>
                  </a:lnTo>
                  <a:lnTo>
                    <a:pt x="15968" y="7221"/>
                  </a:lnTo>
                  <a:lnTo>
                    <a:pt x="16039" y="6925"/>
                  </a:lnTo>
                  <a:lnTo>
                    <a:pt x="16091" y="6624"/>
                  </a:lnTo>
                  <a:lnTo>
                    <a:pt x="16122" y="6319"/>
                  </a:lnTo>
                  <a:lnTo>
                    <a:pt x="16132" y="6010"/>
                  </a:lnTo>
                  <a:lnTo>
                    <a:pt x="16122" y="5700"/>
                  </a:lnTo>
                  <a:lnTo>
                    <a:pt x="16091" y="5396"/>
                  </a:lnTo>
                  <a:lnTo>
                    <a:pt x="16039" y="5094"/>
                  </a:lnTo>
                  <a:lnTo>
                    <a:pt x="15968" y="4799"/>
                  </a:lnTo>
                  <a:lnTo>
                    <a:pt x="15878" y="4508"/>
                  </a:lnTo>
                  <a:lnTo>
                    <a:pt x="15769" y="4223"/>
                  </a:lnTo>
                  <a:lnTo>
                    <a:pt x="15643" y="3943"/>
                  </a:lnTo>
                  <a:lnTo>
                    <a:pt x="15498" y="3671"/>
                  </a:lnTo>
                  <a:lnTo>
                    <a:pt x="15336" y="3405"/>
                  </a:lnTo>
                  <a:lnTo>
                    <a:pt x="15158" y="3145"/>
                  </a:lnTo>
                  <a:lnTo>
                    <a:pt x="14964" y="2894"/>
                  </a:lnTo>
                  <a:lnTo>
                    <a:pt x="14755" y="2649"/>
                  </a:lnTo>
                  <a:lnTo>
                    <a:pt x="14530" y="2414"/>
                  </a:lnTo>
                  <a:lnTo>
                    <a:pt x="14290" y="2188"/>
                  </a:lnTo>
                  <a:lnTo>
                    <a:pt x="14037" y="1969"/>
                  </a:lnTo>
                  <a:lnTo>
                    <a:pt x="13770" y="1760"/>
                  </a:lnTo>
                  <a:lnTo>
                    <a:pt x="13489" y="1562"/>
                  </a:lnTo>
                  <a:lnTo>
                    <a:pt x="13197" y="1372"/>
                  </a:lnTo>
                  <a:lnTo>
                    <a:pt x="12891" y="1194"/>
                  </a:lnTo>
                  <a:lnTo>
                    <a:pt x="12576" y="1027"/>
                  </a:lnTo>
                  <a:lnTo>
                    <a:pt x="12248" y="870"/>
                  </a:lnTo>
                  <a:lnTo>
                    <a:pt x="11910" y="725"/>
                  </a:lnTo>
                  <a:lnTo>
                    <a:pt x="11563" y="593"/>
                  </a:lnTo>
                  <a:lnTo>
                    <a:pt x="11206" y="473"/>
                  </a:lnTo>
                  <a:lnTo>
                    <a:pt x="10840" y="365"/>
                  </a:lnTo>
                  <a:lnTo>
                    <a:pt x="10465" y="270"/>
                  </a:lnTo>
                  <a:lnTo>
                    <a:pt x="10081" y="189"/>
                  </a:lnTo>
                  <a:lnTo>
                    <a:pt x="9691" y="122"/>
                  </a:lnTo>
                  <a:lnTo>
                    <a:pt x="9294" y="69"/>
                  </a:lnTo>
                  <a:lnTo>
                    <a:pt x="8891" y="31"/>
                  </a:lnTo>
                  <a:lnTo>
                    <a:pt x="8481" y="8"/>
                  </a:lnTo>
                  <a:lnTo>
                    <a:pt x="80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p:nvGrpSpPr>
        <p:grpSpPr>
          <a:xfrm>
            <a:off x="5176791" y="2690819"/>
            <a:ext cx="469268" cy="469268"/>
            <a:chOff x="3632200" y="4152900"/>
            <a:chExt cx="690563" cy="690563"/>
          </a:xfrm>
          <a:solidFill>
            <a:schemeClr val="bg1"/>
          </a:solidFill>
        </p:grpSpPr>
        <p:sp>
          <p:nvSpPr>
            <p:cNvPr id="28" name="Freeform 207"/>
            <p:cNvSpPr>
              <a:spLocks noEditPoints="1"/>
            </p:cNvSpPr>
            <p:nvPr/>
          </p:nvSpPr>
          <p:spPr bwMode="auto">
            <a:xfrm>
              <a:off x="3632200" y="4152900"/>
              <a:ext cx="215900" cy="690563"/>
            </a:xfrm>
            <a:custGeom>
              <a:avLst/>
              <a:gdLst>
                <a:gd name="T0" fmla="*/ 3784 w 5030"/>
                <a:gd name="T1" fmla="*/ 5837 h 16095"/>
                <a:gd name="T2" fmla="*/ 3571 w 5030"/>
                <a:gd name="T3" fmla="*/ 6098 h 16095"/>
                <a:gd name="T4" fmla="*/ 3350 w 5030"/>
                <a:gd name="T5" fmla="*/ 6279 h 16095"/>
                <a:gd name="T6" fmla="*/ 3045 w 5030"/>
                <a:gd name="T7" fmla="*/ 6436 h 16095"/>
                <a:gd name="T8" fmla="*/ 2678 w 5030"/>
                <a:gd name="T9" fmla="*/ 6529 h 16095"/>
                <a:gd name="T10" fmla="*/ 2288 w 5030"/>
                <a:gd name="T11" fmla="*/ 6519 h 16095"/>
                <a:gd name="T12" fmla="*/ 1931 w 5030"/>
                <a:gd name="T13" fmla="*/ 6415 h 16095"/>
                <a:gd name="T14" fmla="*/ 1633 w 5030"/>
                <a:gd name="T15" fmla="*/ 6246 h 16095"/>
                <a:gd name="T16" fmla="*/ 1400 w 5030"/>
                <a:gd name="T17" fmla="*/ 6039 h 16095"/>
                <a:gd name="T18" fmla="*/ 1158 w 5030"/>
                <a:gd name="T19" fmla="*/ 5678 h 16095"/>
                <a:gd name="T20" fmla="*/ 1020 w 5030"/>
                <a:gd name="T21" fmla="*/ 5219 h 16095"/>
                <a:gd name="T22" fmla="*/ 1014 w 5030"/>
                <a:gd name="T23" fmla="*/ 4893 h 16095"/>
                <a:gd name="T24" fmla="*/ 1117 w 5030"/>
                <a:gd name="T25" fmla="*/ 4478 h 16095"/>
                <a:gd name="T26" fmla="*/ 1329 w 5030"/>
                <a:gd name="T27" fmla="*/ 4104 h 16095"/>
                <a:gd name="T28" fmla="*/ 1607 w 5030"/>
                <a:gd name="T29" fmla="*/ 3832 h 16095"/>
                <a:gd name="T30" fmla="*/ 1879 w 5030"/>
                <a:gd name="T31" fmla="*/ 3669 h 16095"/>
                <a:gd name="T32" fmla="*/ 2225 w 5030"/>
                <a:gd name="T33" fmla="*/ 3552 h 16095"/>
                <a:gd name="T34" fmla="*/ 2613 w 5030"/>
                <a:gd name="T35" fmla="*/ 3525 h 16095"/>
                <a:gd name="T36" fmla="*/ 2988 w 5030"/>
                <a:gd name="T37" fmla="*/ 3603 h 16095"/>
                <a:gd name="T38" fmla="*/ 3301 w 5030"/>
                <a:gd name="T39" fmla="*/ 3750 h 16095"/>
                <a:gd name="T40" fmla="*/ 3571 w 5030"/>
                <a:gd name="T41" fmla="*/ 3960 h 16095"/>
                <a:gd name="T42" fmla="*/ 3825 w 5030"/>
                <a:gd name="T43" fmla="*/ 4288 h 16095"/>
                <a:gd name="T44" fmla="*/ 3996 w 5030"/>
                <a:gd name="T45" fmla="*/ 4760 h 16095"/>
                <a:gd name="T46" fmla="*/ 4021 w 5030"/>
                <a:gd name="T47" fmla="*/ 5112 h 16095"/>
                <a:gd name="T48" fmla="*/ 3015 w 5030"/>
                <a:gd name="T49" fmla="*/ 14637 h 16095"/>
                <a:gd name="T50" fmla="*/ 2903 w 5030"/>
                <a:gd name="T51" fmla="*/ 14906 h 16095"/>
                <a:gd name="T52" fmla="*/ 2665 w 5030"/>
                <a:gd name="T53" fmla="*/ 15067 h 16095"/>
                <a:gd name="T54" fmla="*/ 2365 w 5030"/>
                <a:gd name="T55" fmla="*/ 15067 h 16095"/>
                <a:gd name="T56" fmla="*/ 2127 w 5030"/>
                <a:gd name="T57" fmla="*/ 14906 h 16095"/>
                <a:gd name="T58" fmla="*/ 2015 w 5030"/>
                <a:gd name="T59" fmla="*/ 14637 h 16095"/>
                <a:gd name="T60" fmla="*/ 2579 w 5030"/>
                <a:gd name="T61" fmla="*/ 7544 h 16095"/>
                <a:gd name="T62" fmla="*/ 2018 w 5030"/>
                <a:gd name="T63" fmla="*/ 1432 h 16095"/>
                <a:gd name="T64" fmla="*/ 2143 w 5030"/>
                <a:gd name="T65" fmla="*/ 1171 h 16095"/>
                <a:gd name="T66" fmla="*/ 2389 w 5030"/>
                <a:gd name="T67" fmla="*/ 1022 h 16095"/>
                <a:gd name="T68" fmla="*/ 2688 w 5030"/>
                <a:gd name="T69" fmla="*/ 1036 h 16095"/>
                <a:gd name="T70" fmla="*/ 2918 w 5030"/>
                <a:gd name="T71" fmla="*/ 1208 h 16095"/>
                <a:gd name="T72" fmla="*/ 3017 w 5030"/>
                <a:gd name="T73" fmla="*/ 1483 h 16095"/>
                <a:gd name="T74" fmla="*/ 2386 w 5030"/>
                <a:gd name="T75" fmla="*/ 2518 h 16095"/>
                <a:gd name="T76" fmla="*/ 4007 w 5030"/>
                <a:gd name="T77" fmla="*/ 1280 h 16095"/>
                <a:gd name="T78" fmla="*/ 3631 w 5030"/>
                <a:gd name="T79" fmla="*/ 495 h 16095"/>
                <a:gd name="T80" fmla="*/ 2891 w 5030"/>
                <a:gd name="T81" fmla="*/ 47 h 16095"/>
                <a:gd name="T82" fmla="*/ 1997 w 5030"/>
                <a:gd name="T83" fmla="*/ 92 h 16095"/>
                <a:gd name="T84" fmla="*/ 1306 w 5030"/>
                <a:gd name="T85" fmla="*/ 607 h 16095"/>
                <a:gd name="T86" fmla="*/ 1008 w 5030"/>
                <a:gd name="T87" fmla="*/ 1431 h 16095"/>
                <a:gd name="T88" fmla="*/ 503 w 5030"/>
                <a:gd name="T89" fmla="*/ 3532 h 16095"/>
                <a:gd name="T90" fmla="*/ 111 w 5030"/>
                <a:gd name="T91" fmla="*/ 4294 h 16095"/>
                <a:gd name="T92" fmla="*/ 5 w 5030"/>
                <a:gd name="T93" fmla="*/ 5183 h 16095"/>
                <a:gd name="T94" fmla="*/ 213 w 5030"/>
                <a:gd name="T95" fmla="*/ 6036 h 16095"/>
                <a:gd name="T96" fmla="*/ 687 w 5030"/>
                <a:gd name="T97" fmla="*/ 6746 h 16095"/>
                <a:gd name="T98" fmla="*/ 1053 w 5030"/>
                <a:gd name="T99" fmla="*/ 14962 h 16095"/>
                <a:gd name="T100" fmla="*/ 1501 w 5030"/>
                <a:gd name="T101" fmla="*/ 15703 h 16095"/>
                <a:gd name="T102" fmla="*/ 2285 w 5030"/>
                <a:gd name="T103" fmla="*/ 16078 h 16095"/>
                <a:gd name="T104" fmla="*/ 3169 w 5030"/>
                <a:gd name="T105" fmla="*/ 15946 h 16095"/>
                <a:gd name="T106" fmla="*/ 3805 w 5030"/>
                <a:gd name="T107" fmla="*/ 15368 h 16095"/>
                <a:gd name="T108" fmla="*/ 4024 w 5030"/>
                <a:gd name="T109" fmla="*/ 7030 h 16095"/>
                <a:gd name="T110" fmla="*/ 4609 w 5030"/>
                <a:gd name="T111" fmla="*/ 6412 h 16095"/>
                <a:gd name="T112" fmla="*/ 4958 w 5030"/>
                <a:gd name="T113" fmla="*/ 5624 h 16095"/>
                <a:gd name="T114" fmla="*/ 5012 w 5030"/>
                <a:gd name="T115" fmla="*/ 4727 h 16095"/>
                <a:gd name="T116" fmla="*/ 4754 w 5030"/>
                <a:gd name="T117" fmla="*/ 3894 h 16095"/>
                <a:gd name="T118" fmla="*/ 4241 w 5030"/>
                <a:gd name="T119" fmla="*/ 3213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30" h="16095">
                  <a:moveTo>
                    <a:pt x="3955" y="5452"/>
                  </a:moveTo>
                  <a:lnTo>
                    <a:pt x="3950" y="5472"/>
                  </a:lnTo>
                  <a:lnTo>
                    <a:pt x="3944" y="5492"/>
                  </a:lnTo>
                  <a:lnTo>
                    <a:pt x="3938" y="5512"/>
                  </a:lnTo>
                  <a:lnTo>
                    <a:pt x="3931" y="5532"/>
                  </a:lnTo>
                  <a:lnTo>
                    <a:pt x="3913" y="5581"/>
                  </a:lnTo>
                  <a:lnTo>
                    <a:pt x="3893" y="5630"/>
                  </a:lnTo>
                  <a:lnTo>
                    <a:pt x="3872" y="5678"/>
                  </a:lnTo>
                  <a:lnTo>
                    <a:pt x="3849" y="5725"/>
                  </a:lnTo>
                  <a:lnTo>
                    <a:pt x="3825" y="5771"/>
                  </a:lnTo>
                  <a:lnTo>
                    <a:pt x="3798" y="5815"/>
                  </a:lnTo>
                  <a:lnTo>
                    <a:pt x="3784" y="5837"/>
                  </a:lnTo>
                  <a:lnTo>
                    <a:pt x="3770" y="5860"/>
                  </a:lnTo>
                  <a:lnTo>
                    <a:pt x="3756" y="5881"/>
                  </a:lnTo>
                  <a:lnTo>
                    <a:pt x="3741" y="5903"/>
                  </a:lnTo>
                  <a:lnTo>
                    <a:pt x="3738" y="5906"/>
                  </a:lnTo>
                  <a:lnTo>
                    <a:pt x="3735" y="5910"/>
                  </a:lnTo>
                  <a:lnTo>
                    <a:pt x="3701" y="5954"/>
                  </a:lnTo>
                  <a:lnTo>
                    <a:pt x="3666" y="5997"/>
                  </a:lnTo>
                  <a:lnTo>
                    <a:pt x="3648" y="6019"/>
                  </a:lnTo>
                  <a:lnTo>
                    <a:pt x="3629" y="6039"/>
                  </a:lnTo>
                  <a:lnTo>
                    <a:pt x="3610" y="6059"/>
                  </a:lnTo>
                  <a:lnTo>
                    <a:pt x="3591" y="6079"/>
                  </a:lnTo>
                  <a:lnTo>
                    <a:pt x="3571" y="6098"/>
                  </a:lnTo>
                  <a:lnTo>
                    <a:pt x="3552" y="6118"/>
                  </a:lnTo>
                  <a:lnTo>
                    <a:pt x="3531" y="6136"/>
                  </a:lnTo>
                  <a:lnTo>
                    <a:pt x="3511" y="6155"/>
                  </a:lnTo>
                  <a:lnTo>
                    <a:pt x="3490" y="6173"/>
                  </a:lnTo>
                  <a:lnTo>
                    <a:pt x="3468" y="6191"/>
                  </a:lnTo>
                  <a:lnTo>
                    <a:pt x="3446" y="6209"/>
                  </a:lnTo>
                  <a:lnTo>
                    <a:pt x="3424" y="6225"/>
                  </a:lnTo>
                  <a:lnTo>
                    <a:pt x="3422" y="6228"/>
                  </a:lnTo>
                  <a:lnTo>
                    <a:pt x="3420" y="6230"/>
                  </a:lnTo>
                  <a:lnTo>
                    <a:pt x="3397" y="6246"/>
                  </a:lnTo>
                  <a:lnTo>
                    <a:pt x="3374" y="6263"/>
                  </a:lnTo>
                  <a:lnTo>
                    <a:pt x="3350" y="6279"/>
                  </a:lnTo>
                  <a:lnTo>
                    <a:pt x="3326" y="6294"/>
                  </a:lnTo>
                  <a:lnTo>
                    <a:pt x="3301" y="6309"/>
                  </a:lnTo>
                  <a:lnTo>
                    <a:pt x="3277" y="6324"/>
                  </a:lnTo>
                  <a:lnTo>
                    <a:pt x="3252" y="6338"/>
                  </a:lnTo>
                  <a:lnTo>
                    <a:pt x="3228" y="6352"/>
                  </a:lnTo>
                  <a:lnTo>
                    <a:pt x="3202" y="6366"/>
                  </a:lnTo>
                  <a:lnTo>
                    <a:pt x="3177" y="6379"/>
                  </a:lnTo>
                  <a:lnTo>
                    <a:pt x="3151" y="6391"/>
                  </a:lnTo>
                  <a:lnTo>
                    <a:pt x="3124" y="6403"/>
                  </a:lnTo>
                  <a:lnTo>
                    <a:pt x="3098" y="6415"/>
                  </a:lnTo>
                  <a:lnTo>
                    <a:pt x="3072" y="6425"/>
                  </a:lnTo>
                  <a:lnTo>
                    <a:pt x="3045" y="6436"/>
                  </a:lnTo>
                  <a:lnTo>
                    <a:pt x="3018" y="6446"/>
                  </a:lnTo>
                  <a:lnTo>
                    <a:pt x="2988" y="6456"/>
                  </a:lnTo>
                  <a:lnTo>
                    <a:pt x="2958" y="6466"/>
                  </a:lnTo>
                  <a:lnTo>
                    <a:pt x="2928" y="6475"/>
                  </a:lnTo>
                  <a:lnTo>
                    <a:pt x="2897" y="6484"/>
                  </a:lnTo>
                  <a:lnTo>
                    <a:pt x="2867" y="6492"/>
                  </a:lnTo>
                  <a:lnTo>
                    <a:pt x="2836" y="6500"/>
                  </a:lnTo>
                  <a:lnTo>
                    <a:pt x="2805" y="6507"/>
                  </a:lnTo>
                  <a:lnTo>
                    <a:pt x="2773" y="6513"/>
                  </a:lnTo>
                  <a:lnTo>
                    <a:pt x="2742" y="6519"/>
                  </a:lnTo>
                  <a:lnTo>
                    <a:pt x="2710" y="6525"/>
                  </a:lnTo>
                  <a:lnTo>
                    <a:pt x="2678" y="6529"/>
                  </a:lnTo>
                  <a:lnTo>
                    <a:pt x="2646" y="6533"/>
                  </a:lnTo>
                  <a:lnTo>
                    <a:pt x="2613" y="6535"/>
                  </a:lnTo>
                  <a:lnTo>
                    <a:pt x="2581" y="6537"/>
                  </a:lnTo>
                  <a:lnTo>
                    <a:pt x="2548" y="6539"/>
                  </a:lnTo>
                  <a:lnTo>
                    <a:pt x="2515" y="6539"/>
                  </a:lnTo>
                  <a:lnTo>
                    <a:pt x="2482" y="6539"/>
                  </a:lnTo>
                  <a:lnTo>
                    <a:pt x="2448" y="6537"/>
                  </a:lnTo>
                  <a:lnTo>
                    <a:pt x="2416" y="6535"/>
                  </a:lnTo>
                  <a:lnTo>
                    <a:pt x="2383" y="6533"/>
                  </a:lnTo>
                  <a:lnTo>
                    <a:pt x="2351" y="6529"/>
                  </a:lnTo>
                  <a:lnTo>
                    <a:pt x="2320" y="6525"/>
                  </a:lnTo>
                  <a:lnTo>
                    <a:pt x="2288" y="6519"/>
                  </a:lnTo>
                  <a:lnTo>
                    <a:pt x="2256" y="6513"/>
                  </a:lnTo>
                  <a:lnTo>
                    <a:pt x="2225" y="6507"/>
                  </a:lnTo>
                  <a:lnTo>
                    <a:pt x="2194" y="6500"/>
                  </a:lnTo>
                  <a:lnTo>
                    <a:pt x="2163" y="6492"/>
                  </a:lnTo>
                  <a:lnTo>
                    <a:pt x="2133" y="6484"/>
                  </a:lnTo>
                  <a:lnTo>
                    <a:pt x="2101" y="6475"/>
                  </a:lnTo>
                  <a:lnTo>
                    <a:pt x="2071" y="6466"/>
                  </a:lnTo>
                  <a:lnTo>
                    <a:pt x="2041" y="6456"/>
                  </a:lnTo>
                  <a:lnTo>
                    <a:pt x="2012" y="6446"/>
                  </a:lnTo>
                  <a:lnTo>
                    <a:pt x="1985" y="6436"/>
                  </a:lnTo>
                  <a:lnTo>
                    <a:pt x="1958" y="6425"/>
                  </a:lnTo>
                  <a:lnTo>
                    <a:pt x="1931" y="6415"/>
                  </a:lnTo>
                  <a:lnTo>
                    <a:pt x="1905" y="6403"/>
                  </a:lnTo>
                  <a:lnTo>
                    <a:pt x="1879" y="6391"/>
                  </a:lnTo>
                  <a:lnTo>
                    <a:pt x="1853" y="6379"/>
                  </a:lnTo>
                  <a:lnTo>
                    <a:pt x="1827" y="6366"/>
                  </a:lnTo>
                  <a:lnTo>
                    <a:pt x="1802" y="6352"/>
                  </a:lnTo>
                  <a:lnTo>
                    <a:pt x="1776" y="6338"/>
                  </a:lnTo>
                  <a:lnTo>
                    <a:pt x="1752" y="6324"/>
                  </a:lnTo>
                  <a:lnTo>
                    <a:pt x="1727" y="6309"/>
                  </a:lnTo>
                  <a:lnTo>
                    <a:pt x="1703" y="6294"/>
                  </a:lnTo>
                  <a:lnTo>
                    <a:pt x="1680" y="6279"/>
                  </a:lnTo>
                  <a:lnTo>
                    <a:pt x="1656" y="6263"/>
                  </a:lnTo>
                  <a:lnTo>
                    <a:pt x="1633" y="6246"/>
                  </a:lnTo>
                  <a:lnTo>
                    <a:pt x="1611" y="6230"/>
                  </a:lnTo>
                  <a:lnTo>
                    <a:pt x="1607" y="6228"/>
                  </a:lnTo>
                  <a:lnTo>
                    <a:pt x="1605" y="6225"/>
                  </a:lnTo>
                  <a:lnTo>
                    <a:pt x="1583" y="6209"/>
                  </a:lnTo>
                  <a:lnTo>
                    <a:pt x="1561" y="6191"/>
                  </a:lnTo>
                  <a:lnTo>
                    <a:pt x="1540" y="6173"/>
                  </a:lnTo>
                  <a:lnTo>
                    <a:pt x="1519" y="6155"/>
                  </a:lnTo>
                  <a:lnTo>
                    <a:pt x="1499" y="6136"/>
                  </a:lnTo>
                  <a:lnTo>
                    <a:pt x="1478" y="6118"/>
                  </a:lnTo>
                  <a:lnTo>
                    <a:pt x="1458" y="6098"/>
                  </a:lnTo>
                  <a:lnTo>
                    <a:pt x="1438" y="6079"/>
                  </a:lnTo>
                  <a:lnTo>
                    <a:pt x="1400" y="6039"/>
                  </a:lnTo>
                  <a:lnTo>
                    <a:pt x="1364" y="5997"/>
                  </a:lnTo>
                  <a:lnTo>
                    <a:pt x="1329" y="5954"/>
                  </a:lnTo>
                  <a:lnTo>
                    <a:pt x="1295" y="5910"/>
                  </a:lnTo>
                  <a:lnTo>
                    <a:pt x="1292" y="5906"/>
                  </a:lnTo>
                  <a:lnTo>
                    <a:pt x="1289" y="5903"/>
                  </a:lnTo>
                  <a:lnTo>
                    <a:pt x="1274" y="5881"/>
                  </a:lnTo>
                  <a:lnTo>
                    <a:pt x="1258" y="5860"/>
                  </a:lnTo>
                  <a:lnTo>
                    <a:pt x="1244" y="5837"/>
                  </a:lnTo>
                  <a:lnTo>
                    <a:pt x="1231" y="5815"/>
                  </a:lnTo>
                  <a:lnTo>
                    <a:pt x="1205" y="5771"/>
                  </a:lnTo>
                  <a:lnTo>
                    <a:pt x="1181" y="5725"/>
                  </a:lnTo>
                  <a:lnTo>
                    <a:pt x="1158" y="5678"/>
                  </a:lnTo>
                  <a:lnTo>
                    <a:pt x="1137" y="5630"/>
                  </a:lnTo>
                  <a:lnTo>
                    <a:pt x="1117" y="5581"/>
                  </a:lnTo>
                  <a:lnTo>
                    <a:pt x="1098" y="5532"/>
                  </a:lnTo>
                  <a:lnTo>
                    <a:pt x="1091" y="5512"/>
                  </a:lnTo>
                  <a:lnTo>
                    <a:pt x="1085" y="5492"/>
                  </a:lnTo>
                  <a:lnTo>
                    <a:pt x="1079" y="5472"/>
                  </a:lnTo>
                  <a:lnTo>
                    <a:pt x="1074" y="5452"/>
                  </a:lnTo>
                  <a:lnTo>
                    <a:pt x="1059" y="5402"/>
                  </a:lnTo>
                  <a:lnTo>
                    <a:pt x="1046" y="5350"/>
                  </a:lnTo>
                  <a:lnTo>
                    <a:pt x="1034" y="5298"/>
                  </a:lnTo>
                  <a:lnTo>
                    <a:pt x="1025" y="5246"/>
                  </a:lnTo>
                  <a:lnTo>
                    <a:pt x="1020" y="5219"/>
                  </a:lnTo>
                  <a:lnTo>
                    <a:pt x="1017" y="5193"/>
                  </a:lnTo>
                  <a:lnTo>
                    <a:pt x="1014" y="5165"/>
                  </a:lnTo>
                  <a:lnTo>
                    <a:pt x="1011" y="5139"/>
                  </a:lnTo>
                  <a:lnTo>
                    <a:pt x="1009" y="5112"/>
                  </a:lnTo>
                  <a:lnTo>
                    <a:pt x="1007" y="5085"/>
                  </a:lnTo>
                  <a:lnTo>
                    <a:pt x="1006" y="5057"/>
                  </a:lnTo>
                  <a:lnTo>
                    <a:pt x="1006" y="5030"/>
                  </a:lnTo>
                  <a:lnTo>
                    <a:pt x="1006" y="5002"/>
                  </a:lnTo>
                  <a:lnTo>
                    <a:pt x="1007" y="4974"/>
                  </a:lnTo>
                  <a:lnTo>
                    <a:pt x="1009" y="4947"/>
                  </a:lnTo>
                  <a:lnTo>
                    <a:pt x="1011" y="4920"/>
                  </a:lnTo>
                  <a:lnTo>
                    <a:pt x="1014" y="4893"/>
                  </a:lnTo>
                  <a:lnTo>
                    <a:pt x="1017" y="4866"/>
                  </a:lnTo>
                  <a:lnTo>
                    <a:pt x="1020" y="4840"/>
                  </a:lnTo>
                  <a:lnTo>
                    <a:pt x="1025" y="4812"/>
                  </a:lnTo>
                  <a:lnTo>
                    <a:pt x="1034" y="4760"/>
                  </a:lnTo>
                  <a:lnTo>
                    <a:pt x="1046" y="4709"/>
                  </a:lnTo>
                  <a:lnTo>
                    <a:pt x="1059" y="4657"/>
                  </a:lnTo>
                  <a:lnTo>
                    <a:pt x="1074" y="4606"/>
                  </a:lnTo>
                  <a:lnTo>
                    <a:pt x="1079" y="4586"/>
                  </a:lnTo>
                  <a:lnTo>
                    <a:pt x="1085" y="4567"/>
                  </a:lnTo>
                  <a:lnTo>
                    <a:pt x="1091" y="4547"/>
                  </a:lnTo>
                  <a:lnTo>
                    <a:pt x="1098" y="4528"/>
                  </a:lnTo>
                  <a:lnTo>
                    <a:pt x="1117" y="4478"/>
                  </a:lnTo>
                  <a:lnTo>
                    <a:pt x="1137" y="4429"/>
                  </a:lnTo>
                  <a:lnTo>
                    <a:pt x="1158" y="4382"/>
                  </a:lnTo>
                  <a:lnTo>
                    <a:pt x="1181" y="4335"/>
                  </a:lnTo>
                  <a:lnTo>
                    <a:pt x="1205" y="4288"/>
                  </a:lnTo>
                  <a:lnTo>
                    <a:pt x="1231" y="4243"/>
                  </a:lnTo>
                  <a:lnTo>
                    <a:pt x="1244" y="4221"/>
                  </a:lnTo>
                  <a:lnTo>
                    <a:pt x="1258" y="4200"/>
                  </a:lnTo>
                  <a:lnTo>
                    <a:pt x="1274" y="4178"/>
                  </a:lnTo>
                  <a:lnTo>
                    <a:pt x="1289" y="4157"/>
                  </a:lnTo>
                  <a:lnTo>
                    <a:pt x="1292" y="4153"/>
                  </a:lnTo>
                  <a:lnTo>
                    <a:pt x="1295" y="4148"/>
                  </a:lnTo>
                  <a:lnTo>
                    <a:pt x="1329" y="4104"/>
                  </a:lnTo>
                  <a:lnTo>
                    <a:pt x="1364" y="4062"/>
                  </a:lnTo>
                  <a:lnTo>
                    <a:pt x="1400" y="4020"/>
                  </a:lnTo>
                  <a:lnTo>
                    <a:pt x="1438" y="3979"/>
                  </a:lnTo>
                  <a:lnTo>
                    <a:pt x="1458" y="3960"/>
                  </a:lnTo>
                  <a:lnTo>
                    <a:pt x="1478" y="3941"/>
                  </a:lnTo>
                  <a:lnTo>
                    <a:pt x="1499" y="3922"/>
                  </a:lnTo>
                  <a:lnTo>
                    <a:pt x="1519" y="3903"/>
                  </a:lnTo>
                  <a:lnTo>
                    <a:pt x="1540" y="3885"/>
                  </a:lnTo>
                  <a:lnTo>
                    <a:pt x="1561" y="3868"/>
                  </a:lnTo>
                  <a:lnTo>
                    <a:pt x="1583" y="3850"/>
                  </a:lnTo>
                  <a:lnTo>
                    <a:pt x="1605" y="3833"/>
                  </a:lnTo>
                  <a:lnTo>
                    <a:pt x="1607" y="3832"/>
                  </a:lnTo>
                  <a:lnTo>
                    <a:pt x="1611" y="3830"/>
                  </a:lnTo>
                  <a:lnTo>
                    <a:pt x="1633" y="3813"/>
                  </a:lnTo>
                  <a:lnTo>
                    <a:pt x="1656" y="3796"/>
                  </a:lnTo>
                  <a:lnTo>
                    <a:pt x="1680" y="3780"/>
                  </a:lnTo>
                  <a:lnTo>
                    <a:pt x="1703" y="3765"/>
                  </a:lnTo>
                  <a:lnTo>
                    <a:pt x="1727" y="3750"/>
                  </a:lnTo>
                  <a:lnTo>
                    <a:pt x="1752" y="3735"/>
                  </a:lnTo>
                  <a:lnTo>
                    <a:pt x="1776" y="3721"/>
                  </a:lnTo>
                  <a:lnTo>
                    <a:pt x="1802" y="3707"/>
                  </a:lnTo>
                  <a:lnTo>
                    <a:pt x="1827" y="3694"/>
                  </a:lnTo>
                  <a:lnTo>
                    <a:pt x="1853" y="3681"/>
                  </a:lnTo>
                  <a:lnTo>
                    <a:pt x="1879" y="3669"/>
                  </a:lnTo>
                  <a:lnTo>
                    <a:pt x="1905" y="3657"/>
                  </a:lnTo>
                  <a:lnTo>
                    <a:pt x="1931" y="3645"/>
                  </a:lnTo>
                  <a:lnTo>
                    <a:pt x="1958" y="3633"/>
                  </a:lnTo>
                  <a:lnTo>
                    <a:pt x="1985" y="3623"/>
                  </a:lnTo>
                  <a:lnTo>
                    <a:pt x="2012" y="3613"/>
                  </a:lnTo>
                  <a:lnTo>
                    <a:pt x="2041" y="3603"/>
                  </a:lnTo>
                  <a:lnTo>
                    <a:pt x="2071" y="3593"/>
                  </a:lnTo>
                  <a:lnTo>
                    <a:pt x="2101" y="3584"/>
                  </a:lnTo>
                  <a:lnTo>
                    <a:pt x="2133" y="3575"/>
                  </a:lnTo>
                  <a:lnTo>
                    <a:pt x="2163" y="3567"/>
                  </a:lnTo>
                  <a:lnTo>
                    <a:pt x="2194" y="3559"/>
                  </a:lnTo>
                  <a:lnTo>
                    <a:pt x="2225" y="3552"/>
                  </a:lnTo>
                  <a:lnTo>
                    <a:pt x="2256" y="3546"/>
                  </a:lnTo>
                  <a:lnTo>
                    <a:pt x="2288" y="3540"/>
                  </a:lnTo>
                  <a:lnTo>
                    <a:pt x="2320" y="3535"/>
                  </a:lnTo>
                  <a:lnTo>
                    <a:pt x="2351" y="3531"/>
                  </a:lnTo>
                  <a:lnTo>
                    <a:pt x="2383" y="3528"/>
                  </a:lnTo>
                  <a:lnTo>
                    <a:pt x="2416" y="3525"/>
                  </a:lnTo>
                  <a:lnTo>
                    <a:pt x="2448" y="3523"/>
                  </a:lnTo>
                  <a:lnTo>
                    <a:pt x="2482" y="3521"/>
                  </a:lnTo>
                  <a:lnTo>
                    <a:pt x="2515" y="3521"/>
                  </a:lnTo>
                  <a:lnTo>
                    <a:pt x="2548" y="3521"/>
                  </a:lnTo>
                  <a:lnTo>
                    <a:pt x="2581" y="3523"/>
                  </a:lnTo>
                  <a:lnTo>
                    <a:pt x="2613" y="3525"/>
                  </a:lnTo>
                  <a:lnTo>
                    <a:pt x="2646" y="3528"/>
                  </a:lnTo>
                  <a:lnTo>
                    <a:pt x="2678" y="3531"/>
                  </a:lnTo>
                  <a:lnTo>
                    <a:pt x="2710" y="3535"/>
                  </a:lnTo>
                  <a:lnTo>
                    <a:pt x="2742" y="3540"/>
                  </a:lnTo>
                  <a:lnTo>
                    <a:pt x="2773" y="3546"/>
                  </a:lnTo>
                  <a:lnTo>
                    <a:pt x="2805" y="3552"/>
                  </a:lnTo>
                  <a:lnTo>
                    <a:pt x="2836" y="3559"/>
                  </a:lnTo>
                  <a:lnTo>
                    <a:pt x="2867" y="3567"/>
                  </a:lnTo>
                  <a:lnTo>
                    <a:pt x="2897" y="3575"/>
                  </a:lnTo>
                  <a:lnTo>
                    <a:pt x="2928" y="3584"/>
                  </a:lnTo>
                  <a:lnTo>
                    <a:pt x="2958" y="3593"/>
                  </a:lnTo>
                  <a:lnTo>
                    <a:pt x="2988" y="3603"/>
                  </a:lnTo>
                  <a:lnTo>
                    <a:pt x="3018" y="3613"/>
                  </a:lnTo>
                  <a:lnTo>
                    <a:pt x="3045" y="3623"/>
                  </a:lnTo>
                  <a:lnTo>
                    <a:pt x="3072" y="3633"/>
                  </a:lnTo>
                  <a:lnTo>
                    <a:pt x="3098" y="3645"/>
                  </a:lnTo>
                  <a:lnTo>
                    <a:pt x="3124" y="3657"/>
                  </a:lnTo>
                  <a:lnTo>
                    <a:pt x="3151" y="3669"/>
                  </a:lnTo>
                  <a:lnTo>
                    <a:pt x="3177" y="3681"/>
                  </a:lnTo>
                  <a:lnTo>
                    <a:pt x="3202" y="3694"/>
                  </a:lnTo>
                  <a:lnTo>
                    <a:pt x="3228" y="3707"/>
                  </a:lnTo>
                  <a:lnTo>
                    <a:pt x="3252" y="3721"/>
                  </a:lnTo>
                  <a:lnTo>
                    <a:pt x="3277" y="3735"/>
                  </a:lnTo>
                  <a:lnTo>
                    <a:pt x="3301" y="3750"/>
                  </a:lnTo>
                  <a:lnTo>
                    <a:pt x="3326" y="3765"/>
                  </a:lnTo>
                  <a:lnTo>
                    <a:pt x="3374" y="3796"/>
                  </a:lnTo>
                  <a:lnTo>
                    <a:pt x="3420" y="3830"/>
                  </a:lnTo>
                  <a:lnTo>
                    <a:pt x="3422" y="3832"/>
                  </a:lnTo>
                  <a:lnTo>
                    <a:pt x="3424" y="3833"/>
                  </a:lnTo>
                  <a:lnTo>
                    <a:pt x="3446" y="3850"/>
                  </a:lnTo>
                  <a:lnTo>
                    <a:pt x="3468" y="3868"/>
                  </a:lnTo>
                  <a:lnTo>
                    <a:pt x="3490" y="3885"/>
                  </a:lnTo>
                  <a:lnTo>
                    <a:pt x="3511" y="3903"/>
                  </a:lnTo>
                  <a:lnTo>
                    <a:pt x="3531" y="3922"/>
                  </a:lnTo>
                  <a:lnTo>
                    <a:pt x="3552" y="3941"/>
                  </a:lnTo>
                  <a:lnTo>
                    <a:pt x="3571" y="3960"/>
                  </a:lnTo>
                  <a:lnTo>
                    <a:pt x="3591" y="3979"/>
                  </a:lnTo>
                  <a:lnTo>
                    <a:pt x="3629" y="4020"/>
                  </a:lnTo>
                  <a:lnTo>
                    <a:pt x="3666" y="4062"/>
                  </a:lnTo>
                  <a:lnTo>
                    <a:pt x="3701" y="4104"/>
                  </a:lnTo>
                  <a:lnTo>
                    <a:pt x="3735" y="4148"/>
                  </a:lnTo>
                  <a:lnTo>
                    <a:pt x="3738" y="4153"/>
                  </a:lnTo>
                  <a:lnTo>
                    <a:pt x="3741" y="4157"/>
                  </a:lnTo>
                  <a:lnTo>
                    <a:pt x="3756" y="4178"/>
                  </a:lnTo>
                  <a:lnTo>
                    <a:pt x="3770" y="4200"/>
                  </a:lnTo>
                  <a:lnTo>
                    <a:pt x="3784" y="4221"/>
                  </a:lnTo>
                  <a:lnTo>
                    <a:pt x="3798" y="4243"/>
                  </a:lnTo>
                  <a:lnTo>
                    <a:pt x="3825" y="4288"/>
                  </a:lnTo>
                  <a:lnTo>
                    <a:pt x="3849" y="4335"/>
                  </a:lnTo>
                  <a:lnTo>
                    <a:pt x="3872" y="4382"/>
                  </a:lnTo>
                  <a:lnTo>
                    <a:pt x="3893" y="4429"/>
                  </a:lnTo>
                  <a:lnTo>
                    <a:pt x="3913" y="4478"/>
                  </a:lnTo>
                  <a:lnTo>
                    <a:pt x="3931" y="4528"/>
                  </a:lnTo>
                  <a:lnTo>
                    <a:pt x="3938" y="4547"/>
                  </a:lnTo>
                  <a:lnTo>
                    <a:pt x="3944" y="4567"/>
                  </a:lnTo>
                  <a:lnTo>
                    <a:pt x="3950" y="4586"/>
                  </a:lnTo>
                  <a:lnTo>
                    <a:pt x="3955" y="4606"/>
                  </a:lnTo>
                  <a:lnTo>
                    <a:pt x="3970" y="4657"/>
                  </a:lnTo>
                  <a:lnTo>
                    <a:pt x="3984" y="4709"/>
                  </a:lnTo>
                  <a:lnTo>
                    <a:pt x="3996" y="4760"/>
                  </a:lnTo>
                  <a:lnTo>
                    <a:pt x="4005" y="4812"/>
                  </a:lnTo>
                  <a:lnTo>
                    <a:pt x="4010" y="4840"/>
                  </a:lnTo>
                  <a:lnTo>
                    <a:pt x="4013" y="4866"/>
                  </a:lnTo>
                  <a:lnTo>
                    <a:pt x="4016" y="4893"/>
                  </a:lnTo>
                  <a:lnTo>
                    <a:pt x="4019" y="4920"/>
                  </a:lnTo>
                  <a:lnTo>
                    <a:pt x="4021" y="4947"/>
                  </a:lnTo>
                  <a:lnTo>
                    <a:pt x="4023" y="4974"/>
                  </a:lnTo>
                  <a:lnTo>
                    <a:pt x="4024" y="5002"/>
                  </a:lnTo>
                  <a:lnTo>
                    <a:pt x="4024" y="5030"/>
                  </a:lnTo>
                  <a:lnTo>
                    <a:pt x="4024" y="5057"/>
                  </a:lnTo>
                  <a:lnTo>
                    <a:pt x="4023" y="5085"/>
                  </a:lnTo>
                  <a:lnTo>
                    <a:pt x="4021" y="5112"/>
                  </a:lnTo>
                  <a:lnTo>
                    <a:pt x="4019" y="5139"/>
                  </a:lnTo>
                  <a:lnTo>
                    <a:pt x="4016" y="5165"/>
                  </a:lnTo>
                  <a:lnTo>
                    <a:pt x="4013" y="5193"/>
                  </a:lnTo>
                  <a:lnTo>
                    <a:pt x="4010" y="5219"/>
                  </a:lnTo>
                  <a:lnTo>
                    <a:pt x="4005" y="5246"/>
                  </a:lnTo>
                  <a:lnTo>
                    <a:pt x="3996" y="5298"/>
                  </a:lnTo>
                  <a:lnTo>
                    <a:pt x="3984" y="5350"/>
                  </a:lnTo>
                  <a:lnTo>
                    <a:pt x="3970" y="5402"/>
                  </a:lnTo>
                  <a:lnTo>
                    <a:pt x="3955" y="5452"/>
                  </a:lnTo>
                  <a:close/>
                  <a:moveTo>
                    <a:pt x="3018" y="14586"/>
                  </a:moveTo>
                  <a:lnTo>
                    <a:pt x="3017" y="14612"/>
                  </a:lnTo>
                  <a:lnTo>
                    <a:pt x="3015" y="14637"/>
                  </a:lnTo>
                  <a:lnTo>
                    <a:pt x="3012" y="14663"/>
                  </a:lnTo>
                  <a:lnTo>
                    <a:pt x="3008" y="14688"/>
                  </a:lnTo>
                  <a:lnTo>
                    <a:pt x="3002" y="14712"/>
                  </a:lnTo>
                  <a:lnTo>
                    <a:pt x="2996" y="14736"/>
                  </a:lnTo>
                  <a:lnTo>
                    <a:pt x="2988" y="14759"/>
                  </a:lnTo>
                  <a:lnTo>
                    <a:pt x="2979" y="14782"/>
                  </a:lnTo>
                  <a:lnTo>
                    <a:pt x="2969" y="14804"/>
                  </a:lnTo>
                  <a:lnTo>
                    <a:pt x="2957" y="14827"/>
                  </a:lnTo>
                  <a:lnTo>
                    <a:pt x="2945" y="14847"/>
                  </a:lnTo>
                  <a:lnTo>
                    <a:pt x="2932" y="14868"/>
                  </a:lnTo>
                  <a:lnTo>
                    <a:pt x="2918" y="14887"/>
                  </a:lnTo>
                  <a:lnTo>
                    <a:pt x="2903" y="14906"/>
                  </a:lnTo>
                  <a:lnTo>
                    <a:pt x="2887" y="14924"/>
                  </a:lnTo>
                  <a:lnTo>
                    <a:pt x="2871" y="14942"/>
                  </a:lnTo>
                  <a:lnTo>
                    <a:pt x="2853" y="14958"/>
                  </a:lnTo>
                  <a:lnTo>
                    <a:pt x="2835" y="14974"/>
                  </a:lnTo>
                  <a:lnTo>
                    <a:pt x="2816" y="14989"/>
                  </a:lnTo>
                  <a:lnTo>
                    <a:pt x="2796" y="15004"/>
                  </a:lnTo>
                  <a:lnTo>
                    <a:pt x="2775" y="15017"/>
                  </a:lnTo>
                  <a:lnTo>
                    <a:pt x="2754" y="15029"/>
                  </a:lnTo>
                  <a:lnTo>
                    <a:pt x="2733" y="15040"/>
                  </a:lnTo>
                  <a:lnTo>
                    <a:pt x="2711" y="15050"/>
                  </a:lnTo>
                  <a:lnTo>
                    <a:pt x="2688" y="15059"/>
                  </a:lnTo>
                  <a:lnTo>
                    <a:pt x="2665" y="15067"/>
                  </a:lnTo>
                  <a:lnTo>
                    <a:pt x="2641" y="15073"/>
                  </a:lnTo>
                  <a:lnTo>
                    <a:pt x="2616" y="15079"/>
                  </a:lnTo>
                  <a:lnTo>
                    <a:pt x="2591" y="15083"/>
                  </a:lnTo>
                  <a:lnTo>
                    <a:pt x="2566" y="15086"/>
                  </a:lnTo>
                  <a:lnTo>
                    <a:pt x="2541" y="15088"/>
                  </a:lnTo>
                  <a:lnTo>
                    <a:pt x="2515" y="15089"/>
                  </a:lnTo>
                  <a:lnTo>
                    <a:pt x="2489" y="15088"/>
                  </a:lnTo>
                  <a:lnTo>
                    <a:pt x="2464" y="15086"/>
                  </a:lnTo>
                  <a:lnTo>
                    <a:pt x="2438" y="15083"/>
                  </a:lnTo>
                  <a:lnTo>
                    <a:pt x="2413" y="15079"/>
                  </a:lnTo>
                  <a:lnTo>
                    <a:pt x="2389" y="15073"/>
                  </a:lnTo>
                  <a:lnTo>
                    <a:pt x="2365" y="15067"/>
                  </a:lnTo>
                  <a:lnTo>
                    <a:pt x="2342" y="15059"/>
                  </a:lnTo>
                  <a:lnTo>
                    <a:pt x="2319" y="15050"/>
                  </a:lnTo>
                  <a:lnTo>
                    <a:pt x="2297" y="15040"/>
                  </a:lnTo>
                  <a:lnTo>
                    <a:pt x="2274" y="15029"/>
                  </a:lnTo>
                  <a:lnTo>
                    <a:pt x="2254" y="15017"/>
                  </a:lnTo>
                  <a:lnTo>
                    <a:pt x="2233" y="15004"/>
                  </a:lnTo>
                  <a:lnTo>
                    <a:pt x="2214" y="14989"/>
                  </a:lnTo>
                  <a:lnTo>
                    <a:pt x="2195" y="14974"/>
                  </a:lnTo>
                  <a:lnTo>
                    <a:pt x="2177" y="14958"/>
                  </a:lnTo>
                  <a:lnTo>
                    <a:pt x="2159" y="14942"/>
                  </a:lnTo>
                  <a:lnTo>
                    <a:pt x="2143" y="14924"/>
                  </a:lnTo>
                  <a:lnTo>
                    <a:pt x="2127" y="14906"/>
                  </a:lnTo>
                  <a:lnTo>
                    <a:pt x="2111" y="14887"/>
                  </a:lnTo>
                  <a:lnTo>
                    <a:pt x="2097" y="14868"/>
                  </a:lnTo>
                  <a:lnTo>
                    <a:pt x="2084" y="14847"/>
                  </a:lnTo>
                  <a:lnTo>
                    <a:pt x="2072" y="14827"/>
                  </a:lnTo>
                  <a:lnTo>
                    <a:pt x="2061" y="14804"/>
                  </a:lnTo>
                  <a:lnTo>
                    <a:pt x="2051" y="14782"/>
                  </a:lnTo>
                  <a:lnTo>
                    <a:pt x="2042" y="14759"/>
                  </a:lnTo>
                  <a:lnTo>
                    <a:pt x="2034" y="14736"/>
                  </a:lnTo>
                  <a:lnTo>
                    <a:pt x="2028" y="14712"/>
                  </a:lnTo>
                  <a:lnTo>
                    <a:pt x="2022" y="14688"/>
                  </a:lnTo>
                  <a:lnTo>
                    <a:pt x="2018" y="14663"/>
                  </a:lnTo>
                  <a:lnTo>
                    <a:pt x="2015" y="14637"/>
                  </a:lnTo>
                  <a:lnTo>
                    <a:pt x="2013" y="14612"/>
                  </a:lnTo>
                  <a:lnTo>
                    <a:pt x="2012" y="14586"/>
                  </a:lnTo>
                  <a:lnTo>
                    <a:pt x="2012" y="7493"/>
                  </a:lnTo>
                  <a:lnTo>
                    <a:pt x="2073" y="7505"/>
                  </a:lnTo>
                  <a:lnTo>
                    <a:pt x="2135" y="7515"/>
                  </a:lnTo>
                  <a:lnTo>
                    <a:pt x="2197" y="7524"/>
                  </a:lnTo>
                  <a:lnTo>
                    <a:pt x="2259" y="7531"/>
                  </a:lnTo>
                  <a:lnTo>
                    <a:pt x="2323" y="7537"/>
                  </a:lnTo>
                  <a:lnTo>
                    <a:pt x="2386" y="7542"/>
                  </a:lnTo>
                  <a:lnTo>
                    <a:pt x="2450" y="7544"/>
                  </a:lnTo>
                  <a:lnTo>
                    <a:pt x="2515" y="7545"/>
                  </a:lnTo>
                  <a:lnTo>
                    <a:pt x="2579" y="7544"/>
                  </a:lnTo>
                  <a:lnTo>
                    <a:pt x="2644" y="7542"/>
                  </a:lnTo>
                  <a:lnTo>
                    <a:pt x="2707" y="7537"/>
                  </a:lnTo>
                  <a:lnTo>
                    <a:pt x="2770" y="7531"/>
                  </a:lnTo>
                  <a:lnTo>
                    <a:pt x="2833" y="7524"/>
                  </a:lnTo>
                  <a:lnTo>
                    <a:pt x="2895" y="7515"/>
                  </a:lnTo>
                  <a:lnTo>
                    <a:pt x="2956" y="7505"/>
                  </a:lnTo>
                  <a:lnTo>
                    <a:pt x="3018" y="7493"/>
                  </a:lnTo>
                  <a:lnTo>
                    <a:pt x="3018" y="14586"/>
                  </a:lnTo>
                  <a:close/>
                  <a:moveTo>
                    <a:pt x="2012" y="1509"/>
                  </a:moveTo>
                  <a:lnTo>
                    <a:pt x="2013" y="1483"/>
                  </a:lnTo>
                  <a:lnTo>
                    <a:pt x="2015" y="1458"/>
                  </a:lnTo>
                  <a:lnTo>
                    <a:pt x="2018" y="1432"/>
                  </a:lnTo>
                  <a:lnTo>
                    <a:pt x="2022" y="1407"/>
                  </a:lnTo>
                  <a:lnTo>
                    <a:pt x="2028" y="1383"/>
                  </a:lnTo>
                  <a:lnTo>
                    <a:pt x="2034" y="1359"/>
                  </a:lnTo>
                  <a:lnTo>
                    <a:pt x="2042" y="1336"/>
                  </a:lnTo>
                  <a:lnTo>
                    <a:pt x="2051" y="1313"/>
                  </a:lnTo>
                  <a:lnTo>
                    <a:pt x="2061" y="1291"/>
                  </a:lnTo>
                  <a:lnTo>
                    <a:pt x="2072" y="1269"/>
                  </a:lnTo>
                  <a:lnTo>
                    <a:pt x="2084" y="1248"/>
                  </a:lnTo>
                  <a:lnTo>
                    <a:pt x="2097" y="1227"/>
                  </a:lnTo>
                  <a:lnTo>
                    <a:pt x="2111" y="1208"/>
                  </a:lnTo>
                  <a:lnTo>
                    <a:pt x="2127" y="1189"/>
                  </a:lnTo>
                  <a:lnTo>
                    <a:pt x="2143" y="1171"/>
                  </a:lnTo>
                  <a:lnTo>
                    <a:pt x="2159" y="1153"/>
                  </a:lnTo>
                  <a:lnTo>
                    <a:pt x="2177" y="1137"/>
                  </a:lnTo>
                  <a:lnTo>
                    <a:pt x="2195" y="1121"/>
                  </a:lnTo>
                  <a:lnTo>
                    <a:pt x="2214" y="1106"/>
                  </a:lnTo>
                  <a:lnTo>
                    <a:pt x="2233" y="1091"/>
                  </a:lnTo>
                  <a:lnTo>
                    <a:pt x="2254" y="1078"/>
                  </a:lnTo>
                  <a:lnTo>
                    <a:pt x="2274" y="1066"/>
                  </a:lnTo>
                  <a:lnTo>
                    <a:pt x="2297" y="1055"/>
                  </a:lnTo>
                  <a:lnTo>
                    <a:pt x="2319" y="1045"/>
                  </a:lnTo>
                  <a:lnTo>
                    <a:pt x="2342" y="1036"/>
                  </a:lnTo>
                  <a:lnTo>
                    <a:pt x="2365" y="1029"/>
                  </a:lnTo>
                  <a:lnTo>
                    <a:pt x="2389" y="1022"/>
                  </a:lnTo>
                  <a:lnTo>
                    <a:pt x="2413" y="1016"/>
                  </a:lnTo>
                  <a:lnTo>
                    <a:pt x="2438" y="1012"/>
                  </a:lnTo>
                  <a:lnTo>
                    <a:pt x="2464" y="1009"/>
                  </a:lnTo>
                  <a:lnTo>
                    <a:pt x="2489" y="1007"/>
                  </a:lnTo>
                  <a:lnTo>
                    <a:pt x="2515" y="1006"/>
                  </a:lnTo>
                  <a:lnTo>
                    <a:pt x="2541" y="1007"/>
                  </a:lnTo>
                  <a:lnTo>
                    <a:pt x="2566" y="1009"/>
                  </a:lnTo>
                  <a:lnTo>
                    <a:pt x="2591" y="1012"/>
                  </a:lnTo>
                  <a:lnTo>
                    <a:pt x="2616" y="1016"/>
                  </a:lnTo>
                  <a:lnTo>
                    <a:pt x="2641" y="1022"/>
                  </a:lnTo>
                  <a:lnTo>
                    <a:pt x="2665" y="1029"/>
                  </a:lnTo>
                  <a:lnTo>
                    <a:pt x="2688" y="1036"/>
                  </a:lnTo>
                  <a:lnTo>
                    <a:pt x="2711" y="1045"/>
                  </a:lnTo>
                  <a:lnTo>
                    <a:pt x="2733" y="1055"/>
                  </a:lnTo>
                  <a:lnTo>
                    <a:pt x="2754" y="1066"/>
                  </a:lnTo>
                  <a:lnTo>
                    <a:pt x="2775" y="1078"/>
                  </a:lnTo>
                  <a:lnTo>
                    <a:pt x="2796" y="1091"/>
                  </a:lnTo>
                  <a:lnTo>
                    <a:pt x="2816" y="1106"/>
                  </a:lnTo>
                  <a:lnTo>
                    <a:pt x="2835" y="1121"/>
                  </a:lnTo>
                  <a:lnTo>
                    <a:pt x="2853" y="1137"/>
                  </a:lnTo>
                  <a:lnTo>
                    <a:pt x="2871" y="1153"/>
                  </a:lnTo>
                  <a:lnTo>
                    <a:pt x="2887" y="1171"/>
                  </a:lnTo>
                  <a:lnTo>
                    <a:pt x="2903" y="1189"/>
                  </a:lnTo>
                  <a:lnTo>
                    <a:pt x="2918" y="1208"/>
                  </a:lnTo>
                  <a:lnTo>
                    <a:pt x="2932" y="1227"/>
                  </a:lnTo>
                  <a:lnTo>
                    <a:pt x="2945" y="1248"/>
                  </a:lnTo>
                  <a:lnTo>
                    <a:pt x="2957" y="1269"/>
                  </a:lnTo>
                  <a:lnTo>
                    <a:pt x="2969" y="1291"/>
                  </a:lnTo>
                  <a:lnTo>
                    <a:pt x="2979" y="1313"/>
                  </a:lnTo>
                  <a:lnTo>
                    <a:pt x="2988" y="1336"/>
                  </a:lnTo>
                  <a:lnTo>
                    <a:pt x="2996" y="1359"/>
                  </a:lnTo>
                  <a:lnTo>
                    <a:pt x="3002" y="1383"/>
                  </a:lnTo>
                  <a:lnTo>
                    <a:pt x="3008" y="1407"/>
                  </a:lnTo>
                  <a:lnTo>
                    <a:pt x="3012" y="1432"/>
                  </a:lnTo>
                  <a:lnTo>
                    <a:pt x="3015" y="1458"/>
                  </a:lnTo>
                  <a:lnTo>
                    <a:pt x="3017" y="1483"/>
                  </a:lnTo>
                  <a:lnTo>
                    <a:pt x="3018" y="1509"/>
                  </a:lnTo>
                  <a:lnTo>
                    <a:pt x="3018" y="2565"/>
                  </a:lnTo>
                  <a:lnTo>
                    <a:pt x="2956" y="2554"/>
                  </a:lnTo>
                  <a:lnTo>
                    <a:pt x="2895" y="2543"/>
                  </a:lnTo>
                  <a:lnTo>
                    <a:pt x="2833" y="2535"/>
                  </a:lnTo>
                  <a:lnTo>
                    <a:pt x="2770" y="2528"/>
                  </a:lnTo>
                  <a:lnTo>
                    <a:pt x="2707" y="2522"/>
                  </a:lnTo>
                  <a:lnTo>
                    <a:pt x="2644" y="2518"/>
                  </a:lnTo>
                  <a:lnTo>
                    <a:pt x="2579" y="2516"/>
                  </a:lnTo>
                  <a:lnTo>
                    <a:pt x="2515" y="2515"/>
                  </a:lnTo>
                  <a:lnTo>
                    <a:pt x="2450" y="2516"/>
                  </a:lnTo>
                  <a:lnTo>
                    <a:pt x="2386" y="2518"/>
                  </a:lnTo>
                  <a:lnTo>
                    <a:pt x="2323" y="2522"/>
                  </a:lnTo>
                  <a:lnTo>
                    <a:pt x="2259" y="2528"/>
                  </a:lnTo>
                  <a:lnTo>
                    <a:pt x="2197" y="2535"/>
                  </a:lnTo>
                  <a:lnTo>
                    <a:pt x="2135" y="2543"/>
                  </a:lnTo>
                  <a:lnTo>
                    <a:pt x="2073" y="2554"/>
                  </a:lnTo>
                  <a:lnTo>
                    <a:pt x="2012" y="2565"/>
                  </a:lnTo>
                  <a:lnTo>
                    <a:pt x="2012" y="1509"/>
                  </a:lnTo>
                  <a:close/>
                  <a:moveTo>
                    <a:pt x="4024" y="3029"/>
                  </a:moveTo>
                  <a:lnTo>
                    <a:pt x="4024" y="1509"/>
                  </a:lnTo>
                  <a:lnTo>
                    <a:pt x="4022" y="1431"/>
                  </a:lnTo>
                  <a:lnTo>
                    <a:pt x="4016" y="1355"/>
                  </a:lnTo>
                  <a:lnTo>
                    <a:pt x="4007" y="1280"/>
                  </a:lnTo>
                  <a:lnTo>
                    <a:pt x="3994" y="1205"/>
                  </a:lnTo>
                  <a:lnTo>
                    <a:pt x="3976" y="1133"/>
                  </a:lnTo>
                  <a:lnTo>
                    <a:pt x="3955" y="1060"/>
                  </a:lnTo>
                  <a:lnTo>
                    <a:pt x="3932" y="991"/>
                  </a:lnTo>
                  <a:lnTo>
                    <a:pt x="3905" y="922"/>
                  </a:lnTo>
                  <a:lnTo>
                    <a:pt x="3875" y="855"/>
                  </a:lnTo>
                  <a:lnTo>
                    <a:pt x="3842" y="791"/>
                  </a:lnTo>
                  <a:lnTo>
                    <a:pt x="3805" y="727"/>
                  </a:lnTo>
                  <a:lnTo>
                    <a:pt x="3765" y="666"/>
                  </a:lnTo>
                  <a:lnTo>
                    <a:pt x="3724" y="607"/>
                  </a:lnTo>
                  <a:lnTo>
                    <a:pt x="3679" y="549"/>
                  </a:lnTo>
                  <a:lnTo>
                    <a:pt x="3631" y="495"/>
                  </a:lnTo>
                  <a:lnTo>
                    <a:pt x="3581" y="443"/>
                  </a:lnTo>
                  <a:lnTo>
                    <a:pt x="3529" y="392"/>
                  </a:lnTo>
                  <a:lnTo>
                    <a:pt x="3475" y="345"/>
                  </a:lnTo>
                  <a:lnTo>
                    <a:pt x="3417" y="300"/>
                  </a:lnTo>
                  <a:lnTo>
                    <a:pt x="3358" y="259"/>
                  </a:lnTo>
                  <a:lnTo>
                    <a:pt x="3296" y="219"/>
                  </a:lnTo>
                  <a:lnTo>
                    <a:pt x="3233" y="182"/>
                  </a:lnTo>
                  <a:lnTo>
                    <a:pt x="3169" y="149"/>
                  </a:lnTo>
                  <a:lnTo>
                    <a:pt x="3101" y="119"/>
                  </a:lnTo>
                  <a:lnTo>
                    <a:pt x="3033" y="92"/>
                  </a:lnTo>
                  <a:lnTo>
                    <a:pt x="2962" y="68"/>
                  </a:lnTo>
                  <a:lnTo>
                    <a:pt x="2891" y="47"/>
                  </a:lnTo>
                  <a:lnTo>
                    <a:pt x="2819" y="31"/>
                  </a:lnTo>
                  <a:lnTo>
                    <a:pt x="2744" y="17"/>
                  </a:lnTo>
                  <a:lnTo>
                    <a:pt x="2669" y="8"/>
                  </a:lnTo>
                  <a:lnTo>
                    <a:pt x="2592" y="2"/>
                  </a:lnTo>
                  <a:lnTo>
                    <a:pt x="2515" y="0"/>
                  </a:lnTo>
                  <a:lnTo>
                    <a:pt x="2437" y="2"/>
                  </a:lnTo>
                  <a:lnTo>
                    <a:pt x="2361" y="8"/>
                  </a:lnTo>
                  <a:lnTo>
                    <a:pt x="2285" y="17"/>
                  </a:lnTo>
                  <a:lnTo>
                    <a:pt x="2211" y="31"/>
                  </a:lnTo>
                  <a:lnTo>
                    <a:pt x="2138" y="47"/>
                  </a:lnTo>
                  <a:lnTo>
                    <a:pt x="2066" y="68"/>
                  </a:lnTo>
                  <a:lnTo>
                    <a:pt x="1997" y="92"/>
                  </a:lnTo>
                  <a:lnTo>
                    <a:pt x="1928" y="119"/>
                  </a:lnTo>
                  <a:lnTo>
                    <a:pt x="1861" y="149"/>
                  </a:lnTo>
                  <a:lnTo>
                    <a:pt x="1796" y="182"/>
                  </a:lnTo>
                  <a:lnTo>
                    <a:pt x="1733" y="219"/>
                  </a:lnTo>
                  <a:lnTo>
                    <a:pt x="1672" y="259"/>
                  </a:lnTo>
                  <a:lnTo>
                    <a:pt x="1613" y="300"/>
                  </a:lnTo>
                  <a:lnTo>
                    <a:pt x="1555" y="345"/>
                  </a:lnTo>
                  <a:lnTo>
                    <a:pt x="1501" y="392"/>
                  </a:lnTo>
                  <a:lnTo>
                    <a:pt x="1449" y="443"/>
                  </a:lnTo>
                  <a:lnTo>
                    <a:pt x="1398" y="495"/>
                  </a:lnTo>
                  <a:lnTo>
                    <a:pt x="1351" y="549"/>
                  </a:lnTo>
                  <a:lnTo>
                    <a:pt x="1306" y="607"/>
                  </a:lnTo>
                  <a:lnTo>
                    <a:pt x="1263" y="666"/>
                  </a:lnTo>
                  <a:lnTo>
                    <a:pt x="1224" y="727"/>
                  </a:lnTo>
                  <a:lnTo>
                    <a:pt x="1188" y="791"/>
                  </a:lnTo>
                  <a:lnTo>
                    <a:pt x="1155" y="855"/>
                  </a:lnTo>
                  <a:lnTo>
                    <a:pt x="1125" y="922"/>
                  </a:lnTo>
                  <a:lnTo>
                    <a:pt x="1097" y="991"/>
                  </a:lnTo>
                  <a:lnTo>
                    <a:pt x="1074" y="1060"/>
                  </a:lnTo>
                  <a:lnTo>
                    <a:pt x="1053" y="1133"/>
                  </a:lnTo>
                  <a:lnTo>
                    <a:pt x="1037" y="1205"/>
                  </a:lnTo>
                  <a:lnTo>
                    <a:pt x="1023" y="1280"/>
                  </a:lnTo>
                  <a:lnTo>
                    <a:pt x="1014" y="1355"/>
                  </a:lnTo>
                  <a:lnTo>
                    <a:pt x="1008" y="1431"/>
                  </a:lnTo>
                  <a:lnTo>
                    <a:pt x="1006" y="1509"/>
                  </a:lnTo>
                  <a:lnTo>
                    <a:pt x="1006" y="3029"/>
                  </a:lnTo>
                  <a:lnTo>
                    <a:pt x="950" y="3073"/>
                  </a:lnTo>
                  <a:lnTo>
                    <a:pt x="894" y="3118"/>
                  </a:lnTo>
                  <a:lnTo>
                    <a:pt x="841" y="3165"/>
                  </a:lnTo>
                  <a:lnTo>
                    <a:pt x="789" y="3213"/>
                  </a:lnTo>
                  <a:lnTo>
                    <a:pt x="737" y="3263"/>
                  </a:lnTo>
                  <a:lnTo>
                    <a:pt x="687" y="3314"/>
                  </a:lnTo>
                  <a:lnTo>
                    <a:pt x="639" y="3366"/>
                  </a:lnTo>
                  <a:lnTo>
                    <a:pt x="592" y="3420"/>
                  </a:lnTo>
                  <a:lnTo>
                    <a:pt x="547" y="3476"/>
                  </a:lnTo>
                  <a:lnTo>
                    <a:pt x="503" y="3532"/>
                  </a:lnTo>
                  <a:lnTo>
                    <a:pt x="461" y="3589"/>
                  </a:lnTo>
                  <a:lnTo>
                    <a:pt x="420" y="3648"/>
                  </a:lnTo>
                  <a:lnTo>
                    <a:pt x="381" y="3708"/>
                  </a:lnTo>
                  <a:lnTo>
                    <a:pt x="344" y="3768"/>
                  </a:lnTo>
                  <a:lnTo>
                    <a:pt x="309" y="3831"/>
                  </a:lnTo>
                  <a:lnTo>
                    <a:pt x="276" y="3894"/>
                  </a:lnTo>
                  <a:lnTo>
                    <a:pt x="243" y="3958"/>
                  </a:lnTo>
                  <a:lnTo>
                    <a:pt x="213" y="4024"/>
                  </a:lnTo>
                  <a:lnTo>
                    <a:pt x="184" y="4090"/>
                  </a:lnTo>
                  <a:lnTo>
                    <a:pt x="158" y="4158"/>
                  </a:lnTo>
                  <a:lnTo>
                    <a:pt x="134" y="4226"/>
                  </a:lnTo>
                  <a:lnTo>
                    <a:pt x="111" y="4294"/>
                  </a:lnTo>
                  <a:lnTo>
                    <a:pt x="91" y="4365"/>
                  </a:lnTo>
                  <a:lnTo>
                    <a:pt x="71" y="4435"/>
                  </a:lnTo>
                  <a:lnTo>
                    <a:pt x="55" y="4508"/>
                  </a:lnTo>
                  <a:lnTo>
                    <a:pt x="41" y="4580"/>
                  </a:lnTo>
                  <a:lnTo>
                    <a:pt x="28" y="4653"/>
                  </a:lnTo>
                  <a:lnTo>
                    <a:pt x="18" y="4727"/>
                  </a:lnTo>
                  <a:lnTo>
                    <a:pt x="10" y="4801"/>
                  </a:lnTo>
                  <a:lnTo>
                    <a:pt x="5" y="4877"/>
                  </a:lnTo>
                  <a:lnTo>
                    <a:pt x="1" y="4953"/>
                  </a:lnTo>
                  <a:lnTo>
                    <a:pt x="0" y="5030"/>
                  </a:lnTo>
                  <a:lnTo>
                    <a:pt x="1" y="5106"/>
                  </a:lnTo>
                  <a:lnTo>
                    <a:pt x="5" y="5183"/>
                  </a:lnTo>
                  <a:lnTo>
                    <a:pt x="10" y="5258"/>
                  </a:lnTo>
                  <a:lnTo>
                    <a:pt x="18" y="5332"/>
                  </a:lnTo>
                  <a:lnTo>
                    <a:pt x="28" y="5407"/>
                  </a:lnTo>
                  <a:lnTo>
                    <a:pt x="41" y="5479"/>
                  </a:lnTo>
                  <a:lnTo>
                    <a:pt x="55" y="5552"/>
                  </a:lnTo>
                  <a:lnTo>
                    <a:pt x="71" y="5624"/>
                  </a:lnTo>
                  <a:lnTo>
                    <a:pt x="91" y="5695"/>
                  </a:lnTo>
                  <a:lnTo>
                    <a:pt x="111" y="5765"/>
                  </a:lnTo>
                  <a:lnTo>
                    <a:pt x="134" y="5834"/>
                  </a:lnTo>
                  <a:lnTo>
                    <a:pt x="158" y="5902"/>
                  </a:lnTo>
                  <a:lnTo>
                    <a:pt x="184" y="5969"/>
                  </a:lnTo>
                  <a:lnTo>
                    <a:pt x="213" y="6036"/>
                  </a:lnTo>
                  <a:lnTo>
                    <a:pt x="243" y="6101"/>
                  </a:lnTo>
                  <a:lnTo>
                    <a:pt x="276" y="6165"/>
                  </a:lnTo>
                  <a:lnTo>
                    <a:pt x="309" y="6229"/>
                  </a:lnTo>
                  <a:lnTo>
                    <a:pt x="344" y="6291"/>
                  </a:lnTo>
                  <a:lnTo>
                    <a:pt x="381" y="6351"/>
                  </a:lnTo>
                  <a:lnTo>
                    <a:pt x="420" y="6412"/>
                  </a:lnTo>
                  <a:lnTo>
                    <a:pt x="461" y="6470"/>
                  </a:lnTo>
                  <a:lnTo>
                    <a:pt x="503" y="6529"/>
                  </a:lnTo>
                  <a:lnTo>
                    <a:pt x="547" y="6584"/>
                  </a:lnTo>
                  <a:lnTo>
                    <a:pt x="592" y="6639"/>
                  </a:lnTo>
                  <a:lnTo>
                    <a:pt x="639" y="6694"/>
                  </a:lnTo>
                  <a:lnTo>
                    <a:pt x="687" y="6746"/>
                  </a:lnTo>
                  <a:lnTo>
                    <a:pt x="737" y="6796"/>
                  </a:lnTo>
                  <a:lnTo>
                    <a:pt x="789" y="6846"/>
                  </a:lnTo>
                  <a:lnTo>
                    <a:pt x="841" y="6895"/>
                  </a:lnTo>
                  <a:lnTo>
                    <a:pt x="894" y="6941"/>
                  </a:lnTo>
                  <a:lnTo>
                    <a:pt x="950" y="6986"/>
                  </a:lnTo>
                  <a:lnTo>
                    <a:pt x="1006" y="7030"/>
                  </a:lnTo>
                  <a:lnTo>
                    <a:pt x="1006" y="14586"/>
                  </a:lnTo>
                  <a:lnTo>
                    <a:pt x="1008" y="14664"/>
                  </a:lnTo>
                  <a:lnTo>
                    <a:pt x="1014" y="14740"/>
                  </a:lnTo>
                  <a:lnTo>
                    <a:pt x="1023" y="14815"/>
                  </a:lnTo>
                  <a:lnTo>
                    <a:pt x="1037" y="14890"/>
                  </a:lnTo>
                  <a:lnTo>
                    <a:pt x="1053" y="14962"/>
                  </a:lnTo>
                  <a:lnTo>
                    <a:pt x="1074" y="15035"/>
                  </a:lnTo>
                  <a:lnTo>
                    <a:pt x="1097" y="15104"/>
                  </a:lnTo>
                  <a:lnTo>
                    <a:pt x="1125" y="15173"/>
                  </a:lnTo>
                  <a:lnTo>
                    <a:pt x="1155" y="15240"/>
                  </a:lnTo>
                  <a:lnTo>
                    <a:pt x="1188" y="15304"/>
                  </a:lnTo>
                  <a:lnTo>
                    <a:pt x="1224" y="15368"/>
                  </a:lnTo>
                  <a:lnTo>
                    <a:pt x="1263" y="15429"/>
                  </a:lnTo>
                  <a:lnTo>
                    <a:pt x="1306" y="15488"/>
                  </a:lnTo>
                  <a:lnTo>
                    <a:pt x="1351" y="15546"/>
                  </a:lnTo>
                  <a:lnTo>
                    <a:pt x="1398" y="15600"/>
                  </a:lnTo>
                  <a:lnTo>
                    <a:pt x="1449" y="15652"/>
                  </a:lnTo>
                  <a:lnTo>
                    <a:pt x="1501" y="15703"/>
                  </a:lnTo>
                  <a:lnTo>
                    <a:pt x="1555" y="15750"/>
                  </a:lnTo>
                  <a:lnTo>
                    <a:pt x="1613" y="15795"/>
                  </a:lnTo>
                  <a:lnTo>
                    <a:pt x="1672" y="15836"/>
                  </a:lnTo>
                  <a:lnTo>
                    <a:pt x="1733" y="15877"/>
                  </a:lnTo>
                  <a:lnTo>
                    <a:pt x="1796" y="15913"/>
                  </a:lnTo>
                  <a:lnTo>
                    <a:pt x="1861" y="15946"/>
                  </a:lnTo>
                  <a:lnTo>
                    <a:pt x="1928" y="15976"/>
                  </a:lnTo>
                  <a:lnTo>
                    <a:pt x="1997" y="16003"/>
                  </a:lnTo>
                  <a:lnTo>
                    <a:pt x="2066" y="16027"/>
                  </a:lnTo>
                  <a:lnTo>
                    <a:pt x="2138" y="16048"/>
                  </a:lnTo>
                  <a:lnTo>
                    <a:pt x="2211" y="16064"/>
                  </a:lnTo>
                  <a:lnTo>
                    <a:pt x="2285" y="16078"/>
                  </a:lnTo>
                  <a:lnTo>
                    <a:pt x="2361" y="16087"/>
                  </a:lnTo>
                  <a:lnTo>
                    <a:pt x="2437" y="16093"/>
                  </a:lnTo>
                  <a:lnTo>
                    <a:pt x="2515" y="16095"/>
                  </a:lnTo>
                  <a:lnTo>
                    <a:pt x="2592" y="16093"/>
                  </a:lnTo>
                  <a:lnTo>
                    <a:pt x="2669" y="16087"/>
                  </a:lnTo>
                  <a:lnTo>
                    <a:pt x="2744" y="16078"/>
                  </a:lnTo>
                  <a:lnTo>
                    <a:pt x="2819" y="16064"/>
                  </a:lnTo>
                  <a:lnTo>
                    <a:pt x="2891" y="16048"/>
                  </a:lnTo>
                  <a:lnTo>
                    <a:pt x="2962" y="16027"/>
                  </a:lnTo>
                  <a:lnTo>
                    <a:pt x="3033" y="16003"/>
                  </a:lnTo>
                  <a:lnTo>
                    <a:pt x="3101" y="15976"/>
                  </a:lnTo>
                  <a:lnTo>
                    <a:pt x="3169" y="15946"/>
                  </a:lnTo>
                  <a:lnTo>
                    <a:pt x="3233" y="15913"/>
                  </a:lnTo>
                  <a:lnTo>
                    <a:pt x="3296" y="15877"/>
                  </a:lnTo>
                  <a:lnTo>
                    <a:pt x="3358" y="15836"/>
                  </a:lnTo>
                  <a:lnTo>
                    <a:pt x="3417" y="15795"/>
                  </a:lnTo>
                  <a:lnTo>
                    <a:pt x="3475" y="15750"/>
                  </a:lnTo>
                  <a:lnTo>
                    <a:pt x="3529" y="15703"/>
                  </a:lnTo>
                  <a:lnTo>
                    <a:pt x="3581" y="15652"/>
                  </a:lnTo>
                  <a:lnTo>
                    <a:pt x="3631" y="15600"/>
                  </a:lnTo>
                  <a:lnTo>
                    <a:pt x="3679" y="15546"/>
                  </a:lnTo>
                  <a:lnTo>
                    <a:pt x="3724" y="15488"/>
                  </a:lnTo>
                  <a:lnTo>
                    <a:pt x="3765" y="15429"/>
                  </a:lnTo>
                  <a:lnTo>
                    <a:pt x="3805" y="15368"/>
                  </a:lnTo>
                  <a:lnTo>
                    <a:pt x="3842" y="15304"/>
                  </a:lnTo>
                  <a:lnTo>
                    <a:pt x="3875" y="15240"/>
                  </a:lnTo>
                  <a:lnTo>
                    <a:pt x="3905" y="15173"/>
                  </a:lnTo>
                  <a:lnTo>
                    <a:pt x="3932" y="15104"/>
                  </a:lnTo>
                  <a:lnTo>
                    <a:pt x="3955" y="15035"/>
                  </a:lnTo>
                  <a:lnTo>
                    <a:pt x="3976" y="14962"/>
                  </a:lnTo>
                  <a:lnTo>
                    <a:pt x="3994" y="14890"/>
                  </a:lnTo>
                  <a:lnTo>
                    <a:pt x="4007" y="14815"/>
                  </a:lnTo>
                  <a:lnTo>
                    <a:pt x="4016" y="14740"/>
                  </a:lnTo>
                  <a:lnTo>
                    <a:pt x="4022" y="14664"/>
                  </a:lnTo>
                  <a:lnTo>
                    <a:pt x="4024" y="14586"/>
                  </a:lnTo>
                  <a:lnTo>
                    <a:pt x="4024" y="7030"/>
                  </a:lnTo>
                  <a:lnTo>
                    <a:pt x="4080" y="6986"/>
                  </a:lnTo>
                  <a:lnTo>
                    <a:pt x="4135" y="6941"/>
                  </a:lnTo>
                  <a:lnTo>
                    <a:pt x="4189" y="6895"/>
                  </a:lnTo>
                  <a:lnTo>
                    <a:pt x="4241" y="6846"/>
                  </a:lnTo>
                  <a:lnTo>
                    <a:pt x="4292" y="6796"/>
                  </a:lnTo>
                  <a:lnTo>
                    <a:pt x="4343" y="6746"/>
                  </a:lnTo>
                  <a:lnTo>
                    <a:pt x="4391" y="6694"/>
                  </a:lnTo>
                  <a:lnTo>
                    <a:pt x="4437" y="6639"/>
                  </a:lnTo>
                  <a:lnTo>
                    <a:pt x="4482" y="6584"/>
                  </a:lnTo>
                  <a:lnTo>
                    <a:pt x="4527" y="6529"/>
                  </a:lnTo>
                  <a:lnTo>
                    <a:pt x="4569" y="6470"/>
                  </a:lnTo>
                  <a:lnTo>
                    <a:pt x="4609" y="6412"/>
                  </a:lnTo>
                  <a:lnTo>
                    <a:pt x="4648" y="6351"/>
                  </a:lnTo>
                  <a:lnTo>
                    <a:pt x="4686" y="6291"/>
                  </a:lnTo>
                  <a:lnTo>
                    <a:pt x="4721" y="6229"/>
                  </a:lnTo>
                  <a:lnTo>
                    <a:pt x="4754" y="6165"/>
                  </a:lnTo>
                  <a:lnTo>
                    <a:pt x="4786" y="6101"/>
                  </a:lnTo>
                  <a:lnTo>
                    <a:pt x="4816" y="6036"/>
                  </a:lnTo>
                  <a:lnTo>
                    <a:pt x="4846" y="5969"/>
                  </a:lnTo>
                  <a:lnTo>
                    <a:pt x="4872" y="5902"/>
                  </a:lnTo>
                  <a:lnTo>
                    <a:pt x="4896" y="5834"/>
                  </a:lnTo>
                  <a:lnTo>
                    <a:pt x="4919" y="5765"/>
                  </a:lnTo>
                  <a:lnTo>
                    <a:pt x="4939" y="5695"/>
                  </a:lnTo>
                  <a:lnTo>
                    <a:pt x="4958" y="5624"/>
                  </a:lnTo>
                  <a:lnTo>
                    <a:pt x="4974" y="5552"/>
                  </a:lnTo>
                  <a:lnTo>
                    <a:pt x="4988" y="5479"/>
                  </a:lnTo>
                  <a:lnTo>
                    <a:pt x="5002" y="5407"/>
                  </a:lnTo>
                  <a:lnTo>
                    <a:pt x="5012" y="5332"/>
                  </a:lnTo>
                  <a:lnTo>
                    <a:pt x="5020" y="5258"/>
                  </a:lnTo>
                  <a:lnTo>
                    <a:pt x="5025" y="5183"/>
                  </a:lnTo>
                  <a:lnTo>
                    <a:pt x="5029" y="5106"/>
                  </a:lnTo>
                  <a:lnTo>
                    <a:pt x="5030" y="5030"/>
                  </a:lnTo>
                  <a:lnTo>
                    <a:pt x="5029" y="4953"/>
                  </a:lnTo>
                  <a:lnTo>
                    <a:pt x="5025" y="4877"/>
                  </a:lnTo>
                  <a:lnTo>
                    <a:pt x="5020" y="4801"/>
                  </a:lnTo>
                  <a:lnTo>
                    <a:pt x="5012" y="4727"/>
                  </a:lnTo>
                  <a:lnTo>
                    <a:pt x="5002" y="4653"/>
                  </a:lnTo>
                  <a:lnTo>
                    <a:pt x="4988" y="4580"/>
                  </a:lnTo>
                  <a:lnTo>
                    <a:pt x="4974" y="4508"/>
                  </a:lnTo>
                  <a:lnTo>
                    <a:pt x="4958" y="4435"/>
                  </a:lnTo>
                  <a:lnTo>
                    <a:pt x="4939" y="4365"/>
                  </a:lnTo>
                  <a:lnTo>
                    <a:pt x="4919" y="4294"/>
                  </a:lnTo>
                  <a:lnTo>
                    <a:pt x="4896" y="4226"/>
                  </a:lnTo>
                  <a:lnTo>
                    <a:pt x="4872" y="4158"/>
                  </a:lnTo>
                  <a:lnTo>
                    <a:pt x="4846" y="4090"/>
                  </a:lnTo>
                  <a:lnTo>
                    <a:pt x="4816" y="4024"/>
                  </a:lnTo>
                  <a:lnTo>
                    <a:pt x="4786" y="3958"/>
                  </a:lnTo>
                  <a:lnTo>
                    <a:pt x="4754" y="3894"/>
                  </a:lnTo>
                  <a:lnTo>
                    <a:pt x="4721" y="3831"/>
                  </a:lnTo>
                  <a:lnTo>
                    <a:pt x="4686" y="3768"/>
                  </a:lnTo>
                  <a:lnTo>
                    <a:pt x="4648" y="3708"/>
                  </a:lnTo>
                  <a:lnTo>
                    <a:pt x="4609" y="3648"/>
                  </a:lnTo>
                  <a:lnTo>
                    <a:pt x="4569" y="3589"/>
                  </a:lnTo>
                  <a:lnTo>
                    <a:pt x="4527" y="3532"/>
                  </a:lnTo>
                  <a:lnTo>
                    <a:pt x="4482" y="3476"/>
                  </a:lnTo>
                  <a:lnTo>
                    <a:pt x="4437" y="3420"/>
                  </a:lnTo>
                  <a:lnTo>
                    <a:pt x="4391" y="3366"/>
                  </a:lnTo>
                  <a:lnTo>
                    <a:pt x="4343" y="3314"/>
                  </a:lnTo>
                  <a:lnTo>
                    <a:pt x="4292" y="3263"/>
                  </a:lnTo>
                  <a:lnTo>
                    <a:pt x="4241" y="3213"/>
                  </a:lnTo>
                  <a:lnTo>
                    <a:pt x="4189" y="3165"/>
                  </a:lnTo>
                  <a:lnTo>
                    <a:pt x="4135" y="3118"/>
                  </a:lnTo>
                  <a:lnTo>
                    <a:pt x="4080" y="3073"/>
                  </a:lnTo>
                  <a:lnTo>
                    <a:pt x="4024" y="30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208"/>
            <p:cNvSpPr>
              <a:spLocks noEditPoints="1"/>
            </p:cNvSpPr>
            <p:nvPr/>
          </p:nvSpPr>
          <p:spPr bwMode="auto">
            <a:xfrm>
              <a:off x="4106863" y="4152900"/>
              <a:ext cx="215900" cy="690563"/>
            </a:xfrm>
            <a:custGeom>
              <a:avLst/>
              <a:gdLst>
                <a:gd name="T0" fmla="*/ 3785 w 5030"/>
                <a:gd name="T1" fmla="*/ 5837 h 16095"/>
                <a:gd name="T2" fmla="*/ 3571 w 5030"/>
                <a:gd name="T3" fmla="*/ 6098 h 16095"/>
                <a:gd name="T4" fmla="*/ 3350 w 5030"/>
                <a:gd name="T5" fmla="*/ 6279 h 16095"/>
                <a:gd name="T6" fmla="*/ 3045 w 5030"/>
                <a:gd name="T7" fmla="*/ 6436 h 16095"/>
                <a:gd name="T8" fmla="*/ 2678 w 5030"/>
                <a:gd name="T9" fmla="*/ 6529 h 16095"/>
                <a:gd name="T10" fmla="*/ 2288 w 5030"/>
                <a:gd name="T11" fmla="*/ 6519 h 16095"/>
                <a:gd name="T12" fmla="*/ 1932 w 5030"/>
                <a:gd name="T13" fmla="*/ 6415 h 16095"/>
                <a:gd name="T14" fmla="*/ 1633 w 5030"/>
                <a:gd name="T15" fmla="*/ 6246 h 16095"/>
                <a:gd name="T16" fmla="*/ 1420 w 5030"/>
                <a:gd name="T17" fmla="*/ 6059 h 16095"/>
                <a:gd name="T18" fmla="*/ 1245 w 5030"/>
                <a:gd name="T19" fmla="*/ 5837 h 16095"/>
                <a:gd name="T20" fmla="*/ 1060 w 5030"/>
                <a:gd name="T21" fmla="*/ 5402 h 16095"/>
                <a:gd name="T22" fmla="*/ 1006 w 5030"/>
                <a:gd name="T23" fmla="*/ 5002 h 16095"/>
                <a:gd name="T24" fmla="*/ 1080 w 5030"/>
                <a:gd name="T25" fmla="*/ 4586 h 16095"/>
                <a:gd name="T26" fmla="*/ 1274 w 5030"/>
                <a:gd name="T27" fmla="*/ 4178 h 16095"/>
                <a:gd name="T28" fmla="*/ 1540 w 5030"/>
                <a:gd name="T29" fmla="*/ 3885 h 16095"/>
                <a:gd name="T30" fmla="*/ 1777 w 5030"/>
                <a:gd name="T31" fmla="*/ 3721 h 16095"/>
                <a:gd name="T32" fmla="*/ 2102 w 5030"/>
                <a:gd name="T33" fmla="*/ 3584 h 16095"/>
                <a:gd name="T34" fmla="*/ 2482 w 5030"/>
                <a:gd name="T35" fmla="*/ 3521 h 16095"/>
                <a:gd name="T36" fmla="*/ 2867 w 5030"/>
                <a:gd name="T37" fmla="*/ 3567 h 16095"/>
                <a:gd name="T38" fmla="*/ 3202 w 5030"/>
                <a:gd name="T39" fmla="*/ 3694 h 16095"/>
                <a:gd name="T40" fmla="*/ 3490 w 5030"/>
                <a:gd name="T41" fmla="*/ 3885 h 16095"/>
                <a:gd name="T42" fmla="*/ 3756 w 5030"/>
                <a:gd name="T43" fmla="*/ 4178 h 16095"/>
                <a:gd name="T44" fmla="*/ 3951 w 5030"/>
                <a:gd name="T45" fmla="*/ 4586 h 16095"/>
                <a:gd name="T46" fmla="*/ 4024 w 5030"/>
                <a:gd name="T47" fmla="*/ 5002 h 16095"/>
                <a:gd name="T48" fmla="*/ 3971 w 5030"/>
                <a:gd name="T49" fmla="*/ 5402 h 16095"/>
                <a:gd name="T50" fmla="*/ 2958 w 5030"/>
                <a:gd name="T51" fmla="*/ 14827 h 16095"/>
                <a:gd name="T52" fmla="*/ 2755 w 5030"/>
                <a:gd name="T53" fmla="*/ 15029 h 16095"/>
                <a:gd name="T54" fmla="*/ 2464 w 5030"/>
                <a:gd name="T55" fmla="*/ 15086 h 16095"/>
                <a:gd name="T56" fmla="*/ 2195 w 5030"/>
                <a:gd name="T57" fmla="*/ 14974 h 16095"/>
                <a:gd name="T58" fmla="*/ 2035 w 5030"/>
                <a:gd name="T59" fmla="*/ 14736 h 16095"/>
                <a:gd name="T60" fmla="*/ 2323 w 5030"/>
                <a:gd name="T61" fmla="*/ 7537 h 16095"/>
                <a:gd name="T62" fmla="*/ 3018 w 5030"/>
                <a:gd name="T63" fmla="*/ 14586 h 16095"/>
                <a:gd name="T64" fmla="*/ 2085 w 5030"/>
                <a:gd name="T65" fmla="*/ 1248 h 16095"/>
                <a:gd name="T66" fmla="*/ 2297 w 5030"/>
                <a:gd name="T67" fmla="*/ 1055 h 16095"/>
                <a:gd name="T68" fmla="*/ 2592 w 5030"/>
                <a:gd name="T69" fmla="*/ 1012 h 16095"/>
                <a:gd name="T70" fmla="*/ 2853 w 5030"/>
                <a:gd name="T71" fmla="*/ 1137 h 16095"/>
                <a:gd name="T72" fmla="*/ 3002 w 5030"/>
                <a:gd name="T73" fmla="*/ 1383 h 16095"/>
                <a:gd name="T74" fmla="*/ 2644 w 5030"/>
                <a:gd name="T75" fmla="*/ 2518 h 16095"/>
                <a:gd name="T76" fmla="*/ 4024 w 5030"/>
                <a:gd name="T77" fmla="*/ 3029 h 16095"/>
                <a:gd name="T78" fmla="*/ 3806 w 5030"/>
                <a:gd name="T79" fmla="*/ 727 h 16095"/>
                <a:gd name="T80" fmla="*/ 3169 w 5030"/>
                <a:gd name="T81" fmla="*/ 149 h 16095"/>
                <a:gd name="T82" fmla="*/ 2286 w 5030"/>
                <a:gd name="T83" fmla="*/ 17 h 16095"/>
                <a:gd name="T84" fmla="*/ 1501 w 5030"/>
                <a:gd name="T85" fmla="*/ 392 h 16095"/>
                <a:gd name="T86" fmla="*/ 1054 w 5030"/>
                <a:gd name="T87" fmla="*/ 1133 h 16095"/>
                <a:gd name="T88" fmla="*/ 687 w 5030"/>
                <a:gd name="T89" fmla="*/ 3314 h 16095"/>
                <a:gd name="T90" fmla="*/ 214 w 5030"/>
                <a:gd name="T91" fmla="*/ 4024 h 16095"/>
                <a:gd name="T92" fmla="*/ 5 w 5030"/>
                <a:gd name="T93" fmla="*/ 4877 h 16095"/>
                <a:gd name="T94" fmla="*/ 111 w 5030"/>
                <a:gd name="T95" fmla="*/ 5765 h 16095"/>
                <a:gd name="T96" fmla="*/ 503 w 5030"/>
                <a:gd name="T97" fmla="*/ 6529 h 16095"/>
                <a:gd name="T98" fmla="*/ 1008 w 5030"/>
                <a:gd name="T99" fmla="*/ 14664 h 16095"/>
                <a:gd name="T100" fmla="*/ 1306 w 5030"/>
                <a:gd name="T101" fmla="*/ 15488 h 16095"/>
                <a:gd name="T102" fmla="*/ 1997 w 5030"/>
                <a:gd name="T103" fmla="*/ 16003 h 16095"/>
                <a:gd name="T104" fmla="*/ 2891 w 5030"/>
                <a:gd name="T105" fmla="*/ 16048 h 16095"/>
                <a:gd name="T106" fmla="*/ 3632 w 5030"/>
                <a:gd name="T107" fmla="*/ 15600 h 16095"/>
                <a:gd name="T108" fmla="*/ 4007 w 5030"/>
                <a:gd name="T109" fmla="*/ 14815 h 16095"/>
                <a:gd name="T110" fmla="*/ 4438 w 5030"/>
                <a:gd name="T111" fmla="*/ 6639 h 16095"/>
                <a:gd name="T112" fmla="*/ 4872 w 5030"/>
                <a:gd name="T113" fmla="*/ 5902 h 16095"/>
                <a:gd name="T114" fmla="*/ 5030 w 5030"/>
                <a:gd name="T115" fmla="*/ 5030 h 16095"/>
                <a:gd name="T116" fmla="*/ 4872 w 5030"/>
                <a:gd name="T117" fmla="*/ 4158 h 16095"/>
                <a:gd name="T118" fmla="*/ 4438 w 5030"/>
                <a:gd name="T119" fmla="*/ 342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30" h="16095">
                  <a:moveTo>
                    <a:pt x="3956" y="5452"/>
                  </a:moveTo>
                  <a:lnTo>
                    <a:pt x="3951" y="5472"/>
                  </a:lnTo>
                  <a:lnTo>
                    <a:pt x="3945" y="5492"/>
                  </a:lnTo>
                  <a:lnTo>
                    <a:pt x="3939" y="5512"/>
                  </a:lnTo>
                  <a:lnTo>
                    <a:pt x="3932" y="5532"/>
                  </a:lnTo>
                  <a:lnTo>
                    <a:pt x="3913" y="5581"/>
                  </a:lnTo>
                  <a:lnTo>
                    <a:pt x="3893" y="5630"/>
                  </a:lnTo>
                  <a:lnTo>
                    <a:pt x="3872" y="5678"/>
                  </a:lnTo>
                  <a:lnTo>
                    <a:pt x="3849" y="5725"/>
                  </a:lnTo>
                  <a:lnTo>
                    <a:pt x="3825" y="5771"/>
                  </a:lnTo>
                  <a:lnTo>
                    <a:pt x="3799" y="5815"/>
                  </a:lnTo>
                  <a:lnTo>
                    <a:pt x="3785" y="5837"/>
                  </a:lnTo>
                  <a:lnTo>
                    <a:pt x="3771" y="5860"/>
                  </a:lnTo>
                  <a:lnTo>
                    <a:pt x="3756" y="5881"/>
                  </a:lnTo>
                  <a:lnTo>
                    <a:pt x="3741" y="5903"/>
                  </a:lnTo>
                  <a:lnTo>
                    <a:pt x="3738" y="5906"/>
                  </a:lnTo>
                  <a:lnTo>
                    <a:pt x="3735" y="5910"/>
                  </a:lnTo>
                  <a:lnTo>
                    <a:pt x="3701" y="5954"/>
                  </a:lnTo>
                  <a:lnTo>
                    <a:pt x="3666" y="5997"/>
                  </a:lnTo>
                  <a:lnTo>
                    <a:pt x="3648" y="6019"/>
                  </a:lnTo>
                  <a:lnTo>
                    <a:pt x="3630" y="6039"/>
                  </a:lnTo>
                  <a:lnTo>
                    <a:pt x="3611" y="6059"/>
                  </a:lnTo>
                  <a:lnTo>
                    <a:pt x="3592" y="6079"/>
                  </a:lnTo>
                  <a:lnTo>
                    <a:pt x="3571" y="6098"/>
                  </a:lnTo>
                  <a:lnTo>
                    <a:pt x="3552" y="6118"/>
                  </a:lnTo>
                  <a:lnTo>
                    <a:pt x="3531" y="6136"/>
                  </a:lnTo>
                  <a:lnTo>
                    <a:pt x="3511" y="6155"/>
                  </a:lnTo>
                  <a:lnTo>
                    <a:pt x="3490" y="6173"/>
                  </a:lnTo>
                  <a:lnTo>
                    <a:pt x="3469" y="6191"/>
                  </a:lnTo>
                  <a:lnTo>
                    <a:pt x="3447" y="6209"/>
                  </a:lnTo>
                  <a:lnTo>
                    <a:pt x="3425" y="6225"/>
                  </a:lnTo>
                  <a:lnTo>
                    <a:pt x="3423" y="6228"/>
                  </a:lnTo>
                  <a:lnTo>
                    <a:pt x="3421" y="6230"/>
                  </a:lnTo>
                  <a:lnTo>
                    <a:pt x="3397" y="6246"/>
                  </a:lnTo>
                  <a:lnTo>
                    <a:pt x="3374" y="6263"/>
                  </a:lnTo>
                  <a:lnTo>
                    <a:pt x="3350" y="6279"/>
                  </a:lnTo>
                  <a:lnTo>
                    <a:pt x="3326" y="6294"/>
                  </a:lnTo>
                  <a:lnTo>
                    <a:pt x="3302" y="6309"/>
                  </a:lnTo>
                  <a:lnTo>
                    <a:pt x="3278" y="6324"/>
                  </a:lnTo>
                  <a:lnTo>
                    <a:pt x="3253" y="6338"/>
                  </a:lnTo>
                  <a:lnTo>
                    <a:pt x="3228" y="6352"/>
                  </a:lnTo>
                  <a:lnTo>
                    <a:pt x="3202" y="6366"/>
                  </a:lnTo>
                  <a:lnTo>
                    <a:pt x="3177" y="6379"/>
                  </a:lnTo>
                  <a:lnTo>
                    <a:pt x="3151" y="6391"/>
                  </a:lnTo>
                  <a:lnTo>
                    <a:pt x="3125" y="6403"/>
                  </a:lnTo>
                  <a:lnTo>
                    <a:pt x="3099" y="6415"/>
                  </a:lnTo>
                  <a:lnTo>
                    <a:pt x="3072" y="6425"/>
                  </a:lnTo>
                  <a:lnTo>
                    <a:pt x="3045" y="6436"/>
                  </a:lnTo>
                  <a:lnTo>
                    <a:pt x="3018" y="6446"/>
                  </a:lnTo>
                  <a:lnTo>
                    <a:pt x="2988" y="6456"/>
                  </a:lnTo>
                  <a:lnTo>
                    <a:pt x="2959" y="6466"/>
                  </a:lnTo>
                  <a:lnTo>
                    <a:pt x="2929" y="6475"/>
                  </a:lnTo>
                  <a:lnTo>
                    <a:pt x="2897" y="6484"/>
                  </a:lnTo>
                  <a:lnTo>
                    <a:pt x="2867" y="6492"/>
                  </a:lnTo>
                  <a:lnTo>
                    <a:pt x="2836" y="6500"/>
                  </a:lnTo>
                  <a:lnTo>
                    <a:pt x="2805" y="6507"/>
                  </a:lnTo>
                  <a:lnTo>
                    <a:pt x="2774" y="6513"/>
                  </a:lnTo>
                  <a:lnTo>
                    <a:pt x="2742" y="6519"/>
                  </a:lnTo>
                  <a:lnTo>
                    <a:pt x="2710" y="6525"/>
                  </a:lnTo>
                  <a:lnTo>
                    <a:pt x="2678" y="6529"/>
                  </a:lnTo>
                  <a:lnTo>
                    <a:pt x="2646" y="6533"/>
                  </a:lnTo>
                  <a:lnTo>
                    <a:pt x="2614" y="6535"/>
                  </a:lnTo>
                  <a:lnTo>
                    <a:pt x="2582" y="6537"/>
                  </a:lnTo>
                  <a:lnTo>
                    <a:pt x="2548" y="6539"/>
                  </a:lnTo>
                  <a:lnTo>
                    <a:pt x="2515" y="6539"/>
                  </a:lnTo>
                  <a:lnTo>
                    <a:pt x="2482" y="6539"/>
                  </a:lnTo>
                  <a:lnTo>
                    <a:pt x="2449" y="6537"/>
                  </a:lnTo>
                  <a:lnTo>
                    <a:pt x="2417" y="6535"/>
                  </a:lnTo>
                  <a:lnTo>
                    <a:pt x="2383" y="6533"/>
                  </a:lnTo>
                  <a:lnTo>
                    <a:pt x="2351" y="6529"/>
                  </a:lnTo>
                  <a:lnTo>
                    <a:pt x="2320" y="6525"/>
                  </a:lnTo>
                  <a:lnTo>
                    <a:pt x="2288" y="6519"/>
                  </a:lnTo>
                  <a:lnTo>
                    <a:pt x="2257" y="6513"/>
                  </a:lnTo>
                  <a:lnTo>
                    <a:pt x="2225" y="6507"/>
                  </a:lnTo>
                  <a:lnTo>
                    <a:pt x="2194" y="6500"/>
                  </a:lnTo>
                  <a:lnTo>
                    <a:pt x="2163" y="6492"/>
                  </a:lnTo>
                  <a:lnTo>
                    <a:pt x="2133" y="6484"/>
                  </a:lnTo>
                  <a:lnTo>
                    <a:pt x="2102" y="6475"/>
                  </a:lnTo>
                  <a:lnTo>
                    <a:pt x="2072" y="6466"/>
                  </a:lnTo>
                  <a:lnTo>
                    <a:pt x="2042" y="6456"/>
                  </a:lnTo>
                  <a:lnTo>
                    <a:pt x="2012" y="6446"/>
                  </a:lnTo>
                  <a:lnTo>
                    <a:pt x="1985" y="6436"/>
                  </a:lnTo>
                  <a:lnTo>
                    <a:pt x="1958" y="6425"/>
                  </a:lnTo>
                  <a:lnTo>
                    <a:pt x="1932" y="6415"/>
                  </a:lnTo>
                  <a:lnTo>
                    <a:pt x="1906" y="6403"/>
                  </a:lnTo>
                  <a:lnTo>
                    <a:pt x="1879" y="6391"/>
                  </a:lnTo>
                  <a:lnTo>
                    <a:pt x="1853" y="6379"/>
                  </a:lnTo>
                  <a:lnTo>
                    <a:pt x="1827" y="6366"/>
                  </a:lnTo>
                  <a:lnTo>
                    <a:pt x="1802" y="6352"/>
                  </a:lnTo>
                  <a:lnTo>
                    <a:pt x="1777" y="6338"/>
                  </a:lnTo>
                  <a:lnTo>
                    <a:pt x="1753" y="6324"/>
                  </a:lnTo>
                  <a:lnTo>
                    <a:pt x="1728" y="6309"/>
                  </a:lnTo>
                  <a:lnTo>
                    <a:pt x="1703" y="6294"/>
                  </a:lnTo>
                  <a:lnTo>
                    <a:pt x="1680" y="6279"/>
                  </a:lnTo>
                  <a:lnTo>
                    <a:pt x="1656" y="6263"/>
                  </a:lnTo>
                  <a:lnTo>
                    <a:pt x="1633" y="6246"/>
                  </a:lnTo>
                  <a:lnTo>
                    <a:pt x="1611" y="6230"/>
                  </a:lnTo>
                  <a:lnTo>
                    <a:pt x="1608" y="6228"/>
                  </a:lnTo>
                  <a:lnTo>
                    <a:pt x="1606" y="6225"/>
                  </a:lnTo>
                  <a:lnTo>
                    <a:pt x="1584" y="6209"/>
                  </a:lnTo>
                  <a:lnTo>
                    <a:pt x="1562" y="6191"/>
                  </a:lnTo>
                  <a:lnTo>
                    <a:pt x="1540" y="6173"/>
                  </a:lnTo>
                  <a:lnTo>
                    <a:pt x="1519" y="6155"/>
                  </a:lnTo>
                  <a:lnTo>
                    <a:pt x="1499" y="6136"/>
                  </a:lnTo>
                  <a:lnTo>
                    <a:pt x="1478" y="6118"/>
                  </a:lnTo>
                  <a:lnTo>
                    <a:pt x="1459" y="6098"/>
                  </a:lnTo>
                  <a:lnTo>
                    <a:pt x="1439" y="6079"/>
                  </a:lnTo>
                  <a:lnTo>
                    <a:pt x="1420" y="6059"/>
                  </a:lnTo>
                  <a:lnTo>
                    <a:pt x="1401" y="6039"/>
                  </a:lnTo>
                  <a:lnTo>
                    <a:pt x="1382" y="6019"/>
                  </a:lnTo>
                  <a:lnTo>
                    <a:pt x="1364" y="5997"/>
                  </a:lnTo>
                  <a:lnTo>
                    <a:pt x="1346" y="5976"/>
                  </a:lnTo>
                  <a:lnTo>
                    <a:pt x="1329" y="5954"/>
                  </a:lnTo>
                  <a:lnTo>
                    <a:pt x="1312" y="5932"/>
                  </a:lnTo>
                  <a:lnTo>
                    <a:pt x="1296" y="5910"/>
                  </a:lnTo>
                  <a:lnTo>
                    <a:pt x="1292" y="5906"/>
                  </a:lnTo>
                  <a:lnTo>
                    <a:pt x="1289" y="5903"/>
                  </a:lnTo>
                  <a:lnTo>
                    <a:pt x="1274" y="5881"/>
                  </a:lnTo>
                  <a:lnTo>
                    <a:pt x="1259" y="5860"/>
                  </a:lnTo>
                  <a:lnTo>
                    <a:pt x="1245" y="5837"/>
                  </a:lnTo>
                  <a:lnTo>
                    <a:pt x="1232" y="5815"/>
                  </a:lnTo>
                  <a:lnTo>
                    <a:pt x="1205" y="5771"/>
                  </a:lnTo>
                  <a:lnTo>
                    <a:pt x="1181" y="5725"/>
                  </a:lnTo>
                  <a:lnTo>
                    <a:pt x="1158" y="5678"/>
                  </a:lnTo>
                  <a:lnTo>
                    <a:pt x="1137" y="5630"/>
                  </a:lnTo>
                  <a:lnTo>
                    <a:pt x="1117" y="5581"/>
                  </a:lnTo>
                  <a:lnTo>
                    <a:pt x="1099" y="5532"/>
                  </a:lnTo>
                  <a:lnTo>
                    <a:pt x="1092" y="5512"/>
                  </a:lnTo>
                  <a:lnTo>
                    <a:pt x="1086" y="5492"/>
                  </a:lnTo>
                  <a:lnTo>
                    <a:pt x="1080" y="5472"/>
                  </a:lnTo>
                  <a:lnTo>
                    <a:pt x="1075" y="5452"/>
                  </a:lnTo>
                  <a:lnTo>
                    <a:pt x="1060" y="5402"/>
                  </a:lnTo>
                  <a:lnTo>
                    <a:pt x="1046" y="5350"/>
                  </a:lnTo>
                  <a:lnTo>
                    <a:pt x="1034" y="5298"/>
                  </a:lnTo>
                  <a:lnTo>
                    <a:pt x="1025" y="5246"/>
                  </a:lnTo>
                  <a:lnTo>
                    <a:pt x="1020" y="5219"/>
                  </a:lnTo>
                  <a:lnTo>
                    <a:pt x="1017" y="5193"/>
                  </a:lnTo>
                  <a:lnTo>
                    <a:pt x="1014" y="5165"/>
                  </a:lnTo>
                  <a:lnTo>
                    <a:pt x="1011" y="5139"/>
                  </a:lnTo>
                  <a:lnTo>
                    <a:pt x="1009" y="5112"/>
                  </a:lnTo>
                  <a:lnTo>
                    <a:pt x="1007" y="5085"/>
                  </a:lnTo>
                  <a:lnTo>
                    <a:pt x="1006" y="5057"/>
                  </a:lnTo>
                  <a:lnTo>
                    <a:pt x="1006" y="5030"/>
                  </a:lnTo>
                  <a:lnTo>
                    <a:pt x="1006" y="5002"/>
                  </a:lnTo>
                  <a:lnTo>
                    <a:pt x="1007" y="4974"/>
                  </a:lnTo>
                  <a:lnTo>
                    <a:pt x="1009" y="4947"/>
                  </a:lnTo>
                  <a:lnTo>
                    <a:pt x="1011" y="4920"/>
                  </a:lnTo>
                  <a:lnTo>
                    <a:pt x="1014" y="4893"/>
                  </a:lnTo>
                  <a:lnTo>
                    <a:pt x="1017" y="4866"/>
                  </a:lnTo>
                  <a:lnTo>
                    <a:pt x="1020" y="4840"/>
                  </a:lnTo>
                  <a:lnTo>
                    <a:pt x="1025" y="4812"/>
                  </a:lnTo>
                  <a:lnTo>
                    <a:pt x="1034" y="4760"/>
                  </a:lnTo>
                  <a:lnTo>
                    <a:pt x="1046" y="4709"/>
                  </a:lnTo>
                  <a:lnTo>
                    <a:pt x="1060" y="4657"/>
                  </a:lnTo>
                  <a:lnTo>
                    <a:pt x="1075" y="4606"/>
                  </a:lnTo>
                  <a:lnTo>
                    <a:pt x="1080" y="4586"/>
                  </a:lnTo>
                  <a:lnTo>
                    <a:pt x="1086" y="4567"/>
                  </a:lnTo>
                  <a:lnTo>
                    <a:pt x="1092" y="4547"/>
                  </a:lnTo>
                  <a:lnTo>
                    <a:pt x="1099" y="4528"/>
                  </a:lnTo>
                  <a:lnTo>
                    <a:pt x="1117" y="4478"/>
                  </a:lnTo>
                  <a:lnTo>
                    <a:pt x="1137" y="4429"/>
                  </a:lnTo>
                  <a:lnTo>
                    <a:pt x="1158" y="4382"/>
                  </a:lnTo>
                  <a:lnTo>
                    <a:pt x="1181" y="4335"/>
                  </a:lnTo>
                  <a:lnTo>
                    <a:pt x="1205" y="4288"/>
                  </a:lnTo>
                  <a:lnTo>
                    <a:pt x="1232" y="4243"/>
                  </a:lnTo>
                  <a:lnTo>
                    <a:pt x="1245" y="4221"/>
                  </a:lnTo>
                  <a:lnTo>
                    <a:pt x="1259" y="4200"/>
                  </a:lnTo>
                  <a:lnTo>
                    <a:pt x="1274" y="4178"/>
                  </a:lnTo>
                  <a:lnTo>
                    <a:pt x="1289" y="4157"/>
                  </a:lnTo>
                  <a:lnTo>
                    <a:pt x="1292" y="4153"/>
                  </a:lnTo>
                  <a:lnTo>
                    <a:pt x="1296" y="4148"/>
                  </a:lnTo>
                  <a:lnTo>
                    <a:pt x="1329" y="4104"/>
                  </a:lnTo>
                  <a:lnTo>
                    <a:pt x="1364" y="4062"/>
                  </a:lnTo>
                  <a:lnTo>
                    <a:pt x="1401" y="4020"/>
                  </a:lnTo>
                  <a:lnTo>
                    <a:pt x="1439" y="3979"/>
                  </a:lnTo>
                  <a:lnTo>
                    <a:pt x="1459" y="3960"/>
                  </a:lnTo>
                  <a:lnTo>
                    <a:pt x="1478" y="3941"/>
                  </a:lnTo>
                  <a:lnTo>
                    <a:pt x="1499" y="3922"/>
                  </a:lnTo>
                  <a:lnTo>
                    <a:pt x="1519" y="3903"/>
                  </a:lnTo>
                  <a:lnTo>
                    <a:pt x="1540" y="3885"/>
                  </a:lnTo>
                  <a:lnTo>
                    <a:pt x="1562" y="3868"/>
                  </a:lnTo>
                  <a:lnTo>
                    <a:pt x="1584" y="3850"/>
                  </a:lnTo>
                  <a:lnTo>
                    <a:pt x="1606" y="3833"/>
                  </a:lnTo>
                  <a:lnTo>
                    <a:pt x="1608" y="3832"/>
                  </a:lnTo>
                  <a:lnTo>
                    <a:pt x="1611" y="3830"/>
                  </a:lnTo>
                  <a:lnTo>
                    <a:pt x="1633" y="3813"/>
                  </a:lnTo>
                  <a:lnTo>
                    <a:pt x="1656" y="3796"/>
                  </a:lnTo>
                  <a:lnTo>
                    <a:pt x="1680" y="3780"/>
                  </a:lnTo>
                  <a:lnTo>
                    <a:pt x="1703" y="3765"/>
                  </a:lnTo>
                  <a:lnTo>
                    <a:pt x="1728" y="3750"/>
                  </a:lnTo>
                  <a:lnTo>
                    <a:pt x="1753" y="3735"/>
                  </a:lnTo>
                  <a:lnTo>
                    <a:pt x="1777" y="3721"/>
                  </a:lnTo>
                  <a:lnTo>
                    <a:pt x="1802" y="3707"/>
                  </a:lnTo>
                  <a:lnTo>
                    <a:pt x="1827" y="3694"/>
                  </a:lnTo>
                  <a:lnTo>
                    <a:pt x="1853" y="3681"/>
                  </a:lnTo>
                  <a:lnTo>
                    <a:pt x="1879" y="3669"/>
                  </a:lnTo>
                  <a:lnTo>
                    <a:pt x="1906" y="3657"/>
                  </a:lnTo>
                  <a:lnTo>
                    <a:pt x="1932" y="3645"/>
                  </a:lnTo>
                  <a:lnTo>
                    <a:pt x="1958" y="3633"/>
                  </a:lnTo>
                  <a:lnTo>
                    <a:pt x="1985" y="3623"/>
                  </a:lnTo>
                  <a:lnTo>
                    <a:pt x="2012" y="3613"/>
                  </a:lnTo>
                  <a:lnTo>
                    <a:pt x="2042" y="3603"/>
                  </a:lnTo>
                  <a:lnTo>
                    <a:pt x="2072" y="3593"/>
                  </a:lnTo>
                  <a:lnTo>
                    <a:pt x="2102" y="3584"/>
                  </a:lnTo>
                  <a:lnTo>
                    <a:pt x="2133" y="3575"/>
                  </a:lnTo>
                  <a:lnTo>
                    <a:pt x="2163" y="3567"/>
                  </a:lnTo>
                  <a:lnTo>
                    <a:pt x="2194" y="3559"/>
                  </a:lnTo>
                  <a:lnTo>
                    <a:pt x="2225" y="3552"/>
                  </a:lnTo>
                  <a:lnTo>
                    <a:pt x="2257" y="3546"/>
                  </a:lnTo>
                  <a:lnTo>
                    <a:pt x="2288" y="3540"/>
                  </a:lnTo>
                  <a:lnTo>
                    <a:pt x="2320" y="3535"/>
                  </a:lnTo>
                  <a:lnTo>
                    <a:pt x="2351" y="3531"/>
                  </a:lnTo>
                  <a:lnTo>
                    <a:pt x="2383" y="3528"/>
                  </a:lnTo>
                  <a:lnTo>
                    <a:pt x="2417" y="3525"/>
                  </a:lnTo>
                  <a:lnTo>
                    <a:pt x="2449" y="3523"/>
                  </a:lnTo>
                  <a:lnTo>
                    <a:pt x="2482" y="3521"/>
                  </a:lnTo>
                  <a:lnTo>
                    <a:pt x="2515" y="3521"/>
                  </a:lnTo>
                  <a:lnTo>
                    <a:pt x="2548" y="3521"/>
                  </a:lnTo>
                  <a:lnTo>
                    <a:pt x="2582" y="3523"/>
                  </a:lnTo>
                  <a:lnTo>
                    <a:pt x="2614" y="3525"/>
                  </a:lnTo>
                  <a:lnTo>
                    <a:pt x="2646" y="3528"/>
                  </a:lnTo>
                  <a:lnTo>
                    <a:pt x="2678" y="3531"/>
                  </a:lnTo>
                  <a:lnTo>
                    <a:pt x="2710" y="3535"/>
                  </a:lnTo>
                  <a:lnTo>
                    <a:pt x="2742" y="3540"/>
                  </a:lnTo>
                  <a:lnTo>
                    <a:pt x="2774" y="3546"/>
                  </a:lnTo>
                  <a:lnTo>
                    <a:pt x="2805" y="3552"/>
                  </a:lnTo>
                  <a:lnTo>
                    <a:pt x="2836" y="3559"/>
                  </a:lnTo>
                  <a:lnTo>
                    <a:pt x="2867" y="3567"/>
                  </a:lnTo>
                  <a:lnTo>
                    <a:pt x="2897" y="3575"/>
                  </a:lnTo>
                  <a:lnTo>
                    <a:pt x="2929" y="3584"/>
                  </a:lnTo>
                  <a:lnTo>
                    <a:pt x="2959" y="3593"/>
                  </a:lnTo>
                  <a:lnTo>
                    <a:pt x="2988" y="3603"/>
                  </a:lnTo>
                  <a:lnTo>
                    <a:pt x="3018" y="3613"/>
                  </a:lnTo>
                  <a:lnTo>
                    <a:pt x="3045" y="3623"/>
                  </a:lnTo>
                  <a:lnTo>
                    <a:pt x="3072" y="3633"/>
                  </a:lnTo>
                  <a:lnTo>
                    <a:pt x="3099" y="3645"/>
                  </a:lnTo>
                  <a:lnTo>
                    <a:pt x="3125" y="3657"/>
                  </a:lnTo>
                  <a:lnTo>
                    <a:pt x="3151" y="3669"/>
                  </a:lnTo>
                  <a:lnTo>
                    <a:pt x="3177" y="3681"/>
                  </a:lnTo>
                  <a:lnTo>
                    <a:pt x="3202" y="3694"/>
                  </a:lnTo>
                  <a:lnTo>
                    <a:pt x="3228" y="3707"/>
                  </a:lnTo>
                  <a:lnTo>
                    <a:pt x="3253" y="3721"/>
                  </a:lnTo>
                  <a:lnTo>
                    <a:pt x="3278" y="3735"/>
                  </a:lnTo>
                  <a:lnTo>
                    <a:pt x="3302" y="3750"/>
                  </a:lnTo>
                  <a:lnTo>
                    <a:pt x="3326" y="3765"/>
                  </a:lnTo>
                  <a:lnTo>
                    <a:pt x="3374" y="3796"/>
                  </a:lnTo>
                  <a:lnTo>
                    <a:pt x="3421" y="3830"/>
                  </a:lnTo>
                  <a:lnTo>
                    <a:pt x="3423" y="3832"/>
                  </a:lnTo>
                  <a:lnTo>
                    <a:pt x="3425" y="3833"/>
                  </a:lnTo>
                  <a:lnTo>
                    <a:pt x="3447" y="3850"/>
                  </a:lnTo>
                  <a:lnTo>
                    <a:pt x="3469" y="3868"/>
                  </a:lnTo>
                  <a:lnTo>
                    <a:pt x="3490" y="3885"/>
                  </a:lnTo>
                  <a:lnTo>
                    <a:pt x="3511" y="3903"/>
                  </a:lnTo>
                  <a:lnTo>
                    <a:pt x="3531" y="3922"/>
                  </a:lnTo>
                  <a:lnTo>
                    <a:pt x="3552" y="3941"/>
                  </a:lnTo>
                  <a:lnTo>
                    <a:pt x="3571" y="3960"/>
                  </a:lnTo>
                  <a:lnTo>
                    <a:pt x="3592" y="3979"/>
                  </a:lnTo>
                  <a:lnTo>
                    <a:pt x="3630" y="4020"/>
                  </a:lnTo>
                  <a:lnTo>
                    <a:pt x="3666" y="4062"/>
                  </a:lnTo>
                  <a:lnTo>
                    <a:pt x="3701" y="4104"/>
                  </a:lnTo>
                  <a:lnTo>
                    <a:pt x="3735" y="4148"/>
                  </a:lnTo>
                  <a:lnTo>
                    <a:pt x="3738" y="4153"/>
                  </a:lnTo>
                  <a:lnTo>
                    <a:pt x="3741" y="4157"/>
                  </a:lnTo>
                  <a:lnTo>
                    <a:pt x="3756" y="4178"/>
                  </a:lnTo>
                  <a:lnTo>
                    <a:pt x="3771" y="4200"/>
                  </a:lnTo>
                  <a:lnTo>
                    <a:pt x="3785" y="4221"/>
                  </a:lnTo>
                  <a:lnTo>
                    <a:pt x="3799" y="4243"/>
                  </a:lnTo>
                  <a:lnTo>
                    <a:pt x="3825" y="4288"/>
                  </a:lnTo>
                  <a:lnTo>
                    <a:pt x="3849" y="4335"/>
                  </a:lnTo>
                  <a:lnTo>
                    <a:pt x="3872" y="4382"/>
                  </a:lnTo>
                  <a:lnTo>
                    <a:pt x="3893" y="4429"/>
                  </a:lnTo>
                  <a:lnTo>
                    <a:pt x="3913" y="4478"/>
                  </a:lnTo>
                  <a:lnTo>
                    <a:pt x="3932" y="4528"/>
                  </a:lnTo>
                  <a:lnTo>
                    <a:pt x="3939" y="4547"/>
                  </a:lnTo>
                  <a:lnTo>
                    <a:pt x="3945" y="4567"/>
                  </a:lnTo>
                  <a:lnTo>
                    <a:pt x="3951" y="4586"/>
                  </a:lnTo>
                  <a:lnTo>
                    <a:pt x="3956" y="4606"/>
                  </a:lnTo>
                  <a:lnTo>
                    <a:pt x="3971" y="4657"/>
                  </a:lnTo>
                  <a:lnTo>
                    <a:pt x="3984" y="4709"/>
                  </a:lnTo>
                  <a:lnTo>
                    <a:pt x="3996" y="4760"/>
                  </a:lnTo>
                  <a:lnTo>
                    <a:pt x="4005" y="4812"/>
                  </a:lnTo>
                  <a:lnTo>
                    <a:pt x="4010" y="4840"/>
                  </a:lnTo>
                  <a:lnTo>
                    <a:pt x="4013" y="4866"/>
                  </a:lnTo>
                  <a:lnTo>
                    <a:pt x="4016" y="4893"/>
                  </a:lnTo>
                  <a:lnTo>
                    <a:pt x="4019" y="4920"/>
                  </a:lnTo>
                  <a:lnTo>
                    <a:pt x="4021" y="4947"/>
                  </a:lnTo>
                  <a:lnTo>
                    <a:pt x="4023" y="4974"/>
                  </a:lnTo>
                  <a:lnTo>
                    <a:pt x="4024" y="5002"/>
                  </a:lnTo>
                  <a:lnTo>
                    <a:pt x="4024" y="5030"/>
                  </a:lnTo>
                  <a:lnTo>
                    <a:pt x="4024" y="5057"/>
                  </a:lnTo>
                  <a:lnTo>
                    <a:pt x="4023" y="5085"/>
                  </a:lnTo>
                  <a:lnTo>
                    <a:pt x="4021" y="5112"/>
                  </a:lnTo>
                  <a:lnTo>
                    <a:pt x="4019" y="5139"/>
                  </a:lnTo>
                  <a:lnTo>
                    <a:pt x="4016" y="5165"/>
                  </a:lnTo>
                  <a:lnTo>
                    <a:pt x="4013" y="5193"/>
                  </a:lnTo>
                  <a:lnTo>
                    <a:pt x="4010" y="5219"/>
                  </a:lnTo>
                  <a:lnTo>
                    <a:pt x="4005" y="5246"/>
                  </a:lnTo>
                  <a:lnTo>
                    <a:pt x="3996" y="5298"/>
                  </a:lnTo>
                  <a:lnTo>
                    <a:pt x="3984" y="5350"/>
                  </a:lnTo>
                  <a:lnTo>
                    <a:pt x="3971" y="5402"/>
                  </a:lnTo>
                  <a:lnTo>
                    <a:pt x="3956" y="5452"/>
                  </a:lnTo>
                  <a:close/>
                  <a:moveTo>
                    <a:pt x="3018" y="14586"/>
                  </a:moveTo>
                  <a:lnTo>
                    <a:pt x="3017" y="14612"/>
                  </a:lnTo>
                  <a:lnTo>
                    <a:pt x="3015" y="14637"/>
                  </a:lnTo>
                  <a:lnTo>
                    <a:pt x="3012" y="14663"/>
                  </a:lnTo>
                  <a:lnTo>
                    <a:pt x="3008" y="14688"/>
                  </a:lnTo>
                  <a:lnTo>
                    <a:pt x="3002" y="14712"/>
                  </a:lnTo>
                  <a:lnTo>
                    <a:pt x="2996" y="14736"/>
                  </a:lnTo>
                  <a:lnTo>
                    <a:pt x="2988" y="14759"/>
                  </a:lnTo>
                  <a:lnTo>
                    <a:pt x="2979" y="14782"/>
                  </a:lnTo>
                  <a:lnTo>
                    <a:pt x="2969" y="14804"/>
                  </a:lnTo>
                  <a:lnTo>
                    <a:pt x="2958" y="14827"/>
                  </a:lnTo>
                  <a:lnTo>
                    <a:pt x="2946" y="14847"/>
                  </a:lnTo>
                  <a:lnTo>
                    <a:pt x="2933" y="14868"/>
                  </a:lnTo>
                  <a:lnTo>
                    <a:pt x="2919" y="14887"/>
                  </a:lnTo>
                  <a:lnTo>
                    <a:pt x="2903" y="14906"/>
                  </a:lnTo>
                  <a:lnTo>
                    <a:pt x="2887" y="14924"/>
                  </a:lnTo>
                  <a:lnTo>
                    <a:pt x="2871" y="14942"/>
                  </a:lnTo>
                  <a:lnTo>
                    <a:pt x="2853" y="14958"/>
                  </a:lnTo>
                  <a:lnTo>
                    <a:pt x="2835" y="14974"/>
                  </a:lnTo>
                  <a:lnTo>
                    <a:pt x="2816" y="14989"/>
                  </a:lnTo>
                  <a:lnTo>
                    <a:pt x="2796" y="15004"/>
                  </a:lnTo>
                  <a:lnTo>
                    <a:pt x="2776" y="15017"/>
                  </a:lnTo>
                  <a:lnTo>
                    <a:pt x="2755" y="15029"/>
                  </a:lnTo>
                  <a:lnTo>
                    <a:pt x="2733" y="15040"/>
                  </a:lnTo>
                  <a:lnTo>
                    <a:pt x="2711" y="15050"/>
                  </a:lnTo>
                  <a:lnTo>
                    <a:pt x="2688" y="15059"/>
                  </a:lnTo>
                  <a:lnTo>
                    <a:pt x="2665" y="15067"/>
                  </a:lnTo>
                  <a:lnTo>
                    <a:pt x="2641" y="15073"/>
                  </a:lnTo>
                  <a:lnTo>
                    <a:pt x="2617" y="15079"/>
                  </a:lnTo>
                  <a:lnTo>
                    <a:pt x="2592" y="15083"/>
                  </a:lnTo>
                  <a:lnTo>
                    <a:pt x="2566" y="15086"/>
                  </a:lnTo>
                  <a:lnTo>
                    <a:pt x="2541" y="15088"/>
                  </a:lnTo>
                  <a:lnTo>
                    <a:pt x="2515" y="15089"/>
                  </a:lnTo>
                  <a:lnTo>
                    <a:pt x="2489" y="15088"/>
                  </a:lnTo>
                  <a:lnTo>
                    <a:pt x="2464" y="15086"/>
                  </a:lnTo>
                  <a:lnTo>
                    <a:pt x="2439" y="15083"/>
                  </a:lnTo>
                  <a:lnTo>
                    <a:pt x="2414" y="15079"/>
                  </a:lnTo>
                  <a:lnTo>
                    <a:pt x="2389" y="15073"/>
                  </a:lnTo>
                  <a:lnTo>
                    <a:pt x="2365" y="15067"/>
                  </a:lnTo>
                  <a:lnTo>
                    <a:pt x="2342" y="15059"/>
                  </a:lnTo>
                  <a:lnTo>
                    <a:pt x="2319" y="15050"/>
                  </a:lnTo>
                  <a:lnTo>
                    <a:pt x="2297" y="15040"/>
                  </a:lnTo>
                  <a:lnTo>
                    <a:pt x="2276" y="15029"/>
                  </a:lnTo>
                  <a:lnTo>
                    <a:pt x="2255" y="15017"/>
                  </a:lnTo>
                  <a:lnTo>
                    <a:pt x="2233" y="15004"/>
                  </a:lnTo>
                  <a:lnTo>
                    <a:pt x="2214" y="14989"/>
                  </a:lnTo>
                  <a:lnTo>
                    <a:pt x="2195" y="14974"/>
                  </a:lnTo>
                  <a:lnTo>
                    <a:pt x="2177" y="14958"/>
                  </a:lnTo>
                  <a:lnTo>
                    <a:pt x="2159" y="14942"/>
                  </a:lnTo>
                  <a:lnTo>
                    <a:pt x="2143" y="14924"/>
                  </a:lnTo>
                  <a:lnTo>
                    <a:pt x="2127" y="14906"/>
                  </a:lnTo>
                  <a:lnTo>
                    <a:pt x="2112" y="14887"/>
                  </a:lnTo>
                  <a:lnTo>
                    <a:pt x="2098" y="14868"/>
                  </a:lnTo>
                  <a:lnTo>
                    <a:pt x="2085" y="14847"/>
                  </a:lnTo>
                  <a:lnTo>
                    <a:pt x="2073" y="14827"/>
                  </a:lnTo>
                  <a:lnTo>
                    <a:pt x="2061" y="14804"/>
                  </a:lnTo>
                  <a:lnTo>
                    <a:pt x="2051" y="14782"/>
                  </a:lnTo>
                  <a:lnTo>
                    <a:pt x="2042" y="14759"/>
                  </a:lnTo>
                  <a:lnTo>
                    <a:pt x="2035" y="14736"/>
                  </a:lnTo>
                  <a:lnTo>
                    <a:pt x="2028" y="14712"/>
                  </a:lnTo>
                  <a:lnTo>
                    <a:pt x="2022" y="14688"/>
                  </a:lnTo>
                  <a:lnTo>
                    <a:pt x="2018" y="14663"/>
                  </a:lnTo>
                  <a:lnTo>
                    <a:pt x="2015" y="14637"/>
                  </a:lnTo>
                  <a:lnTo>
                    <a:pt x="2013" y="14612"/>
                  </a:lnTo>
                  <a:lnTo>
                    <a:pt x="2012" y="14586"/>
                  </a:lnTo>
                  <a:lnTo>
                    <a:pt x="2012" y="7493"/>
                  </a:lnTo>
                  <a:lnTo>
                    <a:pt x="2074" y="7505"/>
                  </a:lnTo>
                  <a:lnTo>
                    <a:pt x="2135" y="7515"/>
                  </a:lnTo>
                  <a:lnTo>
                    <a:pt x="2197" y="7524"/>
                  </a:lnTo>
                  <a:lnTo>
                    <a:pt x="2260" y="7531"/>
                  </a:lnTo>
                  <a:lnTo>
                    <a:pt x="2323" y="7537"/>
                  </a:lnTo>
                  <a:lnTo>
                    <a:pt x="2386" y="7542"/>
                  </a:lnTo>
                  <a:lnTo>
                    <a:pt x="2451" y="7544"/>
                  </a:lnTo>
                  <a:lnTo>
                    <a:pt x="2515" y="7545"/>
                  </a:lnTo>
                  <a:lnTo>
                    <a:pt x="2580" y="7544"/>
                  </a:lnTo>
                  <a:lnTo>
                    <a:pt x="2644" y="7542"/>
                  </a:lnTo>
                  <a:lnTo>
                    <a:pt x="2707" y="7537"/>
                  </a:lnTo>
                  <a:lnTo>
                    <a:pt x="2771" y="7531"/>
                  </a:lnTo>
                  <a:lnTo>
                    <a:pt x="2833" y="7524"/>
                  </a:lnTo>
                  <a:lnTo>
                    <a:pt x="2895" y="7515"/>
                  </a:lnTo>
                  <a:lnTo>
                    <a:pt x="2957" y="7505"/>
                  </a:lnTo>
                  <a:lnTo>
                    <a:pt x="3018" y="7493"/>
                  </a:lnTo>
                  <a:lnTo>
                    <a:pt x="3018" y="14586"/>
                  </a:lnTo>
                  <a:close/>
                  <a:moveTo>
                    <a:pt x="2012" y="1509"/>
                  </a:moveTo>
                  <a:lnTo>
                    <a:pt x="2013" y="1483"/>
                  </a:lnTo>
                  <a:lnTo>
                    <a:pt x="2015" y="1458"/>
                  </a:lnTo>
                  <a:lnTo>
                    <a:pt x="2018" y="1432"/>
                  </a:lnTo>
                  <a:lnTo>
                    <a:pt x="2022" y="1407"/>
                  </a:lnTo>
                  <a:lnTo>
                    <a:pt x="2028" y="1383"/>
                  </a:lnTo>
                  <a:lnTo>
                    <a:pt x="2035" y="1359"/>
                  </a:lnTo>
                  <a:lnTo>
                    <a:pt x="2042" y="1336"/>
                  </a:lnTo>
                  <a:lnTo>
                    <a:pt x="2051" y="1313"/>
                  </a:lnTo>
                  <a:lnTo>
                    <a:pt x="2061" y="1291"/>
                  </a:lnTo>
                  <a:lnTo>
                    <a:pt x="2073" y="1269"/>
                  </a:lnTo>
                  <a:lnTo>
                    <a:pt x="2085" y="1248"/>
                  </a:lnTo>
                  <a:lnTo>
                    <a:pt x="2098" y="1227"/>
                  </a:lnTo>
                  <a:lnTo>
                    <a:pt x="2112" y="1208"/>
                  </a:lnTo>
                  <a:lnTo>
                    <a:pt x="2127" y="1189"/>
                  </a:lnTo>
                  <a:lnTo>
                    <a:pt x="2143" y="1171"/>
                  </a:lnTo>
                  <a:lnTo>
                    <a:pt x="2159" y="1153"/>
                  </a:lnTo>
                  <a:lnTo>
                    <a:pt x="2177" y="1137"/>
                  </a:lnTo>
                  <a:lnTo>
                    <a:pt x="2195" y="1121"/>
                  </a:lnTo>
                  <a:lnTo>
                    <a:pt x="2214" y="1106"/>
                  </a:lnTo>
                  <a:lnTo>
                    <a:pt x="2233" y="1091"/>
                  </a:lnTo>
                  <a:lnTo>
                    <a:pt x="2255" y="1078"/>
                  </a:lnTo>
                  <a:lnTo>
                    <a:pt x="2276" y="1066"/>
                  </a:lnTo>
                  <a:lnTo>
                    <a:pt x="2297" y="1055"/>
                  </a:lnTo>
                  <a:lnTo>
                    <a:pt x="2319" y="1045"/>
                  </a:lnTo>
                  <a:lnTo>
                    <a:pt x="2342" y="1036"/>
                  </a:lnTo>
                  <a:lnTo>
                    <a:pt x="2365" y="1029"/>
                  </a:lnTo>
                  <a:lnTo>
                    <a:pt x="2389" y="1022"/>
                  </a:lnTo>
                  <a:lnTo>
                    <a:pt x="2414" y="1016"/>
                  </a:lnTo>
                  <a:lnTo>
                    <a:pt x="2439" y="1012"/>
                  </a:lnTo>
                  <a:lnTo>
                    <a:pt x="2464" y="1009"/>
                  </a:lnTo>
                  <a:lnTo>
                    <a:pt x="2489" y="1007"/>
                  </a:lnTo>
                  <a:lnTo>
                    <a:pt x="2515" y="1006"/>
                  </a:lnTo>
                  <a:lnTo>
                    <a:pt x="2541" y="1007"/>
                  </a:lnTo>
                  <a:lnTo>
                    <a:pt x="2566" y="1009"/>
                  </a:lnTo>
                  <a:lnTo>
                    <a:pt x="2592" y="1012"/>
                  </a:lnTo>
                  <a:lnTo>
                    <a:pt x="2617" y="1016"/>
                  </a:lnTo>
                  <a:lnTo>
                    <a:pt x="2641" y="1022"/>
                  </a:lnTo>
                  <a:lnTo>
                    <a:pt x="2665" y="1029"/>
                  </a:lnTo>
                  <a:lnTo>
                    <a:pt x="2688" y="1036"/>
                  </a:lnTo>
                  <a:lnTo>
                    <a:pt x="2711" y="1045"/>
                  </a:lnTo>
                  <a:lnTo>
                    <a:pt x="2733" y="1055"/>
                  </a:lnTo>
                  <a:lnTo>
                    <a:pt x="2755" y="1066"/>
                  </a:lnTo>
                  <a:lnTo>
                    <a:pt x="2776" y="1078"/>
                  </a:lnTo>
                  <a:lnTo>
                    <a:pt x="2796" y="1091"/>
                  </a:lnTo>
                  <a:lnTo>
                    <a:pt x="2816" y="1106"/>
                  </a:lnTo>
                  <a:lnTo>
                    <a:pt x="2835" y="1121"/>
                  </a:lnTo>
                  <a:lnTo>
                    <a:pt x="2853" y="1137"/>
                  </a:lnTo>
                  <a:lnTo>
                    <a:pt x="2871" y="1153"/>
                  </a:lnTo>
                  <a:lnTo>
                    <a:pt x="2887" y="1171"/>
                  </a:lnTo>
                  <a:lnTo>
                    <a:pt x="2903" y="1189"/>
                  </a:lnTo>
                  <a:lnTo>
                    <a:pt x="2919" y="1208"/>
                  </a:lnTo>
                  <a:lnTo>
                    <a:pt x="2933" y="1227"/>
                  </a:lnTo>
                  <a:lnTo>
                    <a:pt x="2946" y="1248"/>
                  </a:lnTo>
                  <a:lnTo>
                    <a:pt x="2958" y="1269"/>
                  </a:lnTo>
                  <a:lnTo>
                    <a:pt x="2969" y="1291"/>
                  </a:lnTo>
                  <a:lnTo>
                    <a:pt x="2979" y="1313"/>
                  </a:lnTo>
                  <a:lnTo>
                    <a:pt x="2988" y="1336"/>
                  </a:lnTo>
                  <a:lnTo>
                    <a:pt x="2996" y="1359"/>
                  </a:lnTo>
                  <a:lnTo>
                    <a:pt x="3002" y="1383"/>
                  </a:lnTo>
                  <a:lnTo>
                    <a:pt x="3008" y="1407"/>
                  </a:lnTo>
                  <a:lnTo>
                    <a:pt x="3012" y="1432"/>
                  </a:lnTo>
                  <a:lnTo>
                    <a:pt x="3015" y="1458"/>
                  </a:lnTo>
                  <a:lnTo>
                    <a:pt x="3017" y="1483"/>
                  </a:lnTo>
                  <a:lnTo>
                    <a:pt x="3018" y="1509"/>
                  </a:lnTo>
                  <a:lnTo>
                    <a:pt x="3018" y="2565"/>
                  </a:lnTo>
                  <a:lnTo>
                    <a:pt x="2957" y="2554"/>
                  </a:lnTo>
                  <a:lnTo>
                    <a:pt x="2895" y="2543"/>
                  </a:lnTo>
                  <a:lnTo>
                    <a:pt x="2833" y="2535"/>
                  </a:lnTo>
                  <a:lnTo>
                    <a:pt x="2771" y="2528"/>
                  </a:lnTo>
                  <a:lnTo>
                    <a:pt x="2707" y="2522"/>
                  </a:lnTo>
                  <a:lnTo>
                    <a:pt x="2644" y="2518"/>
                  </a:lnTo>
                  <a:lnTo>
                    <a:pt x="2580" y="2516"/>
                  </a:lnTo>
                  <a:lnTo>
                    <a:pt x="2515" y="2515"/>
                  </a:lnTo>
                  <a:lnTo>
                    <a:pt x="2451" y="2516"/>
                  </a:lnTo>
                  <a:lnTo>
                    <a:pt x="2386" y="2518"/>
                  </a:lnTo>
                  <a:lnTo>
                    <a:pt x="2323" y="2522"/>
                  </a:lnTo>
                  <a:lnTo>
                    <a:pt x="2260" y="2528"/>
                  </a:lnTo>
                  <a:lnTo>
                    <a:pt x="2197" y="2535"/>
                  </a:lnTo>
                  <a:lnTo>
                    <a:pt x="2135" y="2543"/>
                  </a:lnTo>
                  <a:lnTo>
                    <a:pt x="2074" y="2554"/>
                  </a:lnTo>
                  <a:lnTo>
                    <a:pt x="2012" y="2565"/>
                  </a:lnTo>
                  <a:lnTo>
                    <a:pt x="2012" y="1509"/>
                  </a:lnTo>
                  <a:close/>
                  <a:moveTo>
                    <a:pt x="4024" y="3029"/>
                  </a:moveTo>
                  <a:lnTo>
                    <a:pt x="4024" y="1509"/>
                  </a:lnTo>
                  <a:lnTo>
                    <a:pt x="4022" y="1431"/>
                  </a:lnTo>
                  <a:lnTo>
                    <a:pt x="4016" y="1355"/>
                  </a:lnTo>
                  <a:lnTo>
                    <a:pt x="4007" y="1280"/>
                  </a:lnTo>
                  <a:lnTo>
                    <a:pt x="3994" y="1205"/>
                  </a:lnTo>
                  <a:lnTo>
                    <a:pt x="3977" y="1133"/>
                  </a:lnTo>
                  <a:lnTo>
                    <a:pt x="3956" y="1060"/>
                  </a:lnTo>
                  <a:lnTo>
                    <a:pt x="3933" y="991"/>
                  </a:lnTo>
                  <a:lnTo>
                    <a:pt x="3905" y="922"/>
                  </a:lnTo>
                  <a:lnTo>
                    <a:pt x="3875" y="855"/>
                  </a:lnTo>
                  <a:lnTo>
                    <a:pt x="3842" y="791"/>
                  </a:lnTo>
                  <a:lnTo>
                    <a:pt x="3806" y="727"/>
                  </a:lnTo>
                  <a:lnTo>
                    <a:pt x="3766" y="666"/>
                  </a:lnTo>
                  <a:lnTo>
                    <a:pt x="3724" y="607"/>
                  </a:lnTo>
                  <a:lnTo>
                    <a:pt x="3679" y="549"/>
                  </a:lnTo>
                  <a:lnTo>
                    <a:pt x="3632" y="495"/>
                  </a:lnTo>
                  <a:lnTo>
                    <a:pt x="3581" y="443"/>
                  </a:lnTo>
                  <a:lnTo>
                    <a:pt x="3529" y="392"/>
                  </a:lnTo>
                  <a:lnTo>
                    <a:pt x="3475" y="345"/>
                  </a:lnTo>
                  <a:lnTo>
                    <a:pt x="3417" y="300"/>
                  </a:lnTo>
                  <a:lnTo>
                    <a:pt x="3358" y="259"/>
                  </a:lnTo>
                  <a:lnTo>
                    <a:pt x="3297" y="219"/>
                  </a:lnTo>
                  <a:lnTo>
                    <a:pt x="3233" y="182"/>
                  </a:lnTo>
                  <a:lnTo>
                    <a:pt x="3169" y="149"/>
                  </a:lnTo>
                  <a:lnTo>
                    <a:pt x="3102" y="119"/>
                  </a:lnTo>
                  <a:lnTo>
                    <a:pt x="3033" y="92"/>
                  </a:lnTo>
                  <a:lnTo>
                    <a:pt x="2963" y="68"/>
                  </a:lnTo>
                  <a:lnTo>
                    <a:pt x="2891" y="47"/>
                  </a:lnTo>
                  <a:lnTo>
                    <a:pt x="2819" y="31"/>
                  </a:lnTo>
                  <a:lnTo>
                    <a:pt x="2745" y="17"/>
                  </a:lnTo>
                  <a:lnTo>
                    <a:pt x="2669" y="8"/>
                  </a:lnTo>
                  <a:lnTo>
                    <a:pt x="2593" y="2"/>
                  </a:lnTo>
                  <a:lnTo>
                    <a:pt x="2515" y="0"/>
                  </a:lnTo>
                  <a:lnTo>
                    <a:pt x="2438" y="2"/>
                  </a:lnTo>
                  <a:lnTo>
                    <a:pt x="2361" y="8"/>
                  </a:lnTo>
                  <a:lnTo>
                    <a:pt x="2286" y="17"/>
                  </a:lnTo>
                  <a:lnTo>
                    <a:pt x="2211" y="31"/>
                  </a:lnTo>
                  <a:lnTo>
                    <a:pt x="2138" y="47"/>
                  </a:lnTo>
                  <a:lnTo>
                    <a:pt x="2067" y="68"/>
                  </a:lnTo>
                  <a:lnTo>
                    <a:pt x="1997" y="92"/>
                  </a:lnTo>
                  <a:lnTo>
                    <a:pt x="1929" y="119"/>
                  </a:lnTo>
                  <a:lnTo>
                    <a:pt x="1861" y="149"/>
                  </a:lnTo>
                  <a:lnTo>
                    <a:pt x="1796" y="182"/>
                  </a:lnTo>
                  <a:lnTo>
                    <a:pt x="1734" y="219"/>
                  </a:lnTo>
                  <a:lnTo>
                    <a:pt x="1672" y="259"/>
                  </a:lnTo>
                  <a:lnTo>
                    <a:pt x="1613" y="300"/>
                  </a:lnTo>
                  <a:lnTo>
                    <a:pt x="1555" y="345"/>
                  </a:lnTo>
                  <a:lnTo>
                    <a:pt x="1501" y="392"/>
                  </a:lnTo>
                  <a:lnTo>
                    <a:pt x="1449" y="443"/>
                  </a:lnTo>
                  <a:lnTo>
                    <a:pt x="1399" y="495"/>
                  </a:lnTo>
                  <a:lnTo>
                    <a:pt x="1351" y="549"/>
                  </a:lnTo>
                  <a:lnTo>
                    <a:pt x="1306" y="607"/>
                  </a:lnTo>
                  <a:lnTo>
                    <a:pt x="1264" y="666"/>
                  </a:lnTo>
                  <a:lnTo>
                    <a:pt x="1225" y="727"/>
                  </a:lnTo>
                  <a:lnTo>
                    <a:pt x="1188" y="791"/>
                  </a:lnTo>
                  <a:lnTo>
                    <a:pt x="1155" y="855"/>
                  </a:lnTo>
                  <a:lnTo>
                    <a:pt x="1125" y="922"/>
                  </a:lnTo>
                  <a:lnTo>
                    <a:pt x="1098" y="991"/>
                  </a:lnTo>
                  <a:lnTo>
                    <a:pt x="1075" y="1060"/>
                  </a:lnTo>
                  <a:lnTo>
                    <a:pt x="1054" y="1133"/>
                  </a:lnTo>
                  <a:lnTo>
                    <a:pt x="1037" y="1205"/>
                  </a:lnTo>
                  <a:lnTo>
                    <a:pt x="1023" y="1280"/>
                  </a:lnTo>
                  <a:lnTo>
                    <a:pt x="1014" y="1355"/>
                  </a:lnTo>
                  <a:lnTo>
                    <a:pt x="1008" y="1431"/>
                  </a:lnTo>
                  <a:lnTo>
                    <a:pt x="1006" y="1509"/>
                  </a:lnTo>
                  <a:lnTo>
                    <a:pt x="1006" y="3029"/>
                  </a:lnTo>
                  <a:lnTo>
                    <a:pt x="950" y="3073"/>
                  </a:lnTo>
                  <a:lnTo>
                    <a:pt x="895" y="3118"/>
                  </a:lnTo>
                  <a:lnTo>
                    <a:pt x="841" y="3165"/>
                  </a:lnTo>
                  <a:lnTo>
                    <a:pt x="789" y="3213"/>
                  </a:lnTo>
                  <a:lnTo>
                    <a:pt x="738" y="3263"/>
                  </a:lnTo>
                  <a:lnTo>
                    <a:pt x="687" y="3314"/>
                  </a:lnTo>
                  <a:lnTo>
                    <a:pt x="639" y="3366"/>
                  </a:lnTo>
                  <a:lnTo>
                    <a:pt x="593" y="3420"/>
                  </a:lnTo>
                  <a:lnTo>
                    <a:pt x="548" y="3476"/>
                  </a:lnTo>
                  <a:lnTo>
                    <a:pt x="503" y="3532"/>
                  </a:lnTo>
                  <a:lnTo>
                    <a:pt x="461" y="3589"/>
                  </a:lnTo>
                  <a:lnTo>
                    <a:pt x="421" y="3648"/>
                  </a:lnTo>
                  <a:lnTo>
                    <a:pt x="382" y="3708"/>
                  </a:lnTo>
                  <a:lnTo>
                    <a:pt x="344" y="3768"/>
                  </a:lnTo>
                  <a:lnTo>
                    <a:pt x="309" y="3831"/>
                  </a:lnTo>
                  <a:lnTo>
                    <a:pt x="276" y="3894"/>
                  </a:lnTo>
                  <a:lnTo>
                    <a:pt x="244" y="3958"/>
                  </a:lnTo>
                  <a:lnTo>
                    <a:pt x="214" y="4024"/>
                  </a:lnTo>
                  <a:lnTo>
                    <a:pt x="184" y="4090"/>
                  </a:lnTo>
                  <a:lnTo>
                    <a:pt x="158" y="4158"/>
                  </a:lnTo>
                  <a:lnTo>
                    <a:pt x="134" y="4226"/>
                  </a:lnTo>
                  <a:lnTo>
                    <a:pt x="111" y="4294"/>
                  </a:lnTo>
                  <a:lnTo>
                    <a:pt x="91" y="4365"/>
                  </a:lnTo>
                  <a:lnTo>
                    <a:pt x="72" y="4435"/>
                  </a:lnTo>
                  <a:lnTo>
                    <a:pt x="56" y="4508"/>
                  </a:lnTo>
                  <a:lnTo>
                    <a:pt x="42" y="4580"/>
                  </a:lnTo>
                  <a:lnTo>
                    <a:pt x="28" y="4653"/>
                  </a:lnTo>
                  <a:lnTo>
                    <a:pt x="18" y="4727"/>
                  </a:lnTo>
                  <a:lnTo>
                    <a:pt x="10" y="4801"/>
                  </a:lnTo>
                  <a:lnTo>
                    <a:pt x="5" y="4877"/>
                  </a:lnTo>
                  <a:lnTo>
                    <a:pt x="1" y="4953"/>
                  </a:lnTo>
                  <a:lnTo>
                    <a:pt x="0" y="5030"/>
                  </a:lnTo>
                  <a:lnTo>
                    <a:pt x="1" y="5106"/>
                  </a:lnTo>
                  <a:lnTo>
                    <a:pt x="5" y="5183"/>
                  </a:lnTo>
                  <a:lnTo>
                    <a:pt x="10" y="5258"/>
                  </a:lnTo>
                  <a:lnTo>
                    <a:pt x="18" y="5332"/>
                  </a:lnTo>
                  <a:lnTo>
                    <a:pt x="28" y="5407"/>
                  </a:lnTo>
                  <a:lnTo>
                    <a:pt x="42" y="5479"/>
                  </a:lnTo>
                  <a:lnTo>
                    <a:pt x="56" y="5552"/>
                  </a:lnTo>
                  <a:lnTo>
                    <a:pt x="72" y="5624"/>
                  </a:lnTo>
                  <a:lnTo>
                    <a:pt x="91" y="5695"/>
                  </a:lnTo>
                  <a:lnTo>
                    <a:pt x="111" y="5765"/>
                  </a:lnTo>
                  <a:lnTo>
                    <a:pt x="134" y="5834"/>
                  </a:lnTo>
                  <a:lnTo>
                    <a:pt x="158" y="5902"/>
                  </a:lnTo>
                  <a:lnTo>
                    <a:pt x="184" y="5969"/>
                  </a:lnTo>
                  <a:lnTo>
                    <a:pt x="214" y="6036"/>
                  </a:lnTo>
                  <a:lnTo>
                    <a:pt x="244" y="6101"/>
                  </a:lnTo>
                  <a:lnTo>
                    <a:pt x="276" y="6165"/>
                  </a:lnTo>
                  <a:lnTo>
                    <a:pt x="309" y="6229"/>
                  </a:lnTo>
                  <a:lnTo>
                    <a:pt x="344" y="6291"/>
                  </a:lnTo>
                  <a:lnTo>
                    <a:pt x="382" y="6351"/>
                  </a:lnTo>
                  <a:lnTo>
                    <a:pt x="421" y="6412"/>
                  </a:lnTo>
                  <a:lnTo>
                    <a:pt x="461" y="6470"/>
                  </a:lnTo>
                  <a:lnTo>
                    <a:pt x="503" y="6529"/>
                  </a:lnTo>
                  <a:lnTo>
                    <a:pt x="548" y="6584"/>
                  </a:lnTo>
                  <a:lnTo>
                    <a:pt x="593" y="6639"/>
                  </a:lnTo>
                  <a:lnTo>
                    <a:pt x="639" y="6694"/>
                  </a:lnTo>
                  <a:lnTo>
                    <a:pt x="687" y="6746"/>
                  </a:lnTo>
                  <a:lnTo>
                    <a:pt x="738" y="6796"/>
                  </a:lnTo>
                  <a:lnTo>
                    <a:pt x="789" y="6846"/>
                  </a:lnTo>
                  <a:lnTo>
                    <a:pt x="841" y="6895"/>
                  </a:lnTo>
                  <a:lnTo>
                    <a:pt x="895" y="6941"/>
                  </a:lnTo>
                  <a:lnTo>
                    <a:pt x="950" y="6986"/>
                  </a:lnTo>
                  <a:lnTo>
                    <a:pt x="1006" y="7030"/>
                  </a:lnTo>
                  <a:lnTo>
                    <a:pt x="1006" y="14586"/>
                  </a:lnTo>
                  <a:lnTo>
                    <a:pt x="1008" y="14664"/>
                  </a:lnTo>
                  <a:lnTo>
                    <a:pt x="1014" y="14740"/>
                  </a:lnTo>
                  <a:lnTo>
                    <a:pt x="1023" y="14815"/>
                  </a:lnTo>
                  <a:lnTo>
                    <a:pt x="1037" y="14890"/>
                  </a:lnTo>
                  <a:lnTo>
                    <a:pt x="1054" y="14962"/>
                  </a:lnTo>
                  <a:lnTo>
                    <a:pt x="1075" y="15035"/>
                  </a:lnTo>
                  <a:lnTo>
                    <a:pt x="1098" y="15104"/>
                  </a:lnTo>
                  <a:lnTo>
                    <a:pt x="1125" y="15173"/>
                  </a:lnTo>
                  <a:lnTo>
                    <a:pt x="1155" y="15240"/>
                  </a:lnTo>
                  <a:lnTo>
                    <a:pt x="1188" y="15304"/>
                  </a:lnTo>
                  <a:lnTo>
                    <a:pt x="1225" y="15368"/>
                  </a:lnTo>
                  <a:lnTo>
                    <a:pt x="1264" y="15429"/>
                  </a:lnTo>
                  <a:lnTo>
                    <a:pt x="1306" y="15488"/>
                  </a:lnTo>
                  <a:lnTo>
                    <a:pt x="1351" y="15546"/>
                  </a:lnTo>
                  <a:lnTo>
                    <a:pt x="1399" y="15600"/>
                  </a:lnTo>
                  <a:lnTo>
                    <a:pt x="1449" y="15652"/>
                  </a:lnTo>
                  <a:lnTo>
                    <a:pt x="1501" y="15703"/>
                  </a:lnTo>
                  <a:lnTo>
                    <a:pt x="1555" y="15750"/>
                  </a:lnTo>
                  <a:lnTo>
                    <a:pt x="1613" y="15795"/>
                  </a:lnTo>
                  <a:lnTo>
                    <a:pt x="1672" y="15836"/>
                  </a:lnTo>
                  <a:lnTo>
                    <a:pt x="1734" y="15877"/>
                  </a:lnTo>
                  <a:lnTo>
                    <a:pt x="1796" y="15913"/>
                  </a:lnTo>
                  <a:lnTo>
                    <a:pt x="1861" y="15946"/>
                  </a:lnTo>
                  <a:lnTo>
                    <a:pt x="1929" y="15976"/>
                  </a:lnTo>
                  <a:lnTo>
                    <a:pt x="1997" y="16003"/>
                  </a:lnTo>
                  <a:lnTo>
                    <a:pt x="2067" y="16027"/>
                  </a:lnTo>
                  <a:lnTo>
                    <a:pt x="2138" y="16048"/>
                  </a:lnTo>
                  <a:lnTo>
                    <a:pt x="2211" y="16064"/>
                  </a:lnTo>
                  <a:lnTo>
                    <a:pt x="2286" y="16078"/>
                  </a:lnTo>
                  <a:lnTo>
                    <a:pt x="2361" y="16087"/>
                  </a:lnTo>
                  <a:lnTo>
                    <a:pt x="2438" y="16093"/>
                  </a:lnTo>
                  <a:lnTo>
                    <a:pt x="2515" y="16095"/>
                  </a:lnTo>
                  <a:lnTo>
                    <a:pt x="2593" y="16093"/>
                  </a:lnTo>
                  <a:lnTo>
                    <a:pt x="2669" y="16087"/>
                  </a:lnTo>
                  <a:lnTo>
                    <a:pt x="2745" y="16078"/>
                  </a:lnTo>
                  <a:lnTo>
                    <a:pt x="2819" y="16064"/>
                  </a:lnTo>
                  <a:lnTo>
                    <a:pt x="2891" y="16048"/>
                  </a:lnTo>
                  <a:lnTo>
                    <a:pt x="2963" y="16027"/>
                  </a:lnTo>
                  <a:lnTo>
                    <a:pt x="3033" y="16003"/>
                  </a:lnTo>
                  <a:lnTo>
                    <a:pt x="3102" y="15976"/>
                  </a:lnTo>
                  <a:lnTo>
                    <a:pt x="3169" y="15946"/>
                  </a:lnTo>
                  <a:lnTo>
                    <a:pt x="3233" y="15913"/>
                  </a:lnTo>
                  <a:lnTo>
                    <a:pt x="3297" y="15877"/>
                  </a:lnTo>
                  <a:lnTo>
                    <a:pt x="3358" y="15836"/>
                  </a:lnTo>
                  <a:lnTo>
                    <a:pt x="3417" y="15795"/>
                  </a:lnTo>
                  <a:lnTo>
                    <a:pt x="3475" y="15750"/>
                  </a:lnTo>
                  <a:lnTo>
                    <a:pt x="3529" y="15703"/>
                  </a:lnTo>
                  <a:lnTo>
                    <a:pt x="3581" y="15652"/>
                  </a:lnTo>
                  <a:lnTo>
                    <a:pt x="3632" y="15600"/>
                  </a:lnTo>
                  <a:lnTo>
                    <a:pt x="3679" y="15546"/>
                  </a:lnTo>
                  <a:lnTo>
                    <a:pt x="3724" y="15488"/>
                  </a:lnTo>
                  <a:lnTo>
                    <a:pt x="3766" y="15429"/>
                  </a:lnTo>
                  <a:lnTo>
                    <a:pt x="3806" y="15368"/>
                  </a:lnTo>
                  <a:lnTo>
                    <a:pt x="3842" y="15304"/>
                  </a:lnTo>
                  <a:lnTo>
                    <a:pt x="3875" y="15240"/>
                  </a:lnTo>
                  <a:lnTo>
                    <a:pt x="3905" y="15173"/>
                  </a:lnTo>
                  <a:lnTo>
                    <a:pt x="3933" y="15104"/>
                  </a:lnTo>
                  <a:lnTo>
                    <a:pt x="3956" y="15035"/>
                  </a:lnTo>
                  <a:lnTo>
                    <a:pt x="3977" y="14962"/>
                  </a:lnTo>
                  <a:lnTo>
                    <a:pt x="3994" y="14890"/>
                  </a:lnTo>
                  <a:lnTo>
                    <a:pt x="4007" y="14815"/>
                  </a:lnTo>
                  <a:lnTo>
                    <a:pt x="4016" y="14740"/>
                  </a:lnTo>
                  <a:lnTo>
                    <a:pt x="4022" y="14664"/>
                  </a:lnTo>
                  <a:lnTo>
                    <a:pt x="4024" y="14586"/>
                  </a:lnTo>
                  <a:lnTo>
                    <a:pt x="4024" y="7030"/>
                  </a:lnTo>
                  <a:lnTo>
                    <a:pt x="4080" y="6986"/>
                  </a:lnTo>
                  <a:lnTo>
                    <a:pt x="4136" y="6941"/>
                  </a:lnTo>
                  <a:lnTo>
                    <a:pt x="4189" y="6895"/>
                  </a:lnTo>
                  <a:lnTo>
                    <a:pt x="4241" y="6846"/>
                  </a:lnTo>
                  <a:lnTo>
                    <a:pt x="4293" y="6796"/>
                  </a:lnTo>
                  <a:lnTo>
                    <a:pt x="4343" y="6746"/>
                  </a:lnTo>
                  <a:lnTo>
                    <a:pt x="4391" y="6694"/>
                  </a:lnTo>
                  <a:lnTo>
                    <a:pt x="4438" y="6639"/>
                  </a:lnTo>
                  <a:lnTo>
                    <a:pt x="4483" y="6584"/>
                  </a:lnTo>
                  <a:lnTo>
                    <a:pt x="4527" y="6529"/>
                  </a:lnTo>
                  <a:lnTo>
                    <a:pt x="4569" y="6470"/>
                  </a:lnTo>
                  <a:lnTo>
                    <a:pt x="4610" y="6412"/>
                  </a:lnTo>
                  <a:lnTo>
                    <a:pt x="4649" y="6351"/>
                  </a:lnTo>
                  <a:lnTo>
                    <a:pt x="4686" y="6291"/>
                  </a:lnTo>
                  <a:lnTo>
                    <a:pt x="4721" y="6229"/>
                  </a:lnTo>
                  <a:lnTo>
                    <a:pt x="4754" y="6165"/>
                  </a:lnTo>
                  <a:lnTo>
                    <a:pt x="4787" y="6101"/>
                  </a:lnTo>
                  <a:lnTo>
                    <a:pt x="4817" y="6036"/>
                  </a:lnTo>
                  <a:lnTo>
                    <a:pt x="4846" y="5969"/>
                  </a:lnTo>
                  <a:lnTo>
                    <a:pt x="4872" y="5902"/>
                  </a:lnTo>
                  <a:lnTo>
                    <a:pt x="4896" y="5834"/>
                  </a:lnTo>
                  <a:lnTo>
                    <a:pt x="4919" y="5765"/>
                  </a:lnTo>
                  <a:lnTo>
                    <a:pt x="4939" y="5695"/>
                  </a:lnTo>
                  <a:lnTo>
                    <a:pt x="4959" y="5624"/>
                  </a:lnTo>
                  <a:lnTo>
                    <a:pt x="4975" y="5552"/>
                  </a:lnTo>
                  <a:lnTo>
                    <a:pt x="4989" y="5479"/>
                  </a:lnTo>
                  <a:lnTo>
                    <a:pt x="5002" y="5407"/>
                  </a:lnTo>
                  <a:lnTo>
                    <a:pt x="5012" y="5332"/>
                  </a:lnTo>
                  <a:lnTo>
                    <a:pt x="5020" y="5258"/>
                  </a:lnTo>
                  <a:lnTo>
                    <a:pt x="5025" y="5183"/>
                  </a:lnTo>
                  <a:lnTo>
                    <a:pt x="5029" y="5106"/>
                  </a:lnTo>
                  <a:lnTo>
                    <a:pt x="5030" y="5030"/>
                  </a:lnTo>
                  <a:lnTo>
                    <a:pt x="5029" y="4953"/>
                  </a:lnTo>
                  <a:lnTo>
                    <a:pt x="5025" y="4877"/>
                  </a:lnTo>
                  <a:lnTo>
                    <a:pt x="5020" y="4801"/>
                  </a:lnTo>
                  <a:lnTo>
                    <a:pt x="5012" y="4727"/>
                  </a:lnTo>
                  <a:lnTo>
                    <a:pt x="5002" y="4653"/>
                  </a:lnTo>
                  <a:lnTo>
                    <a:pt x="4989" y="4580"/>
                  </a:lnTo>
                  <a:lnTo>
                    <a:pt x="4975" y="4508"/>
                  </a:lnTo>
                  <a:lnTo>
                    <a:pt x="4959" y="4435"/>
                  </a:lnTo>
                  <a:lnTo>
                    <a:pt x="4939" y="4365"/>
                  </a:lnTo>
                  <a:lnTo>
                    <a:pt x="4919" y="4294"/>
                  </a:lnTo>
                  <a:lnTo>
                    <a:pt x="4896" y="4226"/>
                  </a:lnTo>
                  <a:lnTo>
                    <a:pt x="4872" y="4158"/>
                  </a:lnTo>
                  <a:lnTo>
                    <a:pt x="4846" y="4090"/>
                  </a:lnTo>
                  <a:lnTo>
                    <a:pt x="4817" y="4024"/>
                  </a:lnTo>
                  <a:lnTo>
                    <a:pt x="4787" y="3958"/>
                  </a:lnTo>
                  <a:lnTo>
                    <a:pt x="4754" y="3894"/>
                  </a:lnTo>
                  <a:lnTo>
                    <a:pt x="4721" y="3831"/>
                  </a:lnTo>
                  <a:lnTo>
                    <a:pt x="4686" y="3768"/>
                  </a:lnTo>
                  <a:lnTo>
                    <a:pt x="4649" y="3708"/>
                  </a:lnTo>
                  <a:lnTo>
                    <a:pt x="4610" y="3648"/>
                  </a:lnTo>
                  <a:lnTo>
                    <a:pt x="4569" y="3589"/>
                  </a:lnTo>
                  <a:lnTo>
                    <a:pt x="4527" y="3532"/>
                  </a:lnTo>
                  <a:lnTo>
                    <a:pt x="4483" y="3476"/>
                  </a:lnTo>
                  <a:lnTo>
                    <a:pt x="4438" y="3420"/>
                  </a:lnTo>
                  <a:lnTo>
                    <a:pt x="4391" y="3366"/>
                  </a:lnTo>
                  <a:lnTo>
                    <a:pt x="4343" y="3314"/>
                  </a:lnTo>
                  <a:lnTo>
                    <a:pt x="4293" y="3263"/>
                  </a:lnTo>
                  <a:lnTo>
                    <a:pt x="4241" y="3213"/>
                  </a:lnTo>
                  <a:lnTo>
                    <a:pt x="4189" y="3165"/>
                  </a:lnTo>
                  <a:lnTo>
                    <a:pt x="4136" y="3118"/>
                  </a:lnTo>
                  <a:lnTo>
                    <a:pt x="4080" y="3073"/>
                  </a:lnTo>
                  <a:lnTo>
                    <a:pt x="4024" y="30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09"/>
            <p:cNvSpPr>
              <a:spLocks noEditPoints="1"/>
            </p:cNvSpPr>
            <p:nvPr/>
          </p:nvSpPr>
          <p:spPr bwMode="auto">
            <a:xfrm>
              <a:off x="3870325" y="4152900"/>
              <a:ext cx="214313" cy="690563"/>
            </a:xfrm>
            <a:custGeom>
              <a:avLst/>
              <a:gdLst>
                <a:gd name="T0" fmla="*/ 3784 w 5029"/>
                <a:gd name="T1" fmla="*/ 11873 h 16095"/>
                <a:gd name="T2" fmla="*/ 3571 w 5029"/>
                <a:gd name="T3" fmla="*/ 12135 h 16095"/>
                <a:gd name="T4" fmla="*/ 3349 w 5029"/>
                <a:gd name="T5" fmla="*/ 12315 h 16095"/>
                <a:gd name="T6" fmla="*/ 3045 w 5029"/>
                <a:gd name="T7" fmla="*/ 12472 h 16095"/>
                <a:gd name="T8" fmla="*/ 2677 w 5029"/>
                <a:gd name="T9" fmla="*/ 12564 h 16095"/>
                <a:gd name="T10" fmla="*/ 2287 w 5029"/>
                <a:gd name="T11" fmla="*/ 12555 h 16095"/>
                <a:gd name="T12" fmla="*/ 1931 w 5029"/>
                <a:gd name="T13" fmla="*/ 12450 h 16095"/>
                <a:gd name="T14" fmla="*/ 1632 w 5029"/>
                <a:gd name="T15" fmla="*/ 12281 h 16095"/>
                <a:gd name="T16" fmla="*/ 1400 w 5029"/>
                <a:gd name="T17" fmla="*/ 12074 h 16095"/>
                <a:gd name="T18" fmla="*/ 1157 w 5029"/>
                <a:gd name="T19" fmla="*/ 11713 h 16095"/>
                <a:gd name="T20" fmla="*/ 1020 w 5029"/>
                <a:gd name="T21" fmla="*/ 11254 h 16095"/>
                <a:gd name="T22" fmla="*/ 1013 w 5029"/>
                <a:gd name="T23" fmla="*/ 10929 h 16095"/>
                <a:gd name="T24" fmla="*/ 1116 w 5029"/>
                <a:gd name="T25" fmla="*/ 10514 h 16095"/>
                <a:gd name="T26" fmla="*/ 1328 w 5029"/>
                <a:gd name="T27" fmla="*/ 10140 h 16095"/>
                <a:gd name="T28" fmla="*/ 1607 w 5029"/>
                <a:gd name="T29" fmla="*/ 9867 h 16095"/>
                <a:gd name="T30" fmla="*/ 1931 w 5029"/>
                <a:gd name="T31" fmla="*/ 9680 h 16095"/>
                <a:gd name="T32" fmla="*/ 2287 w 5029"/>
                <a:gd name="T33" fmla="*/ 9576 h 16095"/>
                <a:gd name="T34" fmla="*/ 2677 w 5029"/>
                <a:gd name="T35" fmla="*/ 9566 h 16095"/>
                <a:gd name="T36" fmla="*/ 3045 w 5029"/>
                <a:gd name="T37" fmla="*/ 9659 h 16095"/>
                <a:gd name="T38" fmla="*/ 3373 w 5029"/>
                <a:gd name="T39" fmla="*/ 9832 h 16095"/>
                <a:gd name="T40" fmla="*/ 3629 w 5029"/>
                <a:gd name="T41" fmla="*/ 10055 h 16095"/>
                <a:gd name="T42" fmla="*/ 3872 w 5029"/>
                <a:gd name="T43" fmla="*/ 10417 h 16095"/>
                <a:gd name="T44" fmla="*/ 4008 w 5029"/>
                <a:gd name="T45" fmla="*/ 10875 h 16095"/>
                <a:gd name="T46" fmla="*/ 4015 w 5029"/>
                <a:gd name="T47" fmla="*/ 11201 h 16095"/>
                <a:gd name="T48" fmla="*/ 3007 w 5029"/>
                <a:gd name="T49" fmla="*/ 14688 h 16095"/>
                <a:gd name="T50" fmla="*/ 2870 w 5029"/>
                <a:gd name="T51" fmla="*/ 14942 h 16095"/>
                <a:gd name="T52" fmla="*/ 2616 w 5029"/>
                <a:gd name="T53" fmla="*/ 15079 h 16095"/>
                <a:gd name="T54" fmla="*/ 2318 w 5029"/>
                <a:gd name="T55" fmla="*/ 15050 h 16095"/>
                <a:gd name="T56" fmla="*/ 2097 w 5029"/>
                <a:gd name="T57" fmla="*/ 14868 h 16095"/>
                <a:gd name="T58" fmla="*/ 2012 w 5029"/>
                <a:gd name="T59" fmla="*/ 14586 h 16095"/>
                <a:gd name="T60" fmla="*/ 2707 w 5029"/>
                <a:gd name="T61" fmla="*/ 13573 h 16095"/>
                <a:gd name="T62" fmla="*/ 2028 w 5029"/>
                <a:gd name="T63" fmla="*/ 1383 h 16095"/>
                <a:gd name="T64" fmla="*/ 2177 w 5029"/>
                <a:gd name="T65" fmla="*/ 1137 h 16095"/>
                <a:gd name="T66" fmla="*/ 2438 w 5029"/>
                <a:gd name="T67" fmla="*/ 1012 h 16095"/>
                <a:gd name="T68" fmla="*/ 2733 w 5029"/>
                <a:gd name="T69" fmla="*/ 1055 h 16095"/>
                <a:gd name="T70" fmla="*/ 2945 w 5029"/>
                <a:gd name="T71" fmla="*/ 1248 h 16095"/>
                <a:gd name="T72" fmla="*/ 3017 w 5029"/>
                <a:gd name="T73" fmla="*/ 8601 h 16095"/>
                <a:gd name="T74" fmla="*/ 2259 w 5029"/>
                <a:gd name="T75" fmla="*/ 8564 h 16095"/>
                <a:gd name="T76" fmla="*/ 3976 w 5029"/>
                <a:gd name="T77" fmla="*/ 1133 h 16095"/>
                <a:gd name="T78" fmla="*/ 3528 w 5029"/>
                <a:gd name="T79" fmla="*/ 392 h 16095"/>
                <a:gd name="T80" fmla="*/ 2744 w 5029"/>
                <a:gd name="T81" fmla="*/ 17 h 16095"/>
                <a:gd name="T82" fmla="*/ 1861 w 5029"/>
                <a:gd name="T83" fmla="*/ 149 h 16095"/>
                <a:gd name="T84" fmla="*/ 1224 w 5029"/>
                <a:gd name="T85" fmla="*/ 727 h 16095"/>
                <a:gd name="T86" fmla="*/ 1006 w 5029"/>
                <a:gd name="T87" fmla="*/ 9065 h 16095"/>
                <a:gd name="T88" fmla="*/ 420 w 5029"/>
                <a:gd name="T89" fmla="*/ 9683 h 16095"/>
                <a:gd name="T90" fmla="*/ 71 w 5029"/>
                <a:gd name="T91" fmla="*/ 10471 h 16095"/>
                <a:gd name="T92" fmla="*/ 18 w 5029"/>
                <a:gd name="T93" fmla="*/ 11368 h 16095"/>
                <a:gd name="T94" fmla="*/ 275 w 5029"/>
                <a:gd name="T95" fmla="*/ 12201 h 16095"/>
                <a:gd name="T96" fmla="*/ 788 w 5029"/>
                <a:gd name="T97" fmla="*/ 12882 h 16095"/>
                <a:gd name="T98" fmla="*/ 1097 w 5029"/>
                <a:gd name="T99" fmla="*/ 15104 h 16095"/>
                <a:gd name="T100" fmla="*/ 1612 w 5029"/>
                <a:gd name="T101" fmla="*/ 15795 h 16095"/>
                <a:gd name="T102" fmla="*/ 2437 w 5029"/>
                <a:gd name="T103" fmla="*/ 16093 h 16095"/>
                <a:gd name="T104" fmla="*/ 3296 w 5029"/>
                <a:gd name="T105" fmla="*/ 15877 h 16095"/>
                <a:gd name="T106" fmla="*/ 3875 w 5029"/>
                <a:gd name="T107" fmla="*/ 15240 h 16095"/>
                <a:gd name="T108" fmla="*/ 4135 w 5029"/>
                <a:gd name="T109" fmla="*/ 12977 h 16095"/>
                <a:gd name="T110" fmla="*/ 4685 w 5029"/>
                <a:gd name="T111" fmla="*/ 12327 h 16095"/>
                <a:gd name="T112" fmla="*/ 4989 w 5029"/>
                <a:gd name="T113" fmla="*/ 11515 h 16095"/>
                <a:gd name="T114" fmla="*/ 4989 w 5029"/>
                <a:gd name="T115" fmla="*/ 10616 h 16095"/>
                <a:gd name="T116" fmla="*/ 4685 w 5029"/>
                <a:gd name="T117" fmla="*/ 9804 h 16095"/>
                <a:gd name="T118" fmla="*/ 4135 w 5029"/>
                <a:gd name="T119" fmla="*/ 9154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29" h="16095">
                  <a:moveTo>
                    <a:pt x="3956" y="11488"/>
                  </a:moveTo>
                  <a:lnTo>
                    <a:pt x="3950" y="11508"/>
                  </a:lnTo>
                  <a:lnTo>
                    <a:pt x="3944" y="11528"/>
                  </a:lnTo>
                  <a:lnTo>
                    <a:pt x="3938" y="11547"/>
                  </a:lnTo>
                  <a:lnTo>
                    <a:pt x="3931" y="11567"/>
                  </a:lnTo>
                  <a:lnTo>
                    <a:pt x="3913" y="11617"/>
                  </a:lnTo>
                  <a:lnTo>
                    <a:pt x="3893" y="11666"/>
                  </a:lnTo>
                  <a:lnTo>
                    <a:pt x="3872" y="11713"/>
                  </a:lnTo>
                  <a:lnTo>
                    <a:pt x="3848" y="11760"/>
                  </a:lnTo>
                  <a:lnTo>
                    <a:pt x="3824" y="11807"/>
                  </a:lnTo>
                  <a:lnTo>
                    <a:pt x="3798" y="11851"/>
                  </a:lnTo>
                  <a:lnTo>
                    <a:pt x="3784" y="11873"/>
                  </a:lnTo>
                  <a:lnTo>
                    <a:pt x="3770" y="11895"/>
                  </a:lnTo>
                  <a:lnTo>
                    <a:pt x="3756" y="11916"/>
                  </a:lnTo>
                  <a:lnTo>
                    <a:pt x="3741" y="11938"/>
                  </a:lnTo>
                  <a:lnTo>
                    <a:pt x="3738" y="11941"/>
                  </a:lnTo>
                  <a:lnTo>
                    <a:pt x="3735" y="11946"/>
                  </a:lnTo>
                  <a:lnTo>
                    <a:pt x="3701" y="11990"/>
                  </a:lnTo>
                  <a:lnTo>
                    <a:pt x="3665" y="12033"/>
                  </a:lnTo>
                  <a:lnTo>
                    <a:pt x="3647" y="12054"/>
                  </a:lnTo>
                  <a:lnTo>
                    <a:pt x="3629" y="12074"/>
                  </a:lnTo>
                  <a:lnTo>
                    <a:pt x="3610" y="12094"/>
                  </a:lnTo>
                  <a:lnTo>
                    <a:pt x="3591" y="12115"/>
                  </a:lnTo>
                  <a:lnTo>
                    <a:pt x="3571" y="12135"/>
                  </a:lnTo>
                  <a:lnTo>
                    <a:pt x="3552" y="12154"/>
                  </a:lnTo>
                  <a:lnTo>
                    <a:pt x="3530" y="12172"/>
                  </a:lnTo>
                  <a:lnTo>
                    <a:pt x="3510" y="12191"/>
                  </a:lnTo>
                  <a:lnTo>
                    <a:pt x="3489" y="12209"/>
                  </a:lnTo>
                  <a:lnTo>
                    <a:pt x="3468" y="12226"/>
                  </a:lnTo>
                  <a:lnTo>
                    <a:pt x="3446" y="12244"/>
                  </a:lnTo>
                  <a:lnTo>
                    <a:pt x="3424" y="12261"/>
                  </a:lnTo>
                  <a:lnTo>
                    <a:pt x="3422" y="12263"/>
                  </a:lnTo>
                  <a:lnTo>
                    <a:pt x="3419" y="12265"/>
                  </a:lnTo>
                  <a:lnTo>
                    <a:pt x="3397" y="12281"/>
                  </a:lnTo>
                  <a:lnTo>
                    <a:pt x="3373" y="12299"/>
                  </a:lnTo>
                  <a:lnTo>
                    <a:pt x="3349" y="12315"/>
                  </a:lnTo>
                  <a:lnTo>
                    <a:pt x="3325" y="12330"/>
                  </a:lnTo>
                  <a:lnTo>
                    <a:pt x="3301" y="12345"/>
                  </a:lnTo>
                  <a:lnTo>
                    <a:pt x="3277" y="12360"/>
                  </a:lnTo>
                  <a:lnTo>
                    <a:pt x="3252" y="12374"/>
                  </a:lnTo>
                  <a:lnTo>
                    <a:pt x="3228" y="12388"/>
                  </a:lnTo>
                  <a:lnTo>
                    <a:pt x="3202" y="12401"/>
                  </a:lnTo>
                  <a:lnTo>
                    <a:pt x="3176" y="12414"/>
                  </a:lnTo>
                  <a:lnTo>
                    <a:pt x="3150" y="12426"/>
                  </a:lnTo>
                  <a:lnTo>
                    <a:pt x="3124" y="12438"/>
                  </a:lnTo>
                  <a:lnTo>
                    <a:pt x="3098" y="12450"/>
                  </a:lnTo>
                  <a:lnTo>
                    <a:pt x="3072" y="12461"/>
                  </a:lnTo>
                  <a:lnTo>
                    <a:pt x="3045" y="12472"/>
                  </a:lnTo>
                  <a:lnTo>
                    <a:pt x="3017" y="12482"/>
                  </a:lnTo>
                  <a:lnTo>
                    <a:pt x="2987" y="12492"/>
                  </a:lnTo>
                  <a:lnTo>
                    <a:pt x="2958" y="12502"/>
                  </a:lnTo>
                  <a:lnTo>
                    <a:pt x="2927" y="12511"/>
                  </a:lnTo>
                  <a:lnTo>
                    <a:pt x="2897" y="12520"/>
                  </a:lnTo>
                  <a:lnTo>
                    <a:pt x="2867" y="12528"/>
                  </a:lnTo>
                  <a:lnTo>
                    <a:pt x="2835" y="12536"/>
                  </a:lnTo>
                  <a:lnTo>
                    <a:pt x="2804" y="12543"/>
                  </a:lnTo>
                  <a:lnTo>
                    <a:pt x="2773" y="12549"/>
                  </a:lnTo>
                  <a:lnTo>
                    <a:pt x="2742" y="12555"/>
                  </a:lnTo>
                  <a:lnTo>
                    <a:pt x="2710" y="12560"/>
                  </a:lnTo>
                  <a:lnTo>
                    <a:pt x="2677" y="12564"/>
                  </a:lnTo>
                  <a:lnTo>
                    <a:pt x="2645" y="12568"/>
                  </a:lnTo>
                  <a:lnTo>
                    <a:pt x="2613" y="12570"/>
                  </a:lnTo>
                  <a:lnTo>
                    <a:pt x="2581" y="12572"/>
                  </a:lnTo>
                  <a:lnTo>
                    <a:pt x="2548" y="12574"/>
                  </a:lnTo>
                  <a:lnTo>
                    <a:pt x="2515" y="12574"/>
                  </a:lnTo>
                  <a:lnTo>
                    <a:pt x="2481" y="12574"/>
                  </a:lnTo>
                  <a:lnTo>
                    <a:pt x="2448" y="12572"/>
                  </a:lnTo>
                  <a:lnTo>
                    <a:pt x="2416" y="12570"/>
                  </a:lnTo>
                  <a:lnTo>
                    <a:pt x="2384" y="12568"/>
                  </a:lnTo>
                  <a:lnTo>
                    <a:pt x="2352" y="12564"/>
                  </a:lnTo>
                  <a:lnTo>
                    <a:pt x="2319" y="12560"/>
                  </a:lnTo>
                  <a:lnTo>
                    <a:pt x="2287" y="12555"/>
                  </a:lnTo>
                  <a:lnTo>
                    <a:pt x="2256" y="12549"/>
                  </a:lnTo>
                  <a:lnTo>
                    <a:pt x="2225" y="12543"/>
                  </a:lnTo>
                  <a:lnTo>
                    <a:pt x="2194" y="12536"/>
                  </a:lnTo>
                  <a:lnTo>
                    <a:pt x="2162" y="12528"/>
                  </a:lnTo>
                  <a:lnTo>
                    <a:pt x="2132" y="12520"/>
                  </a:lnTo>
                  <a:lnTo>
                    <a:pt x="2101" y="12511"/>
                  </a:lnTo>
                  <a:lnTo>
                    <a:pt x="2071" y="12502"/>
                  </a:lnTo>
                  <a:lnTo>
                    <a:pt x="2042" y="12492"/>
                  </a:lnTo>
                  <a:lnTo>
                    <a:pt x="2012" y="12482"/>
                  </a:lnTo>
                  <a:lnTo>
                    <a:pt x="1984" y="12472"/>
                  </a:lnTo>
                  <a:lnTo>
                    <a:pt x="1957" y="12461"/>
                  </a:lnTo>
                  <a:lnTo>
                    <a:pt x="1931" y="12450"/>
                  </a:lnTo>
                  <a:lnTo>
                    <a:pt x="1905" y="12438"/>
                  </a:lnTo>
                  <a:lnTo>
                    <a:pt x="1879" y="12426"/>
                  </a:lnTo>
                  <a:lnTo>
                    <a:pt x="1853" y="12414"/>
                  </a:lnTo>
                  <a:lnTo>
                    <a:pt x="1827" y="12401"/>
                  </a:lnTo>
                  <a:lnTo>
                    <a:pt x="1801" y="12388"/>
                  </a:lnTo>
                  <a:lnTo>
                    <a:pt x="1776" y="12374"/>
                  </a:lnTo>
                  <a:lnTo>
                    <a:pt x="1752" y="12360"/>
                  </a:lnTo>
                  <a:lnTo>
                    <a:pt x="1727" y="12345"/>
                  </a:lnTo>
                  <a:lnTo>
                    <a:pt x="1703" y="12330"/>
                  </a:lnTo>
                  <a:lnTo>
                    <a:pt x="1680" y="12315"/>
                  </a:lnTo>
                  <a:lnTo>
                    <a:pt x="1655" y="12299"/>
                  </a:lnTo>
                  <a:lnTo>
                    <a:pt x="1632" y="12281"/>
                  </a:lnTo>
                  <a:lnTo>
                    <a:pt x="1609" y="12265"/>
                  </a:lnTo>
                  <a:lnTo>
                    <a:pt x="1607" y="12263"/>
                  </a:lnTo>
                  <a:lnTo>
                    <a:pt x="1605" y="12261"/>
                  </a:lnTo>
                  <a:lnTo>
                    <a:pt x="1583" y="12244"/>
                  </a:lnTo>
                  <a:lnTo>
                    <a:pt x="1561" y="12226"/>
                  </a:lnTo>
                  <a:lnTo>
                    <a:pt x="1540" y="12209"/>
                  </a:lnTo>
                  <a:lnTo>
                    <a:pt x="1519" y="12191"/>
                  </a:lnTo>
                  <a:lnTo>
                    <a:pt x="1499" y="12172"/>
                  </a:lnTo>
                  <a:lnTo>
                    <a:pt x="1477" y="12154"/>
                  </a:lnTo>
                  <a:lnTo>
                    <a:pt x="1458" y="12135"/>
                  </a:lnTo>
                  <a:lnTo>
                    <a:pt x="1438" y="12115"/>
                  </a:lnTo>
                  <a:lnTo>
                    <a:pt x="1400" y="12074"/>
                  </a:lnTo>
                  <a:lnTo>
                    <a:pt x="1364" y="12033"/>
                  </a:lnTo>
                  <a:lnTo>
                    <a:pt x="1328" y="11990"/>
                  </a:lnTo>
                  <a:lnTo>
                    <a:pt x="1295" y="11946"/>
                  </a:lnTo>
                  <a:lnTo>
                    <a:pt x="1291" y="11941"/>
                  </a:lnTo>
                  <a:lnTo>
                    <a:pt x="1288" y="11938"/>
                  </a:lnTo>
                  <a:lnTo>
                    <a:pt x="1273" y="11916"/>
                  </a:lnTo>
                  <a:lnTo>
                    <a:pt x="1258" y="11895"/>
                  </a:lnTo>
                  <a:lnTo>
                    <a:pt x="1244" y="11873"/>
                  </a:lnTo>
                  <a:lnTo>
                    <a:pt x="1231" y="11851"/>
                  </a:lnTo>
                  <a:lnTo>
                    <a:pt x="1205" y="11807"/>
                  </a:lnTo>
                  <a:lnTo>
                    <a:pt x="1181" y="11760"/>
                  </a:lnTo>
                  <a:lnTo>
                    <a:pt x="1157" y="11713"/>
                  </a:lnTo>
                  <a:lnTo>
                    <a:pt x="1136" y="11666"/>
                  </a:lnTo>
                  <a:lnTo>
                    <a:pt x="1116" y="11617"/>
                  </a:lnTo>
                  <a:lnTo>
                    <a:pt x="1098" y="11567"/>
                  </a:lnTo>
                  <a:lnTo>
                    <a:pt x="1091" y="11547"/>
                  </a:lnTo>
                  <a:lnTo>
                    <a:pt x="1085" y="11528"/>
                  </a:lnTo>
                  <a:lnTo>
                    <a:pt x="1079" y="11508"/>
                  </a:lnTo>
                  <a:lnTo>
                    <a:pt x="1074" y="11488"/>
                  </a:lnTo>
                  <a:lnTo>
                    <a:pt x="1059" y="11438"/>
                  </a:lnTo>
                  <a:lnTo>
                    <a:pt x="1046" y="11385"/>
                  </a:lnTo>
                  <a:lnTo>
                    <a:pt x="1034" y="11334"/>
                  </a:lnTo>
                  <a:lnTo>
                    <a:pt x="1025" y="11282"/>
                  </a:lnTo>
                  <a:lnTo>
                    <a:pt x="1020" y="11254"/>
                  </a:lnTo>
                  <a:lnTo>
                    <a:pt x="1017" y="11228"/>
                  </a:lnTo>
                  <a:lnTo>
                    <a:pt x="1013" y="11201"/>
                  </a:lnTo>
                  <a:lnTo>
                    <a:pt x="1011" y="11175"/>
                  </a:lnTo>
                  <a:lnTo>
                    <a:pt x="1009" y="11148"/>
                  </a:lnTo>
                  <a:lnTo>
                    <a:pt x="1007" y="11121"/>
                  </a:lnTo>
                  <a:lnTo>
                    <a:pt x="1006" y="11092"/>
                  </a:lnTo>
                  <a:lnTo>
                    <a:pt x="1006" y="11065"/>
                  </a:lnTo>
                  <a:lnTo>
                    <a:pt x="1006" y="11037"/>
                  </a:lnTo>
                  <a:lnTo>
                    <a:pt x="1007" y="11010"/>
                  </a:lnTo>
                  <a:lnTo>
                    <a:pt x="1009" y="10983"/>
                  </a:lnTo>
                  <a:lnTo>
                    <a:pt x="1011" y="10956"/>
                  </a:lnTo>
                  <a:lnTo>
                    <a:pt x="1013" y="10929"/>
                  </a:lnTo>
                  <a:lnTo>
                    <a:pt x="1017" y="10901"/>
                  </a:lnTo>
                  <a:lnTo>
                    <a:pt x="1020" y="10875"/>
                  </a:lnTo>
                  <a:lnTo>
                    <a:pt x="1025" y="10848"/>
                  </a:lnTo>
                  <a:lnTo>
                    <a:pt x="1034" y="10796"/>
                  </a:lnTo>
                  <a:lnTo>
                    <a:pt x="1046" y="10744"/>
                  </a:lnTo>
                  <a:lnTo>
                    <a:pt x="1059" y="10693"/>
                  </a:lnTo>
                  <a:lnTo>
                    <a:pt x="1074" y="10642"/>
                  </a:lnTo>
                  <a:lnTo>
                    <a:pt x="1079" y="10622"/>
                  </a:lnTo>
                  <a:lnTo>
                    <a:pt x="1085" y="10603"/>
                  </a:lnTo>
                  <a:lnTo>
                    <a:pt x="1091" y="10582"/>
                  </a:lnTo>
                  <a:lnTo>
                    <a:pt x="1098" y="10563"/>
                  </a:lnTo>
                  <a:lnTo>
                    <a:pt x="1116" y="10514"/>
                  </a:lnTo>
                  <a:lnTo>
                    <a:pt x="1136" y="10465"/>
                  </a:lnTo>
                  <a:lnTo>
                    <a:pt x="1157" y="10417"/>
                  </a:lnTo>
                  <a:lnTo>
                    <a:pt x="1181" y="10370"/>
                  </a:lnTo>
                  <a:lnTo>
                    <a:pt x="1205" y="10324"/>
                  </a:lnTo>
                  <a:lnTo>
                    <a:pt x="1231" y="10279"/>
                  </a:lnTo>
                  <a:lnTo>
                    <a:pt x="1244" y="10257"/>
                  </a:lnTo>
                  <a:lnTo>
                    <a:pt x="1258" y="10235"/>
                  </a:lnTo>
                  <a:lnTo>
                    <a:pt x="1273" y="10213"/>
                  </a:lnTo>
                  <a:lnTo>
                    <a:pt x="1288" y="10192"/>
                  </a:lnTo>
                  <a:lnTo>
                    <a:pt x="1291" y="10188"/>
                  </a:lnTo>
                  <a:lnTo>
                    <a:pt x="1295" y="10184"/>
                  </a:lnTo>
                  <a:lnTo>
                    <a:pt x="1328" y="10140"/>
                  </a:lnTo>
                  <a:lnTo>
                    <a:pt x="1364" y="10098"/>
                  </a:lnTo>
                  <a:lnTo>
                    <a:pt x="1400" y="10055"/>
                  </a:lnTo>
                  <a:lnTo>
                    <a:pt x="1438" y="10015"/>
                  </a:lnTo>
                  <a:lnTo>
                    <a:pt x="1458" y="9996"/>
                  </a:lnTo>
                  <a:lnTo>
                    <a:pt x="1477" y="9977"/>
                  </a:lnTo>
                  <a:lnTo>
                    <a:pt x="1499" y="9958"/>
                  </a:lnTo>
                  <a:lnTo>
                    <a:pt x="1519" y="9939"/>
                  </a:lnTo>
                  <a:lnTo>
                    <a:pt x="1540" y="9921"/>
                  </a:lnTo>
                  <a:lnTo>
                    <a:pt x="1561" y="9903"/>
                  </a:lnTo>
                  <a:lnTo>
                    <a:pt x="1583" y="9885"/>
                  </a:lnTo>
                  <a:lnTo>
                    <a:pt x="1605" y="9869"/>
                  </a:lnTo>
                  <a:lnTo>
                    <a:pt x="1607" y="9867"/>
                  </a:lnTo>
                  <a:lnTo>
                    <a:pt x="1609" y="9864"/>
                  </a:lnTo>
                  <a:lnTo>
                    <a:pt x="1655" y="9832"/>
                  </a:lnTo>
                  <a:lnTo>
                    <a:pt x="1703" y="9800"/>
                  </a:lnTo>
                  <a:lnTo>
                    <a:pt x="1727" y="9785"/>
                  </a:lnTo>
                  <a:lnTo>
                    <a:pt x="1752" y="9771"/>
                  </a:lnTo>
                  <a:lnTo>
                    <a:pt x="1776" y="9757"/>
                  </a:lnTo>
                  <a:lnTo>
                    <a:pt x="1801" y="9743"/>
                  </a:lnTo>
                  <a:lnTo>
                    <a:pt x="1827" y="9729"/>
                  </a:lnTo>
                  <a:lnTo>
                    <a:pt x="1853" y="9716"/>
                  </a:lnTo>
                  <a:lnTo>
                    <a:pt x="1879" y="9704"/>
                  </a:lnTo>
                  <a:lnTo>
                    <a:pt x="1905" y="9692"/>
                  </a:lnTo>
                  <a:lnTo>
                    <a:pt x="1931" y="9680"/>
                  </a:lnTo>
                  <a:lnTo>
                    <a:pt x="1957" y="9669"/>
                  </a:lnTo>
                  <a:lnTo>
                    <a:pt x="1984" y="9659"/>
                  </a:lnTo>
                  <a:lnTo>
                    <a:pt x="2012" y="9649"/>
                  </a:lnTo>
                  <a:lnTo>
                    <a:pt x="2042" y="9639"/>
                  </a:lnTo>
                  <a:lnTo>
                    <a:pt x="2071" y="9629"/>
                  </a:lnTo>
                  <a:lnTo>
                    <a:pt x="2101" y="9620"/>
                  </a:lnTo>
                  <a:lnTo>
                    <a:pt x="2132" y="9611"/>
                  </a:lnTo>
                  <a:lnTo>
                    <a:pt x="2162" y="9603"/>
                  </a:lnTo>
                  <a:lnTo>
                    <a:pt x="2194" y="9595"/>
                  </a:lnTo>
                  <a:lnTo>
                    <a:pt x="2225" y="9588"/>
                  </a:lnTo>
                  <a:lnTo>
                    <a:pt x="2256" y="9582"/>
                  </a:lnTo>
                  <a:lnTo>
                    <a:pt x="2287" y="9576"/>
                  </a:lnTo>
                  <a:lnTo>
                    <a:pt x="2319" y="9570"/>
                  </a:lnTo>
                  <a:lnTo>
                    <a:pt x="2352" y="9566"/>
                  </a:lnTo>
                  <a:lnTo>
                    <a:pt x="2384" y="9563"/>
                  </a:lnTo>
                  <a:lnTo>
                    <a:pt x="2416" y="9560"/>
                  </a:lnTo>
                  <a:lnTo>
                    <a:pt x="2448" y="9558"/>
                  </a:lnTo>
                  <a:lnTo>
                    <a:pt x="2481" y="9556"/>
                  </a:lnTo>
                  <a:lnTo>
                    <a:pt x="2515" y="9556"/>
                  </a:lnTo>
                  <a:lnTo>
                    <a:pt x="2548" y="9556"/>
                  </a:lnTo>
                  <a:lnTo>
                    <a:pt x="2581" y="9558"/>
                  </a:lnTo>
                  <a:lnTo>
                    <a:pt x="2613" y="9560"/>
                  </a:lnTo>
                  <a:lnTo>
                    <a:pt x="2645" y="9563"/>
                  </a:lnTo>
                  <a:lnTo>
                    <a:pt x="2677" y="9566"/>
                  </a:lnTo>
                  <a:lnTo>
                    <a:pt x="2710" y="9570"/>
                  </a:lnTo>
                  <a:lnTo>
                    <a:pt x="2742" y="9576"/>
                  </a:lnTo>
                  <a:lnTo>
                    <a:pt x="2773" y="9582"/>
                  </a:lnTo>
                  <a:lnTo>
                    <a:pt x="2804" y="9588"/>
                  </a:lnTo>
                  <a:lnTo>
                    <a:pt x="2835" y="9595"/>
                  </a:lnTo>
                  <a:lnTo>
                    <a:pt x="2867" y="9603"/>
                  </a:lnTo>
                  <a:lnTo>
                    <a:pt x="2897" y="9611"/>
                  </a:lnTo>
                  <a:lnTo>
                    <a:pt x="2927" y="9620"/>
                  </a:lnTo>
                  <a:lnTo>
                    <a:pt x="2958" y="9629"/>
                  </a:lnTo>
                  <a:lnTo>
                    <a:pt x="2987" y="9639"/>
                  </a:lnTo>
                  <a:lnTo>
                    <a:pt x="3017" y="9649"/>
                  </a:lnTo>
                  <a:lnTo>
                    <a:pt x="3045" y="9659"/>
                  </a:lnTo>
                  <a:lnTo>
                    <a:pt x="3072" y="9669"/>
                  </a:lnTo>
                  <a:lnTo>
                    <a:pt x="3098" y="9680"/>
                  </a:lnTo>
                  <a:lnTo>
                    <a:pt x="3124" y="9692"/>
                  </a:lnTo>
                  <a:lnTo>
                    <a:pt x="3150" y="9704"/>
                  </a:lnTo>
                  <a:lnTo>
                    <a:pt x="3176" y="9716"/>
                  </a:lnTo>
                  <a:lnTo>
                    <a:pt x="3202" y="9729"/>
                  </a:lnTo>
                  <a:lnTo>
                    <a:pt x="3228" y="9743"/>
                  </a:lnTo>
                  <a:lnTo>
                    <a:pt x="3252" y="9757"/>
                  </a:lnTo>
                  <a:lnTo>
                    <a:pt x="3277" y="9771"/>
                  </a:lnTo>
                  <a:lnTo>
                    <a:pt x="3301" y="9785"/>
                  </a:lnTo>
                  <a:lnTo>
                    <a:pt x="3325" y="9800"/>
                  </a:lnTo>
                  <a:lnTo>
                    <a:pt x="3373" y="9832"/>
                  </a:lnTo>
                  <a:lnTo>
                    <a:pt x="3419" y="9864"/>
                  </a:lnTo>
                  <a:lnTo>
                    <a:pt x="3422" y="9867"/>
                  </a:lnTo>
                  <a:lnTo>
                    <a:pt x="3424" y="9869"/>
                  </a:lnTo>
                  <a:lnTo>
                    <a:pt x="3446" y="9885"/>
                  </a:lnTo>
                  <a:lnTo>
                    <a:pt x="3468" y="9903"/>
                  </a:lnTo>
                  <a:lnTo>
                    <a:pt x="3489" y="9921"/>
                  </a:lnTo>
                  <a:lnTo>
                    <a:pt x="3510" y="9939"/>
                  </a:lnTo>
                  <a:lnTo>
                    <a:pt x="3530" y="9958"/>
                  </a:lnTo>
                  <a:lnTo>
                    <a:pt x="3552" y="9977"/>
                  </a:lnTo>
                  <a:lnTo>
                    <a:pt x="3571" y="9996"/>
                  </a:lnTo>
                  <a:lnTo>
                    <a:pt x="3591" y="10015"/>
                  </a:lnTo>
                  <a:lnTo>
                    <a:pt x="3629" y="10055"/>
                  </a:lnTo>
                  <a:lnTo>
                    <a:pt x="3665" y="10098"/>
                  </a:lnTo>
                  <a:lnTo>
                    <a:pt x="3701" y="10140"/>
                  </a:lnTo>
                  <a:lnTo>
                    <a:pt x="3735" y="10184"/>
                  </a:lnTo>
                  <a:lnTo>
                    <a:pt x="3738" y="10188"/>
                  </a:lnTo>
                  <a:lnTo>
                    <a:pt x="3741" y="10192"/>
                  </a:lnTo>
                  <a:lnTo>
                    <a:pt x="3756" y="10213"/>
                  </a:lnTo>
                  <a:lnTo>
                    <a:pt x="3770" y="10235"/>
                  </a:lnTo>
                  <a:lnTo>
                    <a:pt x="3784" y="10257"/>
                  </a:lnTo>
                  <a:lnTo>
                    <a:pt x="3798" y="10279"/>
                  </a:lnTo>
                  <a:lnTo>
                    <a:pt x="3824" y="10324"/>
                  </a:lnTo>
                  <a:lnTo>
                    <a:pt x="3848" y="10370"/>
                  </a:lnTo>
                  <a:lnTo>
                    <a:pt x="3872" y="10417"/>
                  </a:lnTo>
                  <a:lnTo>
                    <a:pt x="3893" y="10465"/>
                  </a:lnTo>
                  <a:lnTo>
                    <a:pt x="3913" y="10514"/>
                  </a:lnTo>
                  <a:lnTo>
                    <a:pt x="3931" y="10563"/>
                  </a:lnTo>
                  <a:lnTo>
                    <a:pt x="3938" y="10582"/>
                  </a:lnTo>
                  <a:lnTo>
                    <a:pt x="3944" y="10603"/>
                  </a:lnTo>
                  <a:lnTo>
                    <a:pt x="3950" y="10622"/>
                  </a:lnTo>
                  <a:lnTo>
                    <a:pt x="3956" y="10642"/>
                  </a:lnTo>
                  <a:lnTo>
                    <a:pt x="3970" y="10693"/>
                  </a:lnTo>
                  <a:lnTo>
                    <a:pt x="3983" y="10744"/>
                  </a:lnTo>
                  <a:lnTo>
                    <a:pt x="3994" y="10796"/>
                  </a:lnTo>
                  <a:lnTo>
                    <a:pt x="4004" y="10848"/>
                  </a:lnTo>
                  <a:lnTo>
                    <a:pt x="4008" y="10875"/>
                  </a:lnTo>
                  <a:lnTo>
                    <a:pt x="4012" y="10901"/>
                  </a:lnTo>
                  <a:lnTo>
                    <a:pt x="4015" y="10929"/>
                  </a:lnTo>
                  <a:lnTo>
                    <a:pt x="4018" y="10956"/>
                  </a:lnTo>
                  <a:lnTo>
                    <a:pt x="4020" y="10983"/>
                  </a:lnTo>
                  <a:lnTo>
                    <a:pt x="4022" y="11010"/>
                  </a:lnTo>
                  <a:lnTo>
                    <a:pt x="4023" y="11037"/>
                  </a:lnTo>
                  <a:lnTo>
                    <a:pt x="4023" y="11065"/>
                  </a:lnTo>
                  <a:lnTo>
                    <a:pt x="4023" y="11092"/>
                  </a:lnTo>
                  <a:lnTo>
                    <a:pt x="4022" y="11121"/>
                  </a:lnTo>
                  <a:lnTo>
                    <a:pt x="4020" y="11148"/>
                  </a:lnTo>
                  <a:lnTo>
                    <a:pt x="4018" y="11175"/>
                  </a:lnTo>
                  <a:lnTo>
                    <a:pt x="4015" y="11201"/>
                  </a:lnTo>
                  <a:lnTo>
                    <a:pt x="4012" y="11228"/>
                  </a:lnTo>
                  <a:lnTo>
                    <a:pt x="4008" y="11254"/>
                  </a:lnTo>
                  <a:lnTo>
                    <a:pt x="4004" y="11282"/>
                  </a:lnTo>
                  <a:lnTo>
                    <a:pt x="3994" y="11334"/>
                  </a:lnTo>
                  <a:lnTo>
                    <a:pt x="3983" y="11385"/>
                  </a:lnTo>
                  <a:lnTo>
                    <a:pt x="3970" y="11438"/>
                  </a:lnTo>
                  <a:lnTo>
                    <a:pt x="3956" y="11488"/>
                  </a:lnTo>
                  <a:close/>
                  <a:moveTo>
                    <a:pt x="3017" y="14586"/>
                  </a:moveTo>
                  <a:lnTo>
                    <a:pt x="3016" y="14612"/>
                  </a:lnTo>
                  <a:lnTo>
                    <a:pt x="3014" y="14637"/>
                  </a:lnTo>
                  <a:lnTo>
                    <a:pt x="3011" y="14663"/>
                  </a:lnTo>
                  <a:lnTo>
                    <a:pt x="3007" y="14688"/>
                  </a:lnTo>
                  <a:lnTo>
                    <a:pt x="3001" y="14712"/>
                  </a:lnTo>
                  <a:lnTo>
                    <a:pt x="2995" y="14736"/>
                  </a:lnTo>
                  <a:lnTo>
                    <a:pt x="2987" y="14759"/>
                  </a:lnTo>
                  <a:lnTo>
                    <a:pt x="2978" y="14782"/>
                  </a:lnTo>
                  <a:lnTo>
                    <a:pt x="2968" y="14804"/>
                  </a:lnTo>
                  <a:lnTo>
                    <a:pt x="2957" y="14827"/>
                  </a:lnTo>
                  <a:lnTo>
                    <a:pt x="2945" y="14847"/>
                  </a:lnTo>
                  <a:lnTo>
                    <a:pt x="2932" y="14868"/>
                  </a:lnTo>
                  <a:lnTo>
                    <a:pt x="2918" y="14887"/>
                  </a:lnTo>
                  <a:lnTo>
                    <a:pt x="2903" y="14906"/>
                  </a:lnTo>
                  <a:lnTo>
                    <a:pt x="2887" y="14924"/>
                  </a:lnTo>
                  <a:lnTo>
                    <a:pt x="2870" y="14942"/>
                  </a:lnTo>
                  <a:lnTo>
                    <a:pt x="2852" y="14958"/>
                  </a:lnTo>
                  <a:lnTo>
                    <a:pt x="2834" y="14974"/>
                  </a:lnTo>
                  <a:lnTo>
                    <a:pt x="2815" y="14989"/>
                  </a:lnTo>
                  <a:lnTo>
                    <a:pt x="2795" y="15004"/>
                  </a:lnTo>
                  <a:lnTo>
                    <a:pt x="2775" y="15017"/>
                  </a:lnTo>
                  <a:lnTo>
                    <a:pt x="2754" y="15029"/>
                  </a:lnTo>
                  <a:lnTo>
                    <a:pt x="2733" y="15040"/>
                  </a:lnTo>
                  <a:lnTo>
                    <a:pt x="2711" y="15050"/>
                  </a:lnTo>
                  <a:lnTo>
                    <a:pt x="2688" y="15059"/>
                  </a:lnTo>
                  <a:lnTo>
                    <a:pt x="2664" y="15067"/>
                  </a:lnTo>
                  <a:lnTo>
                    <a:pt x="2640" y="15073"/>
                  </a:lnTo>
                  <a:lnTo>
                    <a:pt x="2616" y="15079"/>
                  </a:lnTo>
                  <a:lnTo>
                    <a:pt x="2591" y="15083"/>
                  </a:lnTo>
                  <a:lnTo>
                    <a:pt x="2566" y="15086"/>
                  </a:lnTo>
                  <a:lnTo>
                    <a:pt x="2541" y="15088"/>
                  </a:lnTo>
                  <a:lnTo>
                    <a:pt x="2515" y="15089"/>
                  </a:lnTo>
                  <a:lnTo>
                    <a:pt x="2488" y="15088"/>
                  </a:lnTo>
                  <a:lnTo>
                    <a:pt x="2463" y="15086"/>
                  </a:lnTo>
                  <a:lnTo>
                    <a:pt x="2438" y="15083"/>
                  </a:lnTo>
                  <a:lnTo>
                    <a:pt x="2413" y="15079"/>
                  </a:lnTo>
                  <a:lnTo>
                    <a:pt x="2389" y="15073"/>
                  </a:lnTo>
                  <a:lnTo>
                    <a:pt x="2365" y="15067"/>
                  </a:lnTo>
                  <a:lnTo>
                    <a:pt x="2341" y="15059"/>
                  </a:lnTo>
                  <a:lnTo>
                    <a:pt x="2318" y="15050"/>
                  </a:lnTo>
                  <a:lnTo>
                    <a:pt x="2296" y="15040"/>
                  </a:lnTo>
                  <a:lnTo>
                    <a:pt x="2275" y="15029"/>
                  </a:lnTo>
                  <a:lnTo>
                    <a:pt x="2254" y="15017"/>
                  </a:lnTo>
                  <a:lnTo>
                    <a:pt x="2233" y="15004"/>
                  </a:lnTo>
                  <a:lnTo>
                    <a:pt x="2214" y="14989"/>
                  </a:lnTo>
                  <a:lnTo>
                    <a:pt x="2195" y="14974"/>
                  </a:lnTo>
                  <a:lnTo>
                    <a:pt x="2177" y="14958"/>
                  </a:lnTo>
                  <a:lnTo>
                    <a:pt x="2158" y="14942"/>
                  </a:lnTo>
                  <a:lnTo>
                    <a:pt x="2142" y="14924"/>
                  </a:lnTo>
                  <a:lnTo>
                    <a:pt x="2126" y="14906"/>
                  </a:lnTo>
                  <a:lnTo>
                    <a:pt x="2111" y="14887"/>
                  </a:lnTo>
                  <a:lnTo>
                    <a:pt x="2097" y="14868"/>
                  </a:lnTo>
                  <a:lnTo>
                    <a:pt x="2084" y="14847"/>
                  </a:lnTo>
                  <a:lnTo>
                    <a:pt x="2072" y="14827"/>
                  </a:lnTo>
                  <a:lnTo>
                    <a:pt x="2061" y="14804"/>
                  </a:lnTo>
                  <a:lnTo>
                    <a:pt x="2051" y="14782"/>
                  </a:lnTo>
                  <a:lnTo>
                    <a:pt x="2042" y="14759"/>
                  </a:lnTo>
                  <a:lnTo>
                    <a:pt x="2034" y="14736"/>
                  </a:lnTo>
                  <a:lnTo>
                    <a:pt x="2028" y="14712"/>
                  </a:lnTo>
                  <a:lnTo>
                    <a:pt x="2022" y="14688"/>
                  </a:lnTo>
                  <a:lnTo>
                    <a:pt x="2018" y="14663"/>
                  </a:lnTo>
                  <a:lnTo>
                    <a:pt x="2015" y="14637"/>
                  </a:lnTo>
                  <a:lnTo>
                    <a:pt x="2013" y="14612"/>
                  </a:lnTo>
                  <a:lnTo>
                    <a:pt x="2012" y="14586"/>
                  </a:lnTo>
                  <a:lnTo>
                    <a:pt x="2012" y="13530"/>
                  </a:lnTo>
                  <a:lnTo>
                    <a:pt x="2073" y="13541"/>
                  </a:lnTo>
                  <a:lnTo>
                    <a:pt x="2134" y="13551"/>
                  </a:lnTo>
                  <a:lnTo>
                    <a:pt x="2197" y="13560"/>
                  </a:lnTo>
                  <a:lnTo>
                    <a:pt x="2259" y="13567"/>
                  </a:lnTo>
                  <a:lnTo>
                    <a:pt x="2322" y="13573"/>
                  </a:lnTo>
                  <a:lnTo>
                    <a:pt x="2386" y="13577"/>
                  </a:lnTo>
                  <a:lnTo>
                    <a:pt x="2450" y="13579"/>
                  </a:lnTo>
                  <a:lnTo>
                    <a:pt x="2515" y="13580"/>
                  </a:lnTo>
                  <a:lnTo>
                    <a:pt x="2579" y="13579"/>
                  </a:lnTo>
                  <a:lnTo>
                    <a:pt x="2643" y="13577"/>
                  </a:lnTo>
                  <a:lnTo>
                    <a:pt x="2707" y="13573"/>
                  </a:lnTo>
                  <a:lnTo>
                    <a:pt x="2770" y="13567"/>
                  </a:lnTo>
                  <a:lnTo>
                    <a:pt x="2832" y="13560"/>
                  </a:lnTo>
                  <a:lnTo>
                    <a:pt x="2895" y="13551"/>
                  </a:lnTo>
                  <a:lnTo>
                    <a:pt x="2956" y="13541"/>
                  </a:lnTo>
                  <a:lnTo>
                    <a:pt x="3017" y="13530"/>
                  </a:lnTo>
                  <a:lnTo>
                    <a:pt x="3017" y="14586"/>
                  </a:lnTo>
                  <a:close/>
                  <a:moveTo>
                    <a:pt x="2012" y="1509"/>
                  </a:moveTo>
                  <a:lnTo>
                    <a:pt x="2013" y="1483"/>
                  </a:lnTo>
                  <a:lnTo>
                    <a:pt x="2015" y="1458"/>
                  </a:lnTo>
                  <a:lnTo>
                    <a:pt x="2018" y="1432"/>
                  </a:lnTo>
                  <a:lnTo>
                    <a:pt x="2022" y="1407"/>
                  </a:lnTo>
                  <a:lnTo>
                    <a:pt x="2028" y="1383"/>
                  </a:lnTo>
                  <a:lnTo>
                    <a:pt x="2034" y="1359"/>
                  </a:lnTo>
                  <a:lnTo>
                    <a:pt x="2042" y="1336"/>
                  </a:lnTo>
                  <a:lnTo>
                    <a:pt x="2051" y="1313"/>
                  </a:lnTo>
                  <a:lnTo>
                    <a:pt x="2061" y="1291"/>
                  </a:lnTo>
                  <a:lnTo>
                    <a:pt x="2072" y="1269"/>
                  </a:lnTo>
                  <a:lnTo>
                    <a:pt x="2084" y="1248"/>
                  </a:lnTo>
                  <a:lnTo>
                    <a:pt x="2097" y="1227"/>
                  </a:lnTo>
                  <a:lnTo>
                    <a:pt x="2111" y="1208"/>
                  </a:lnTo>
                  <a:lnTo>
                    <a:pt x="2126" y="1189"/>
                  </a:lnTo>
                  <a:lnTo>
                    <a:pt x="2142" y="1171"/>
                  </a:lnTo>
                  <a:lnTo>
                    <a:pt x="2158" y="1153"/>
                  </a:lnTo>
                  <a:lnTo>
                    <a:pt x="2177" y="1137"/>
                  </a:lnTo>
                  <a:lnTo>
                    <a:pt x="2195" y="1121"/>
                  </a:lnTo>
                  <a:lnTo>
                    <a:pt x="2214" y="1106"/>
                  </a:lnTo>
                  <a:lnTo>
                    <a:pt x="2233" y="1091"/>
                  </a:lnTo>
                  <a:lnTo>
                    <a:pt x="2254" y="1078"/>
                  </a:lnTo>
                  <a:lnTo>
                    <a:pt x="2275" y="1066"/>
                  </a:lnTo>
                  <a:lnTo>
                    <a:pt x="2296" y="1055"/>
                  </a:lnTo>
                  <a:lnTo>
                    <a:pt x="2318" y="1045"/>
                  </a:lnTo>
                  <a:lnTo>
                    <a:pt x="2341" y="1036"/>
                  </a:lnTo>
                  <a:lnTo>
                    <a:pt x="2365" y="1029"/>
                  </a:lnTo>
                  <a:lnTo>
                    <a:pt x="2389" y="1022"/>
                  </a:lnTo>
                  <a:lnTo>
                    <a:pt x="2413" y="1016"/>
                  </a:lnTo>
                  <a:lnTo>
                    <a:pt x="2438" y="1012"/>
                  </a:lnTo>
                  <a:lnTo>
                    <a:pt x="2463" y="1009"/>
                  </a:lnTo>
                  <a:lnTo>
                    <a:pt x="2488" y="1007"/>
                  </a:lnTo>
                  <a:lnTo>
                    <a:pt x="2515" y="1006"/>
                  </a:lnTo>
                  <a:lnTo>
                    <a:pt x="2541" y="1007"/>
                  </a:lnTo>
                  <a:lnTo>
                    <a:pt x="2566" y="1009"/>
                  </a:lnTo>
                  <a:lnTo>
                    <a:pt x="2591" y="1012"/>
                  </a:lnTo>
                  <a:lnTo>
                    <a:pt x="2616" y="1016"/>
                  </a:lnTo>
                  <a:lnTo>
                    <a:pt x="2640" y="1022"/>
                  </a:lnTo>
                  <a:lnTo>
                    <a:pt x="2664" y="1029"/>
                  </a:lnTo>
                  <a:lnTo>
                    <a:pt x="2688" y="1036"/>
                  </a:lnTo>
                  <a:lnTo>
                    <a:pt x="2711" y="1045"/>
                  </a:lnTo>
                  <a:lnTo>
                    <a:pt x="2733" y="1055"/>
                  </a:lnTo>
                  <a:lnTo>
                    <a:pt x="2754" y="1066"/>
                  </a:lnTo>
                  <a:lnTo>
                    <a:pt x="2775" y="1078"/>
                  </a:lnTo>
                  <a:lnTo>
                    <a:pt x="2795" y="1091"/>
                  </a:lnTo>
                  <a:lnTo>
                    <a:pt x="2815" y="1106"/>
                  </a:lnTo>
                  <a:lnTo>
                    <a:pt x="2834" y="1121"/>
                  </a:lnTo>
                  <a:lnTo>
                    <a:pt x="2852" y="1137"/>
                  </a:lnTo>
                  <a:lnTo>
                    <a:pt x="2870" y="1153"/>
                  </a:lnTo>
                  <a:lnTo>
                    <a:pt x="2887" y="1171"/>
                  </a:lnTo>
                  <a:lnTo>
                    <a:pt x="2903" y="1189"/>
                  </a:lnTo>
                  <a:lnTo>
                    <a:pt x="2918" y="1208"/>
                  </a:lnTo>
                  <a:lnTo>
                    <a:pt x="2932" y="1227"/>
                  </a:lnTo>
                  <a:lnTo>
                    <a:pt x="2945" y="1248"/>
                  </a:lnTo>
                  <a:lnTo>
                    <a:pt x="2957" y="1269"/>
                  </a:lnTo>
                  <a:lnTo>
                    <a:pt x="2968" y="1291"/>
                  </a:lnTo>
                  <a:lnTo>
                    <a:pt x="2978" y="1313"/>
                  </a:lnTo>
                  <a:lnTo>
                    <a:pt x="2987" y="1336"/>
                  </a:lnTo>
                  <a:lnTo>
                    <a:pt x="2995" y="1359"/>
                  </a:lnTo>
                  <a:lnTo>
                    <a:pt x="3001" y="1383"/>
                  </a:lnTo>
                  <a:lnTo>
                    <a:pt x="3007" y="1407"/>
                  </a:lnTo>
                  <a:lnTo>
                    <a:pt x="3011" y="1432"/>
                  </a:lnTo>
                  <a:lnTo>
                    <a:pt x="3014" y="1458"/>
                  </a:lnTo>
                  <a:lnTo>
                    <a:pt x="3016" y="1483"/>
                  </a:lnTo>
                  <a:lnTo>
                    <a:pt x="3017" y="1509"/>
                  </a:lnTo>
                  <a:lnTo>
                    <a:pt x="3017" y="8601"/>
                  </a:lnTo>
                  <a:lnTo>
                    <a:pt x="2956" y="8590"/>
                  </a:lnTo>
                  <a:lnTo>
                    <a:pt x="2895" y="8579"/>
                  </a:lnTo>
                  <a:lnTo>
                    <a:pt x="2832" y="8571"/>
                  </a:lnTo>
                  <a:lnTo>
                    <a:pt x="2770" y="8564"/>
                  </a:lnTo>
                  <a:lnTo>
                    <a:pt x="2707" y="8558"/>
                  </a:lnTo>
                  <a:lnTo>
                    <a:pt x="2643" y="8553"/>
                  </a:lnTo>
                  <a:lnTo>
                    <a:pt x="2579" y="8551"/>
                  </a:lnTo>
                  <a:lnTo>
                    <a:pt x="2515" y="8550"/>
                  </a:lnTo>
                  <a:lnTo>
                    <a:pt x="2450" y="8551"/>
                  </a:lnTo>
                  <a:lnTo>
                    <a:pt x="2386" y="8553"/>
                  </a:lnTo>
                  <a:lnTo>
                    <a:pt x="2322" y="8558"/>
                  </a:lnTo>
                  <a:lnTo>
                    <a:pt x="2259" y="8564"/>
                  </a:lnTo>
                  <a:lnTo>
                    <a:pt x="2197" y="8571"/>
                  </a:lnTo>
                  <a:lnTo>
                    <a:pt x="2134" y="8579"/>
                  </a:lnTo>
                  <a:lnTo>
                    <a:pt x="2073" y="8590"/>
                  </a:lnTo>
                  <a:lnTo>
                    <a:pt x="2012" y="8601"/>
                  </a:lnTo>
                  <a:lnTo>
                    <a:pt x="2012" y="1509"/>
                  </a:lnTo>
                  <a:close/>
                  <a:moveTo>
                    <a:pt x="4023" y="9065"/>
                  </a:moveTo>
                  <a:lnTo>
                    <a:pt x="4023" y="1509"/>
                  </a:lnTo>
                  <a:lnTo>
                    <a:pt x="4021" y="1431"/>
                  </a:lnTo>
                  <a:lnTo>
                    <a:pt x="4015" y="1355"/>
                  </a:lnTo>
                  <a:lnTo>
                    <a:pt x="4006" y="1280"/>
                  </a:lnTo>
                  <a:lnTo>
                    <a:pt x="3992" y="1205"/>
                  </a:lnTo>
                  <a:lnTo>
                    <a:pt x="3976" y="1133"/>
                  </a:lnTo>
                  <a:lnTo>
                    <a:pt x="3955" y="1060"/>
                  </a:lnTo>
                  <a:lnTo>
                    <a:pt x="3932" y="991"/>
                  </a:lnTo>
                  <a:lnTo>
                    <a:pt x="3905" y="922"/>
                  </a:lnTo>
                  <a:lnTo>
                    <a:pt x="3875" y="855"/>
                  </a:lnTo>
                  <a:lnTo>
                    <a:pt x="3841" y="791"/>
                  </a:lnTo>
                  <a:lnTo>
                    <a:pt x="3805" y="727"/>
                  </a:lnTo>
                  <a:lnTo>
                    <a:pt x="3765" y="666"/>
                  </a:lnTo>
                  <a:lnTo>
                    <a:pt x="3724" y="607"/>
                  </a:lnTo>
                  <a:lnTo>
                    <a:pt x="3678" y="549"/>
                  </a:lnTo>
                  <a:lnTo>
                    <a:pt x="3631" y="495"/>
                  </a:lnTo>
                  <a:lnTo>
                    <a:pt x="3581" y="443"/>
                  </a:lnTo>
                  <a:lnTo>
                    <a:pt x="3528" y="392"/>
                  </a:lnTo>
                  <a:lnTo>
                    <a:pt x="3474" y="345"/>
                  </a:lnTo>
                  <a:lnTo>
                    <a:pt x="3417" y="300"/>
                  </a:lnTo>
                  <a:lnTo>
                    <a:pt x="3357" y="259"/>
                  </a:lnTo>
                  <a:lnTo>
                    <a:pt x="3296" y="219"/>
                  </a:lnTo>
                  <a:lnTo>
                    <a:pt x="3233" y="182"/>
                  </a:lnTo>
                  <a:lnTo>
                    <a:pt x="3168" y="149"/>
                  </a:lnTo>
                  <a:lnTo>
                    <a:pt x="3101" y="119"/>
                  </a:lnTo>
                  <a:lnTo>
                    <a:pt x="3033" y="92"/>
                  </a:lnTo>
                  <a:lnTo>
                    <a:pt x="2963" y="68"/>
                  </a:lnTo>
                  <a:lnTo>
                    <a:pt x="2891" y="47"/>
                  </a:lnTo>
                  <a:lnTo>
                    <a:pt x="2818" y="31"/>
                  </a:lnTo>
                  <a:lnTo>
                    <a:pt x="2744" y="17"/>
                  </a:lnTo>
                  <a:lnTo>
                    <a:pt x="2668" y="8"/>
                  </a:lnTo>
                  <a:lnTo>
                    <a:pt x="2592" y="2"/>
                  </a:lnTo>
                  <a:lnTo>
                    <a:pt x="2515" y="0"/>
                  </a:lnTo>
                  <a:lnTo>
                    <a:pt x="2437" y="2"/>
                  </a:lnTo>
                  <a:lnTo>
                    <a:pt x="2361" y="8"/>
                  </a:lnTo>
                  <a:lnTo>
                    <a:pt x="2285" y="17"/>
                  </a:lnTo>
                  <a:lnTo>
                    <a:pt x="2211" y="31"/>
                  </a:lnTo>
                  <a:lnTo>
                    <a:pt x="2137" y="47"/>
                  </a:lnTo>
                  <a:lnTo>
                    <a:pt x="2066" y="68"/>
                  </a:lnTo>
                  <a:lnTo>
                    <a:pt x="1996" y="92"/>
                  </a:lnTo>
                  <a:lnTo>
                    <a:pt x="1928" y="119"/>
                  </a:lnTo>
                  <a:lnTo>
                    <a:pt x="1861" y="149"/>
                  </a:lnTo>
                  <a:lnTo>
                    <a:pt x="1795" y="182"/>
                  </a:lnTo>
                  <a:lnTo>
                    <a:pt x="1733" y="219"/>
                  </a:lnTo>
                  <a:lnTo>
                    <a:pt x="1672" y="259"/>
                  </a:lnTo>
                  <a:lnTo>
                    <a:pt x="1612" y="300"/>
                  </a:lnTo>
                  <a:lnTo>
                    <a:pt x="1555" y="345"/>
                  </a:lnTo>
                  <a:lnTo>
                    <a:pt x="1501" y="392"/>
                  </a:lnTo>
                  <a:lnTo>
                    <a:pt x="1448" y="443"/>
                  </a:lnTo>
                  <a:lnTo>
                    <a:pt x="1398" y="495"/>
                  </a:lnTo>
                  <a:lnTo>
                    <a:pt x="1351" y="549"/>
                  </a:lnTo>
                  <a:lnTo>
                    <a:pt x="1305" y="607"/>
                  </a:lnTo>
                  <a:lnTo>
                    <a:pt x="1263" y="666"/>
                  </a:lnTo>
                  <a:lnTo>
                    <a:pt x="1224" y="727"/>
                  </a:lnTo>
                  <a:lnTo>
                    <a:pt x="1188" y="791"/>
                  </a:lnTo>
                  <a:lnTo>
                    <a:pt x="1154" y="855"/>
                  </a:lnTo>
                  <a:lnTo>
                    <a:pt x="1124" y="922"/>
                  </a:lnTo>
                  <a:lnTo>
                    <a:pt x="1097" y="991"/>
                  </a:lnTo>
                  <a:lnTo>
                    <a:pt x="1073" y="1060"/>
                  </a:lnTo>
                  <a:lnTo>
                    <a:pt x="1053" y="1133"/>
                  </a:lnTo>
                  <a:lnTo>
                    <a:pt x="1036" y="1205"/>
                  </a:lnTo>
                  <a:lnTo>
                    <a:pt x="1023" y="1280"/>
                  </a:lnTo>
                  <a:lnTo>
                    <a:pt x="1014" y="1355"/>
                  </a:lnTo>
                  <a:lnTo>
                    <a:pt x="1008" y="1431"/>
                  </a:lnTo>
                  <a:lnTo>
                    <a:pt x="1006" y="1509"/>
                  </a:lnTo>
                  <a:lnTo>
                    <a:pt x="1006" y="9065"/>
                  </a:lnTo>
                  <a:lnTo>
                    <a:pt x="949" y="9109"/>
                  </a:lnTo>
                  <a:lnTo>
                    <a:pt x="894" y="9154"/>
                  </a:lnTo>
                  <a:lnTo>
                    <a:pt x="841" y="9200"/>
                  </a:lnTo>
                  <a:lnTo>
                    <a:pt x="788" y="9249"/>
                  </a:lnTo>
                  <a:lnTo>
                    <a:pt x="737" y="9299"/>
                  </a:lnTo>
                  <a:lnTo>
                    <a:pt x="687" y="9349"/>
                  </a:lnTo>
                  <a:lnTo>
                    <a:pt x="638" y="9401"/>
                  </a:lnTo>
                  <a:lnTo>
                    <a:pt x="592" y="9456"/>
                  </a:lnTo>
                  <a:lnTo>
                    <a:pt x="547" y="9511"/>
                  </a:lnTo>
                  <a:lnTo>
                    <a:pt x="503" y="9567"/>
                  </a:lnTo>
                  <a:lnTo>
                    <a:pt x="460" y="9625"/>
                  </a:lnTo>
                  <a:lnTo>
                    <a:pt x="420" y="9683"/>
                  </a:lnTo>
                  <a:lnTo>
                    <a:pt x="381" y="9744"/>
                  </a:lnTo>
                  <a:lnTo>
                    <a:pt x="344" y="9804"/>
                  </a:lnTo>
                  <a:lnTo>
                    <a:pt x="308" y="9866"/>
                  </a:lnTo>
                  <a:lnTo>
                    <a:pt x="275" y="9930"/>
                  </a:lnTo>
                  <a:lnTo>
                    <a:pt x="243" y="9994"/>
                  </a:lnTo>
                  <a:lnTo>
                    <a:pt x="213" y="10059"/>
                  </a:lnTo>
                  <a:lnTo>
                    <a:pt x="184" y="10126"/>
                  </a:lnTo>
                  <a:lnTo>
                    <a:pt x="158" y="10193"/>
                  </a:lnTo>
                  <a:lnTo>
                    <a:pt x="133" y="10262"/>
                  </a:lnTo>
                  <a:lnTo>
                    <a:pt x="110" y="10330"/>
                  </a:lnTo>
                  <a:lnTo>
                    <a:pt x="90" y="10400"/>
                  </a:lnTo>
                  <a:lnTo>
                    <a:pt x="71" y="10471"/>
                  </a:lnTo>
                  <a:lnTo>
                    <a:pt x="55" y="10543"/>
                  </a:lnTo>
                  <a:lnTo>
                    <a:pt x="41" y="10616"/>
                  </a:lnTo>
                  <a:lnTo>
                    <a:pt x="28" y="10689"/>
                  </a:lnTo>
                  <a:lnTo>
                    <a:pt x="18" y="10763"/>
                  </a:lnTo>
                  <a:lnTo>
                    <a:pt x="10" y="10837"/>
                  </a:lnTo>
                  <a:lnTo>
                    <a:pt x="5" y="10912"/>
                  </a:lnTo>
                  <a:lnTo>
                    <a:pt x="1" y="10989"/>
                  </a:lnTo>
                  <a:lnTo>
                    <a:pt x="0" y="11065"/>
                  </a:lnTo>
                  <a:lnTo>
                    <a:pt x="1" y="11142"/>
                  </a:lnTo>
                  <a:lnTo>
                    <a:pt x="5" y="11218"/>
                  </a:lnTo>
                  <a:lnTo>
                    <a:pt x="10" y="11294"/>
                  </a:lnTo>
                  <a:lnTo>
                    <a:pt x="18" y="11368"/>
                  </a:lnTo>
                  <a:lnTo>
                    <a:pt x="28" y="11442"/>
                  </a:lnTo>
                  <a:lnTo>
                    <a:pt x="41" y="11515"/>
                  </a:lnTo>
                  <a:lnTo>
                    <a:pt x="55" y="11587"/>
                  </a:lnTo>
                  <a:lnTo>
                    <a:pt x="71" y="11660"/>
                  </a:lnTo>
                  <a:lnTo>
                    <a:pt x="90" y="11730"/>
                  </a:lnTo>
                  <a:lnTo>
                    <a:pt x="110" y="11801"/>
                  </a:lnTo>
                  <a:lnTo>
                    <a:pt x="133" y="11869"/>
                  </a:lnTo>
                  <a:lnTo>
                    <a:pt x="158" y="11937"/>
                  </a:lnTo>
                  <a:lnTo>
                    <a:pt x="184" y="12005"/>
                  </a:lnTo>
                  <a:lnTo>
                    <a:pt x="213" y="12071"/>
                  </a:lnTo>
                  <a:lnTo>
                    <a:pt x="243" y="12137"/>
                  </a:lnTo>
                  <a:lnTo>
                    <a:pt x="275" y="12201"/>
                  </a:lnTo>
                  <a:lnTo>
                    <a:pt x="308" y="12264"/>
                  </a:lnTo>
                  <a:lnTo>
                    <a:pt x="344" y="12327"/>
                  </a:lnTo>
                  <a:lnTo>
                    <a:pt x="381" y="12387"/>
                  </a:lnTo>
                  <a:lnTo>
                    <a:pt x="420" y="12447"/>
                  </a:lnTo>
                  <a:lnTo>
                    <a:pt x="460" y="12506"/>
                  </a:lnTo>
                  <a:lnTo>
                    <a:pt x="503" y="12564"/>
                  </a:lnTo>
                  <a:lnTo>
                    <a:pt x="547" y="12619"/>
                  </a:lnTo>
                  <a:lnTo>
                    <a:pt x="592" y="12675"/>
                  </a:lnTo>
                  <a:lnTo>
                    <a:pt x="638" y="12729"/>
                  </a:lnTo>
                  <a:lnTo>
                    <a:pt x="687" y="12781"/>
                  </a:lnTo>
                  <a:lnTo>
                    <a:pt x="737" y="12832"/>
                  </a:lnTo>
                  <a:lnTo>
                    <a:pt x="788" y="12882"/>
                  </a:lnTo>
                  <a:lnTo>
                    <a:pt x="841" y="12930"/>
                  </a:lnTo>
                  <a:lnTo>
                    <a:pt x="894" y="12977"/>
                  </a:lnTo>
                  <a:lnTo>
                    <a:pt x="949" y="13022"/>
                  </a:lnTo>
                  <a:lnTo>
                    <a:pt x="1006" y="13066"/>
                  </a:lnTo>
                  <a:lnTo>
                    <a:pt x="1006" y="14586"/>
                  </a:lnTo>
                  <a:lnTo>
                    <a:pt x="1008" y="14664"/>
                  </a:lnTo>
                  <a:lnTo>
                    <a:pt x="1014" y="14740"/>
                  </a:lnTo>
                  <a:lnTo>
                    <a:pt x="1023" y="14815"/>
                  </a:lnTo>
                  <a:lnTo>
                    <a:pt x="1036" y="14890"/>
                  </a:lnTo>
                  <a:lnTo>
                    <a:pt x="1053" y="14962"/>
                  </a:lnTo>
                  <a:lnTo>
                    <a:pt x="1073" y="15035"/>
                  </a:lnTo>
                  <a:lnTo>
                    <a:pt x="1097" y="15104"/>
                  </a:lnTo>
                  <a:lnTo>
                    <a:pt x="1124" y="15173"/>
                  </a:lnTo>
                  <a:lnTo>
                    <a:pt x="1154" y="15240"/>
                  </a:lnTo>
                  <a:lnTo>
                    <a:pt x="1188" y="15304"/>
                  </a:lnTo>
                  <a:lnTo>
                    <a:pt x="1224" y="15368"/>
                  </a:lnTo>
                  <a:lnTo>
                    <a:pt x="1263" y="15429"/>
                  </a:lnTo>
                  <a:lnTo>
                    <a:pt x="1305" y="15488"/>
                  </a:lnTo>
                  <a:lnTo>
                    <a:pt x="1351" y="15546"/>
                  </a:lnTo>
                  <a:lnTo>
                    <a:pt x="1398" y="15600"/>
                  </a:lnTo>
                  <a:lnTo>
                    <a:pt x="1448" y="15652"/>
                  </a:lnTo>
                  <a:lnTo>
                    <a:pt x="1501" y="15703"/>
                  </a:lnTo>
                  <a:lnTo>
                    <a:pt x="1555" y="15750"/>
                  </a:lnTo>
                  <a:lnTo>
                    <a:pt x="1612" y="15795"/>
                  </a:lnTo>
                  <a:lnTo>
                    <a:pt x="1672" y="15836"/>
                  </a:lnTo>
                  <a:lnTo>
                    <a:pt x="1733" y="15877"/>
                  </a:lnTo>
                  <a:lnTo>
                    <a:pt x="1795" y="15913"/>
                  </a:lnTo>
                  <a:lnTo>
                    <a:pt x="1861" y="15946"/>
                  </a:lnTo>
                  <a:lnTo>
                    <a:pt x="1928" y="15976"/>
                  </a:lnTo>
                  <a:lnTo>
                    <a:pt x="1996" y="16003"/>
                  </a:lnTo>
                  <a:lnTo>
                    <a:pt x="2066" y="16027"/>
                  </a:lnTo>
                  <a:lnTo>
                    <a:pt x="2137" y="16048"/>
                  </a:lnTo>
                  <a:lnTo>
                    <a:pt x="2211" y="16064"/>
                  </a:lnTo>
                  <a:lnTo>
                    <a:pt x="2285" y="16078"/>
                  </a:lnTo>
                  <a:lnTo>
                    <a:pt x="2361" y="16087"/>
                  </a:lnTo>
                  <a:lnTo>
                    <a:pt x="2437" y="16093"/>
                  </a:lnTo>
                  <a:lnTo>
                    <a:pt x="2515" y="16095"/>
                  </a:lnTo>
                  <a:lnTo>
                    <a:pt x="2592" y="16093"/>
                  </a:lnTo>
                  <a:lnTo>
                    <a:pt x="2668" y="16087"/>
                  </a:lnTo>
                  <a:lnTo>
                    <a:pt x="2744" y="16078"/>
                  </a:lnTo>
                  <a:lnTo>
                    <a:pt x="2818" y="16064"/>
                  </a:lnTo>
                  <a:lnTo>
                    <a:pt x="2891" y="16048"/>
                  </a:lnTo>
                  <a:lnTo>
                    <a:pt x="2963" y="16027"/>
                  </a:lnTo>
                  <a:lnTo>
                    <a:pt x="3033" y="16003"/>
                  </a:lnTo>
                  <a:lnTo>
                    <a:pt x="3101" y="15976"/>
                  </a:lnTo>
                  <a:lnTo>
                    <a:pt x="3168" y="15946"/>
                  </a:lnTo>
                  <a:lnTo>
                    <a:pt x="3233" y="15913"/>
                  </a:lnTo>
                  <a:lnTo>
                    <a:pt x="3296" y="15877"/>
                  </a:lnTo>
                  <a:lnTo>
                    <a:pt x="3357" y="15836"/>
                  </a:lnTo>
                  <a:lnTo>
                    <a:pt x="3417" y="15795"/>
                  </a:lnTo>
                  <a:lnTo>
                    <a:pt x="3474" y="15750"/>
                  </a:lnTo>
                  <a:lnTo>
                    <a:pt x="3528" y="15703"/>
                  </a:lnTo>
                  <a:lnTo>
                    <a:pt x="3581" y="15652"/>
                  </a:lnTo>
                  <a:lnTo>
                    <a:pt x="3631" y="15600"/>
                  </a:lnTo>
                  <a:lnTo>
                    <a:pt x="3678" y="15546"/>
                  </a:lnTo>
                  <a:lnTo>
                    <a:pt x="3724" y="15488"/>
                  </a:lnTo>
                  <a:lnTo>
                    <a:pt x="3765" y="15429"/>
                  </a:lnTo>
                  <a:lnTo>
                    <a:pt x="3805" y="15368"/>
                  </a:lnTo>
                  <a:lnTo>
                    <a:pt x="3841" y="15304"/>
                  </a:lnTo>
                  <a:lnTo>
                    <a:pt x="3875" y="15240"/>
                  </a:lnTo>
                  <a:lnTo>
                    <a:pt x="3905" y="15173"/>
                  </a:lnTo>
                  <a:lnTo>
                    <a:pt x="3932" y="15104"/>
                  </a:lnTo>
                  <a:lnTo>
                    <a:pt x="3955" y="15035"/>
                  </a:lnTo>
                  <a:lnTo>
                    <a:pt x="3976" y="14962"/>
                  </a:lnTo>
                  <a:lnTo>
                    <a:pt x="3992" y="14890"/>
                  </a:lnTo>
                  <a:lnTo>
                    <a:pt x="4006" y="14815"/>
                  </a:lnTo>
                  <a:lnTo>
                    <a:pt x="4015" y="14740"/>
                  </a:lnTo>
                  <a:lnTo>
                    <a:pt x="4021" y="14664"/>
                  </a:lnTo>
                  <a:lnTo>
                    <a:pt x="4023" y="14586"/>
                  </a:lnTo>
                  <a:lnTo>
                    <a:pt x="4023" y="13066"/>
                  </a:lnTo>
                  <a:lnTo>
                    <a:pt x="4080" y="13022"/>
                  </a:lnTo>
                  <a:lnTo>
                    <a:pt x="4135" y="12977"/>
                  </a:lnTo>
                  <a:lnTo>
                    <a:pt x="4188" y="12930"/>
                  </a:lnTo>
                  <a:lnTo>
                    <a:pt x="4241" y="12882"/>
                  </a:lnTo>
                  <a:lnTo>
                    <a:pt x="4292" y="12832"/>
                  </a:lnTo>
                  <a:lnTo>
                    <a:pt x="4342" y="12781"/>
                  </a:lnTo>
                  <a:lnTo>
                    <a:pt x="4391" y="12729"/>
                  </a:lnTo>
                  <a:lnTo>
                    <a:pt x="4437" y="12675"/>
                  </a:lnTo>
                  <a:lnTo>
                    <a:pt x="4482" y="12619"/>
                  </a:lnTo>
                  <a:lnTo>
                    <a:pt x="4526" y="12564"/>
                  </a:lnTo>
                  <a:lnTo>
                    <a:pt x="4569" y="12506"/>
                  </a:lnTo>
                  <a:lnTo>
                    <a:pt x="4609" y="12447"/>
                  </a:lnTo>
                  <a:lnTo>
                    <a:pt x="4648" y="12387"/>
                  </a:lnTo>
                  <a:lnTo>
                    <a:pt x="4685" y="12327"/>
                  </a:lnTo>
                  <a:lnTo>
                    <a:pt x="4721" y="12264"/>
                  </a:lnTo>
                  <a:lnTo>
                    <a:pt x="4755" y="12201"/>
                  </a:lnTo>
                  <a:lnTo>
                    <a:pt x="4786" y="12137"/>
                  </a:lnTo>
                  <a:lnTo>
                    <a:pt x="4816" y="12071"/>
                  </a:lnTo>
                  <a:lnTo>
                    <a:pt x="4845" y="12005"/>
                  </a:lnTo>
                  <a:lnTo>
                    <a:pt x="4871" y="11937"/>
                  </a:lnTo>
                  <a:lnTo>
                    <a:pt x="4896" y="11869"/>
                  </a:lnTo>
                  <a:lnTo>
                    <a:pt x="4919" y="11801"/>
                  </a:lnTo>
                  <a:lnTo>
                    <a:pt x="4939" y="11730"/>
                  </a:lnTo>
                  <a:lnTo>
                    <a:pt x="4958" y="11660"/>
                  </a:lnTo>
                  <a:lnTo>
                    <a:pt x="4974" y="11587"/>
                  </a:lnTo>
                  <a:lnTo>
                    <a:pt x="4989" y="11515"/>
                  </a:lnTo>
                  <a:lnTo>
                    <a:pt x="5001" y="11442"/>
                  </a:lnTo>
                  <a:lnTo>
                    <a:pt x="5011" y="11368"/>
                  </a:lnTo>
                  <a:lnTo>
                    <a:pt x="5019" y="11294"/>
                  </a:lnTo>
                  <a:lnTo>
                    <a:pt x="5024" y="11218"/>
                  </a:lnTo>
                  <a:lnTo>
                    <a:pt x="5028" y="11142"/>
                  </a:lnTo>
                  <a:lnTo>
                    <a:pt x="5029" y="11065"/>
                  </a:lnTo>
                  <a:lnTo>
                    <a:pt x="5028" y="10989"/>
                  </a:lnTo>
                  <a:lnTo>
                    <a:pt x="5024" y="10912"/>
                  </a:lnTo>
                  <a:lnTo>
                    <a:pt x="5019" y="10837"/>
                  </a:lnTo>
                  <a:lnTo>
                    <a:pt x="5011" y="10763"/>
                  </a:lnTo>
                  <a:lnTo>
                    <a:pt x="5001" y="10689"/>
                  </a:lnTo>
                  <a:lnTo>
                    <a:pt x="4989" y="10616"/>
                  </a:lnTo>
                  <a:lnTo>
                    <a:pt x="4974" y="10543"/>
                  </a:lnTo>
                  <a:lnTo>
                    <a:pt x="4958" y="10471"/>
                  </a:lnTo>
                  <a:lnTo>
                    <a:pt x="4939" y="10400"/>
                  </a:lnTo>
                  <a:lnTo>
                    <a:pt x="4919" y="10330"/>
                  </a:lnTo>
                  <a:lnTo>
                    <a:pt x="4896" y="10262"/>
                  </a:lnTo>
                  <a:lnTo>
                    <a:pt x="4871" y="10193"/>
                  </a:lnTo>
                  <a:lnTo>
                    <a:pt x="4845" y="10126"/>
                  </a:lnTo>
                  <a:lnTo>
                    <a:pt x="4816" y="10059"/>
                  </a:lnTo>
                  <a:lnTo>
                    <a:pt x="4786" y="9994"/>
                  </a:lnTo>
                  <a:lnTo>
                    <a:pt x="4755" y="9930"/>
                  </a:lnTo>
                  <a:lnTo>
                    <a:pt x="4721" y="9866"/>
                  </a:lnTo>
                  <a:lnTo>
                    <a:pt x="4685" y="9804"/>
                  </a:lnTo>
                  <a:lnTo>
                    <a:pt x="4648" y="9744"/>
                  </a:lnTo>
                  <a:lnTo>
                    <a:pt x="4609" y="9683"/>
                  </a:lnTo>
                  <a:lnTo>
                    <a:pt x="4569" y="9625"/>
                  </a:lnTo>
                  <a:lnTo>
                    <a:pt x="4526" y="9567"/>
                  </a:lnTo>
                  <a:lnTo>
                    <a:pt x="4482" y="9511"/>
                  </a:lnTo>
                  <a:lnTo>
                    <a:pt x="4437" y="9456"/>
                  </a:lnTo>
                  <a:lnTo>
                    <a:pt x="4391" y="9401"/>
                  </a:lnTo>
                  <a:lnTo>
                    <a:pt x="4342" y="9349"/>
                  </a:lnTo>
                  <a:lnTo>
                    <a:pt x="4292" y="9299"/>
                  </a:lnTo>
                  <a:lnTo>
                    <a:pt x="4241" y="9249"/>
                  </a:lnTo>
                  <a:lnTo>
                    <a:pt x="4188" y="9200"/>
                  </a:lnTo>
                  <a:lnTo>
                    <a:pt x="4135" y="9154"/>
                  </a:lnTo>
                  <a:lnTo>
                    <a:pt x="4080" y="9109"/>
                  </a:lnTo>
                  <a:lnTo>
                    <a:pt x="4023" y="90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1" name="Freeform 213"/>
          <p:cNvSpPr>
            <a:spLocks noEditPoints="1"/>
          </p:cNvSpPr>
          <p:nvPr/>
        </p:nvSpPr>
        <p:spPr bwMode="auto">
          <a:xfrm>
            <a:off x="7075212" y="2595646"/>
            <a:ext cx="552867" cy="552868"/>
          </a:xfrm>
          <a:custGeom>
            <a:avLst/>
            <a:gdLst>
              <a:gd name="T0" fmla="*/ 8330 w 16095"/>
              <a:gd name="T1" fmla="*/ 13155 h 16095"/>
              <a:gd name="T2" fmla="*/ 8153 w 16095"/>
              <a:gd name="T3" fmla="*/ 13120 h 16095"/>
              <a:gd name="T4" fmla="*/ 5125 w 16095"/>
              <a:gd name="T5" fmla="*/ 12104 h 16095"/>
              <a:gd name="T6" fmla="*/ 5125 w 16095"/>
              <a:gd name="T7" fmla="*/ 12104 h 16095"/>
              <a:gd name="T8" fmla="*/ 4694 w 16095"/>
              <a:gd name="T9" fmla="*/ 11707 h 16095"/>
              <a:gd name="T10" fmla="*/ 1577 w 16095"/>
              <a:gd name="T11" fmla="*/ 10451 h 16095"/>
              <a:gd name="T12" fmla="*/ 15800 w 16095"/>
              <a:gd name="T13" fmla="*/ 45 h 16095"/>
              <a:gd name="T14" fmla="*/ 15716 w 16095"/>
              <a:gd name="T15" fmla="*/ 15 h 16095"/>
              <a:gd name="T16" fmla="*/ 15627 w 16095"/>
              <a:gd name="T17" fmla="*/ 1 h 16095"/>
              <a:gd name="T18" fmla="*/ 15537 w 16095"/>
              <a:gd name="T19" fmla="*/ 3 h 16095"/>
              <a:gd name="T20" fmla="*/ 15448 w 16095"/>
              <a:gd name="T21" fmla="*/ 21 h 16095"/>
              <a:gd name="T22" fmla="*/ 15362 w 16095"/>
              <a:gd name="T23" fmla="*/ 55 h 16095"/>
              <a:gd name="T24" fmla="*/ 210 w 16095"/>
              <a:gd name="T25" fmla="*/ 10154 h 16095"/>
              <a:gd name="T26" fmla="*/ 145 w 16095"/>
              <a:gd name="T27" fmla="*/ 10209 h 16095"/>
              <a:gd name="T28" fmla="*/ 91 w 16095"/>
              <a:gd name="T29" fmla="*/ 10275 h 16095"/>
              <a:gd name="T30" fmla="*/ 48 w 16095"/>
              <a:gd name="T31" fmla="*/ 10348 h 16095"/>
              <a:gd name="T32" fmla="*/ 18 w 16095"/>
              <a:gd name="T33" fmla="*/ 10428 h 16095"/>
              <a:gd name="T34" fmla="*/ 3 w 16095"/>
              <a:gd name="T35" fmla="*/ 10511 h 16095"/>
              <a:gd name="T36" fmla="*/ 1 w 16095"/>
              <a:gd name="T37" fmla="*/ 10597 h 16095"/>
              <a:gd name="T38" fmla="*/ 15 w 16095"/>
              <a:gd name="T39" fmla="*/ 10682 h 16095"/>
              <a:gd name="T40" fmla="*/ 42 w 16095"/>
              <a:gd name="T41" fmla="*/ 10764 h 16095"/>
              <a:gd name="T42" fmla="*/ 82 w 16095"/>
              <a:gd name="T43" fmla="*/ 10838 h 16095"/>
              <a:gd name="T44" fmla="*/ 134 w 16095"/>
              <a:gd name="T45" fmla="*/ 10904 h 16095"/>
              <a:gd name="T46" fmla="*/ 197 w 16095"/>
              <a:gd name="T47" fmla="*/ 10961 h 16095"/>
              <a:gd name="T48" fmla="*/ 269 w 16095"/>
              <a:gd name="T49" fmla="*/ 11007 h 16095"/>
              <a:gd name="T50" fmla="*/ 6102 w 16095"/>
              <a:gd name="T51" fmla="*/ 15842 h 16095"/>
              <a:gd name="T52" fmla="*/ 6148 w 16095"/>
              <a:gd name="T53" fmla="*/ 15910 h 16095"/>
              <a:gd name="T54" fmla="*/ 6206 w 16095"/>
              <a:gd name="T55" fmla="*/ 15968 h 16095"/>
              <a:gd name="T56" fmla="*/ 6270 w 16095"/>
              <a:gd name="T57" fmla="*/ 16018 h 16095"/>
              <a:gd name="T58" fmla="*/ 6341 w 16095"/>
              <a:gd name="T59" fmla="*/ 16055 h 16095"/>
              <a:gd name="T60" fmla="*/ 6419 w 16095"/>
              <a:gd name="T61" fmla="*/ 16081 h 16095"/>
              <a:gd name="T62" fmla="*/ 6499 w 16095"/>
              <a:gd name="T63" fmla="*/ 16093 h 16095"/>
              <a:gd name="T64" fmla="*/ 6572 w 16095"/>
              <a:gd name="T65" fmla="*/ 16094 h 16095"/>
              <a:gd name="T66" fmla="*/ 6652 w 16095"/>
              <a:gd name="T67" fmla="*/ 16082 h 16095"/>
              <a:gd name="T68" fmla="*/ 6729 w 16095"/>
              <a:gd name="T69" fmla="*/ 16058 h 16095"/>
              <a:gd name="T70" fmla="*/ 6800 w 16095"/>
              <a:gd name="T71" fmla="*/ 16022 h 16095"/>
              <a:gd name="T72" fmla="*/ 6866 w 16095"/>
              <a:gd name="T73" fmla="*/ 15974 h 16095"/>
              <a:gd name="T74" fmla="*/ 6922 w 16095"/>
              <a:gd name="T75" fmla="*/ 15917 h 16095"/>
              <a:gd name="T76" fmla="*/ 6970 w 16095"/>
              <a:gd name="T77" fmla="*/ 15851 h 16095"/>
              <a:gd name="T78" fmla="*/ 12958 w 16095"/>
              <a:gd name="T79" fmla="*/ 16081 h 16095"/>
              <a:gd name="T80" fmla="*/ 13077 w 16095"/>
              <a:gd name="T81" fmla="*/ 16095 h 16095"/>
              <a:gd name="T82" fmla="*/ 13157 w 16095"/>
              <a:gd name="T83" fmla="*/ 16089 h 16095"/>
              <a:gd name="T84" fmla="*/ 13234 w 16095"/>
              <a:gd name="T85" fmla="*/ 16070 h 16095"/>
              <a:gd name="T86" fmla="*/ 13309 w 16095"/>
              <a:gd name="T87" fmla="*/ 16038 h 16095"/>
              <a:gd name="T88" fmla="*/ 13415 w 16095"/>
              <a:gd name="T89" fmla="*/ 15964 h 16095"/>
              <a:gd name="T90" fmla="*/ 13504 w 16095"/>
              <a:gd name="T91" fmla="*/ 15858 h 16095"/>
              <a:gd name="T92" fmla="*/ 13561 w 16095"/>
              <a:gd name="T93" fmla="*/ 15730 h 16095"/>
              <a:gd name="T94" fmla="*/ 16093 w 16095"/>
              <a:gd name="T95" fmla="*/ 548 h 16095"/>
              <a:gd name="T96" fmla="*/ 16093 w 16095"/>
              <a:gd name="T97" fmla="*/ 457 h 16095"/>
              <a:gd name="T98" fmla="*/ 16076 w 16095"/>
              <a:gd name="T99" fmla="*/ 367 h 16095"/>
              <a:gd name="T100" fmla="*/ 16045 w 16095"/>
              <a:gd name="T101" fmla="*/ 284 h 16095"/>
              <a:gd name="T102" fmla="*/ 15997 w 16095"/>
              <a:gd name="T103" fmla="*/ 206 h 16095"/>
              <a:gd name="T104" fmla="*/ 15938 w 16095"/>
              <a:gd name="T105" fmla="*/ 138 h 16095"/>
              <a:gd name="T106" fmla="*/ 15865 w 16095"/>
              <a:gd name="T107" fmla="*/ 8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95" h="16095">
                <a:moveTo>
                  <a:pt x="12684" y="14892"/>
                </a:moveTo>
                <a:lnTo>
                  <a:pt x="8388" y="13174"/>
                </a:lnTo>
                <a:lnTo>
                  <a:pt x="8368" y="13167"/>
                </a:lnTo>
                <a:lnTo>
                  <a:pt x="8349" y="13161"/>
                </a:lnTo>
                <a:lnTo>
                  <a:pt x="8330" y="13155"/>
                </a:lnTo>
                <a:lnTo>
                  <a:pt x="8310" y="13149"/>
                </a:lnTo>
                <a:lnTo>
                  <a:pt x="8271" y="13140"/>
                </a:lnTo>
                <a:lnTo>
                  <a:pt x="8232" y="13132"/>
                </a:lnTo>
                <a:lnTo>
                  <a:pt x="8192" y="13125"/>
                </a:lnTo>
                <a:lnTo>
                  <a:pt x="8153" y="13120"/>
                </a:lnTo>
                <a:lnTo>
                  <a:pt x="8114" y="13117"/>
                </a:lnTo>
                <a:lnTo>
                  <a:pt x="8074" y="13114"/>
                </a:lnTo>
                <a:lnTo>
                  <a:pt x="14689" y="2860"/>
                </a:lnTo>
                <a:lnTo>
                  <a:pt x="12684" y="14892"/>
                </a:lnTo>
                <a:close/>
                <a:moveTo>
                  <a:pt x="5125" y="12104"/>
                </a:moveTo>
                <a:lnTo>
                  <a:pt x="5123" y="12102"/>
                </a:lnTo>
                <a:lnTo>
                  <a:pt x="5121" y="12099"/>
                </a:lnTo>
                <a:lnTo>
                  <a:pt x="14648" y="1902"/>
                </a:lnTo>
                <a:lnTo>
                  <a:pt x="6527" y="14558"/>
                </a:lnTo>
                <a:lnTo>
                  <a:pt x="5125" y="12104"/>
                </a:lnTo>
                <a:close/>
                <a:moveTo>
                  <a:pt x="1577" y="10451"/>
                </a:moveTo>
                <a:lnTo>
                  <a:pt x="13234" y="2679"/>
                </a:lnTo>
                <a:lnTo>
                  <a:pt x="4759" y="11751"/>
                </a:lnTo>
                <a:lnTo>
                  <a:pt x="4726" y="11729"/>
                </a:lnTo>
                <a:lnTo>
                  <a:pt x="4694" y="11707"/>
                </a:lnTo>
                <a:lnTo>
                  <a:pt x="4678" y="11697"/>
                </a:lnTo>
                <a:lnTo>
                  <a:pt x="4661" y="11687"/>
                </a:lnTo>
                <a:lnTo>
                  <a:pt x="4643" y="11677"/>
                </a:lnTo>
                <a:lnTo>
                  <a:pt x="4625" y="11669"/>
                </a:lnTo>
                <a:lnTo>
                  <a:pt x="1577" y="10451"/>
                </a:lnTo>
                <a:close/>
                <a:moveTo>
                  <a:pt x="15865" y="80"/>
                </a:moveTo>
                <a:lnTo>
                  <a:pt x="15850" y="70"/>
                </a:lnTo>
                <a:lnTo>
                  <a:pt x="15833" y="61"/>
                </a:lnTo>
                <a:lnTo>
                  <a:pt x="15817" y="53"/>
                </a:lnTo>
                <a:lnTo>
                  <a:pt x="15800" y="45"/>
                </a:lnTo>
                <a:lnTo>
                  <a:pt x="15784" y="38"/>
                </a:lnTo>
                <a:lnTo>
                  <a:pt x="15767" y="31"/>
                </a:lnTo>
                <a:lnTo>
                  <a:pt x="15750" y="25"/>
                </a:lnTo>
                <a:lnTo>
                  <a:pt x="15733" y="20"/>
                </a:lnTo>
                <a:lnTo>
                  <a:pt x="15716" y="15"/>
                </a:lnTo>
                <a:lnTo>
                  <a:pt x="15698" y="11"/>
                </a:lnTo>
                <a:lnTo>
                  <a:pt x="15681" y="8"/>
                </a:lnTo>
                <a:lnTo>
                  <a:pt x="15662" y="5"/>
                </a:lnTo>
                <a:lnTo>
                  <a:pt x="15645" y="3"/>
                </a:lnTo>
                <a:lnTo>
                  <a:pt x="15627" y="1"/>
                </a:lnTo>
                <a:lnTo>
                  <a:pt x="15609" y="0"/>
                </a:lnTo>
                <a:lnTo>
                  <a:pt x="15592" y="0"/>
                </a:lnTo>
                <a:lnTo>
                  <a:pt x="15574" y="0"/>
                </a:lnTo>
                <a:lnTo>
                  <a:pt x="15556" y="1"/>
                </a:lnTo>
                <a:lnTo>
                  <a:pt x="15537" y="3"/>
                </a:lnTo>
                <a:lnTo>
                  <a:pt x="15520" y="5"/>
                </a:lnTo>
                <a:lnTo>
                  <a:pt x="15501" y="8"/>
                </a:lnTo>
                <a:lnTo>
                  <a:pt x="15483" y="12"/>
                </a:lnTo>
                <a:lnTo>
                  <a:pt x="15465" y="16"/>
                </a:lnTo>
                <a:lnTo>
                  <a:pt x="15448" y="21"/>
                </a:lnTo>
                <a:lnTo>
                  <a:pt x="15430" y="26"/>
                </a:lnTo>
                <a:lnTo>
                  <a:pt x="15413" y="32"/>
                </a:lnTo>
                <a:lnTo>
                  <a:pt x="15396" y="39"/>
                </a:lnTo>
                <a:lnTo>
                  <a:pt x="15379" y="47"/>
                </a:lnTo>
                <a:lnTo>
                  <a:pt x="15362" y="55"/>
                </a:lnTo>
                <a:lnTo>
                  <a:pt x="15346" y="64"/>
                </a:lnTo>
                <a:lnTo>
                  <a:pt x="15329" y="74"/>
                </a:lnTo>
                <a:lnTo>
                  <a:pt x="15313" y="84"/>
                </a:lnTo>
                <a:lnTo>
                  <a:pt x="224" y="10144"/>
                </a:lnTo>
                <a:lnTo>
                  <a:pt x="210" y="10154"/>
                </a:lnTo>
                <a:lnTo>
                  <a:pt x="196" y="10164"/>
                </a:lnTo>
                <a:lnTo>
                  <a:pt x="182" y="10175"/>
                </a:lnTo>
                <a:lnTo>
                  <a:pt x="169" y="10186"/>
                </a:lnTo>
                <a:lnTo>
                  <a:pt x="157" y="10197"/>
                </a:lnTo>
                <a:lnTo>
                  <a:pt x="145" y="10209"/>
                </a:lnTo>
                <a:lnTo>
                  <a:pt x="133" y="10222"/>
                </a:lnTo>
                <a:lnTo>
                  <a:pt x="122" y="10234"/>
                </a:lnTo>
                <a:lnTo>
                  <a:pt x="111" y="10247"/>
                </a:lnTo>
                <a:lnTo>
                  <a:pt x="100" y="10262"/>
                </a:lnTo>
                <a:lnTo>
                  <a:pt x="91" y="10275"/>
                </a:lnTo>
                <a:lnTo>
                  <a:pt x="80" y="10289"/>
                </a:lnTo>
                <a:lnTo>
                  <a:pt x="71" y="10304"/>
                </a:lnTo>
                <a:lnTo>
                  <a:pt x="63" y="10318"/>
                </a:lnTo>
                <a:lnTo>
                  <a:pt x="55" y="10333"/>
                </a:lnTo>
                <a:lnTo>
                  <a:pt x="48" y="10348"/>
                </a:lnTo>
                <a:lnTo>
                  <a:pt x="41" y="10363"/>
                </a:lnTo>
                <a:lnTo>
                  <a:pt x="34" y="10379"/>
                </a:lnTo>
                <a:lnTo>
                  <a:pt x="29" y="10395"/>
                </a:lnTo>
                <a:lnTo>
                  <a:pt x="23" y="10411"/>
                </a:lnTo>
                <a:lnTo>
                  <a:pt x="18" y="10428"/>
                </a:lnTo>
                <a:lnTo>
                  <a:pt x="14" y="10444"/>
                </a:lnTo>
                <a:lnTo>
                  <a:pt x="10" y="10460"/>
                </a:lnTo>
                <a:lnTo>
                  <a:pt x="7" y="10477"/>
                </a:lnTo>
                <a:lnTo>
                  <a:pt x="5" y="10494"/>
                </a:lnTo>
                <a:lnTo>
                  <a:pt x="3" y="10511"/>
                </a:lnTo>
                <a:lnTo>
                  <a:pt x="1" y="10528"/>
                </a:lnTo>
                <a:lnTo>
                  <a:pt x="0" y="10545"/>
                </a:lnTo>
                <a:lnTo>
                  <a:pt x="0" y="10562"/>
                </a:lnTo>
                <a:lnTo>
                  <a:pt x="0" y="10579"/>
                </a:lnTo>
                <a:lnTo>
                  <a:pt x="1" y="10597"/>
                </a:lnTo>
                <a:lnTo>
                  <a:pt x="3" y="10614"/>
                </a:lnTo>
                <a:lnTo>
                  <a:pt x="5" y="10632"/>
                </a:lnTo>
                <a:lnTo>
                  <a:pt x="8" y="10649"/>
                </a:lnTo>
                <a:lnTo>
                  <a:pt x="11" y="10666"/>
                </a:lnTo>
                <a:lnTo>
                  <a:pt x="15" y="10682"/>
                </a:lnTo>
                <a:lnTo>
                  <a:pt x="19" y="10699"/>
                </a:lnTo>
                <a:lnTo>
                  <a:pt x="24" y="10715"/>
                </a:lnTo>
                <a:lnTo>
                  <a:pt x="29" y="10731"/>
                </a:lnTo>
                <a:lnTo>
                  <a:pt x="35" y="10747"/>
                </a:lnTo>
                <a:lnTo>
                  <a:pt x="42" y="10764"/>
                </a:lnTo>
                <a:lnTo>
                  <a:pt x="49" y="10779"/>
                </a:lnTo>
                <a:lnTo>
                  <a:pt x="56" y="10794"/>
                </a:lnTo>
                <a:lnTo>
                  <a:pt x="64" y="10809"/>
                </a:lnTo>
                <a:lnTo>
                  <a:pt x="73" y="10824"/>
                </a:lnTo>
                <a:lnTo>
                  <a:pt x="82" y="10838"/>
                </a:lnTo>
                <a:lnTo>
                  <a:pt x="92" y="10852"/>
                </a:lnTo>
                <a:lnTo>
                  <a:pt x="102" y="10865"/>
                </a:lnTo>
                <a:lnTo>
                  <a:pt x="112" y="10878"/>
                </a:lnTo>
                <a:lnTo>
                  <a:pt x="123" y="10891"/>
                </a:lnTo>
                <a:lnTo>
                  <a:pt x="134" y="10904"/>
                </a:lnTo>
                <a:lnTo>
                  <a:pt x="146" y="10916"/>
                </a:lnTo>
                <a:lnTo>
                  <a:pt x="158" y="10929"/>
                </a:lnTo>
                <a:lnTo>
                  <a:pt x="171" y="10940"/>
                </a:lnTo>
                <a:lnTo>
                  <a:pt x="183" y="10951"/>
                </a:lnTo>
                <a:lnTo>
                  <a:pt x="197" y="10961"/>
                </a:lnTo>
                <a:lnTo>
                  <a:pt x="210" y="10972"/>
                </a:lnTo>
                <a:lnTo>
                  <a:pt x="224" y="10981"/>
                </a:lnTo>
                <a:lnTo>
                  <a:pt x="239" y="10990"/>
                </a:lnTo>
                <a:lnTo>
                  <a:pt x="253" y="10999"/>
                </a:lnTo>
                <a:lnTo>
                  <a:pt x="269" y="11007"/>
                </a:lnTo>
                <a:lnTo>
                  <a:pt x="285" y="11015"/>
                </a:lnTo>
                <a:lnTo>
                  <a:pt x="300" y="11022"/>
                </a:lnTo>
                <a:lnTo>
                  <a:pt x="316" y="11029"/>
                </a:lnTo>
                <a:lnTo>
                  <a:pt x="4251" y="12603"/>
                </a:lnTo>
                <a:lnTo>
                  <a:pt x="6102" y="15842"/>
                </a:lnTo>
                <a:lnTo>
                  <a:pt x="6110" y="15856"/>
                </a:lnTo>
                <a:lnTo>
                  <a:pt x="6119" y="15870"/>
                </a:lnTo>
                <a:lnTo>
                  <a:pt x="6128" y="15884"/>
                </a:lnTo>
                <a:lnTo>
                  <a:pt x="6138" y="15897"/>
                </a:lnTo>
                <a:lnTo>
                  <a:pt x="6148" y="15910"/>
                </a:lnTo>
                <a:lnTo>
                  <a:pt x="6159" y="15922"/>
                </a:lnTo>
                <a:lnTo>
                  <a:pt x="6170" y="15934"/>
                </a:lnTo>
                <a:lnTo>
                  <a:pt x="6181" y="15946"/>
                </a:lnTo>
                <a:lnTo>
                  <a:pt x="6194" y="15957"/>
                </a:lnTo>
                <a:lnTo>
                  <a:pt x="6206" y="15968"/>
                </a:lnTo>
                <a:lnTo>
                  <a:pt x="6218" y="15979"/>
                </a:lnTo>
                <a:lnTo>
                  <a:pt x="6230" y="15989"/>
                </a:lnTo>
                <a:lnTo>
                  <a:pt x="6243" y="15999"/>
                </a:lnTo>
                <a:lnTo>
                  <a:pt x="6257" y="16008"/>
                </a:lnTo>
                <a:lnTo>
                  <a:pt x="6270" y="16018"/>
                </a:lnTo>
                <a:lnTo>
                  <a:pt x="6284" y="16026"/>
                </a:lnTo>
                <a:lnTo>
                  <a:pt x="6298" y="16034"/>
                </a:lnTo>
                <a:lnTo>
                  <a:pt x="6312" y="16041"/>
                </a:lnTo>
                <a:lnTo>
                  <a:pt x="6326" y="16048"/>
                </a:lnTo>
                <a:lnTo>
                  <a:pt x="6341" y="16055"/>
                </a:lnTo>
                <a:lnTo>
                  <a:pt x="6357" y="16061"/>
                </a:lnTo>
                <a:lnTo>
                  <a:pt x="6372" y="16067"/>
                </a:lnTo>
                <a:lnTo>
                  <a:pt x="6388" y="16072"/>
                </a:lnTo>
                <a:lnTo>
                  <a:pt x="6403" y="16076"/>
                </a:lnTo>
                <a:lnTo>
                  <a:pt x="6419" y="16081"/>
                </a:lnTo>
                <a:lnTo>
                  <a:pt x="6435" y="16084"/>
                </a:lnTo>
                <a:lnTo>
                  <a:pt x="6451" y="16087"/>
                </a:lnTo>
                <a:lnTo>
                  <a:pt x="6467" y="16090"/>
                </a:lnTo>
                <a:lnTo>
                  <a:pt x="6483" y="16092"/>
                </a:lnTo>
                <a:lnTo>
                  <a:pt x="6499" y="16093"/>
                </a:lnTo>
                <a:lnTo>
                  <a:pt x="6516" y="16094"/>
                </a:lnTo>
                <a:lnTo>
                  <a:pt x="6533" y="16095"/>
                </a:lnTo>
                <a:lnTo>
                  <a:pt x="6539" y="16095"/>
                </a:lnTo>
                <a:lnTo>
                  <a:pt x="6555" y="16095"/>
                </a:lnTo>
                <a:lnTo>
                  <a:pt x="6572" y="16094"/>
                </a:lnTo>
                <a:lnTo>
                  <a:pt x="6588" y="16093"/>
                </a:lnTo>
                <a:lnTo>
                  <a:pt x="6604" y="16091"/>
                </a:lnTo>
                <a:lnTo>
                  <a:pt x="6620" y="16088"/>
                </a:lnTo>
                <a:lnTo>
                  <a:pt x="6636" y="16085"/>
                </a:lnTo>
                <a:lnTo>
                  <a:pt x="6652" y="16082"/>
                </a:lnTo>
                <a:lnTo>
                  <a:pt x="6667" y="16078"/>
                </a:lnTo>
                <a:lnTo>
                  <a:pt x="6683" y="16074"/>
                </a:lnTo>
                <a:lnTo>
                  <a:pt x="6699" y="16069"/>
                </a:lnTo>
                <a:lnTo>
                  <a:pt x="6714" y="16063"/>
                </a:lnTo>
                <a:lnTo>
                  <a:pt x="6729" y="16058"/>
                </a:lnTo>
                <a:lnTo>
                  <a:pt x="6743" y="16051"/>
                </a:lnTo>
                <a:lnTo>
                  <a:pt x="6758" y="16045"/>
                </a:lnTo>
                <a:lnTo>
                  <a:pt x="6772" y="16037"/>
                </a:lnTo>
                <a:lnTo>
                  <a:pt x="6786" y="16030"/>
                </a:lnTo>
                <a:lnTo>
                  <a:pt x="6800" y="16022"/>
                </a:lnTo>
                <a:lnTo>
                  <a:pt x="6813" y="16013"/>
                </a:lnTo>
                <a:lnTo>
                  <a:pt x="6827" y="16003"/>
                </a:lnTo>
                <a:lnTo>
                  <a:pt x="6840" y="15994"/>
                </a:lnTo>
                <a:lnTo>
                  <a:pt x="6852" y="15984"/>
                </a:lnTo>
                <a:lnTo>
                  <a:pt x="6866" y="15974"/>
                </a:lnTo>
                <a:lnTo>
                  <a:pt x="6878" y="15963"/>
                </a:lnTo>
                <a:lnTo>
                  <a:pt x="6889" y="15952"/>
                </a:lnTo>
                <a:lnTo>
                  <a:pt x="6901" y="15941"/>
                </a:lnTo>
                <a:lnTo>
                  <a:pt x="6912" y="15929"/>
                </a:lnTo>
                <a:lnTo>
                  <a:pt x="6922" y="15917"/>
                </a:lnTo>
                <a:lnTo>
                  <a:pt x="6933" y="15904"/>
                </a:lnTo>
                <a:lnTo>
                  <a:pt x="6943" y="15891"/>
                </a:lnTo>
                <a:lnTo>
                  <a:pt x="6952" y="15878"/>
                </a:lnTo>
                <a:lnTo>
                  <a:pt x="6961" y="15864"/>
                </a:lnTo>
                <a:lnTo>
                  <a:pt x="6970" y="15851"/>
                </a:lnTo>
                <a:lnTo>
                  <a:pt x="8014" y="14108"/>
                </a:lnTo>
                <a:lnTo>
                  <a:pt x="12890" y="16059"/>
                </a:lnTo>
                <a:lnTo>
                  <a:pt x="12913" y="16067"/>
                </a:lnTo>
                <a:lnTo>
                  <a:pt x="12936" y="16074"/>
                </a:lnTo>
                <a:lnTo>
                  <a:pt x="12958" y="16081"/>
                </a:lnTo>
                <a:lnTo>
                  <a:pt x="12983" y="16086"/>
                </a:lnTo>
                <a:lnTo>
                  <a:pt x="13006" y="16090"/>
                </a:lnTo>
                <a:lnTo>
                  <a:pt x="13030" y="16093"/>
                </a:lnTo>
                <a:lnTo>
                  <a:pt x="13053" y="16094"/>
                </a:lnTo>
                <a:lnTo>
                  <a:pt x="13077" y="16095"/>
                </a:lnTo>
                <a:lnTo>
                  <a:pt x="13093" y="16095"/>
                </a:lnTo>
                <a:lnTo>
                  <a:pt x="13109" y="16094"/>
                </a:lnTo>
                <a:lnTo>
                  <a:pt x="13124" y="16093"/>
                </a:lnTo>
                <a:lnTo>
                  <a:pt x="13141" y="16091"/>
                </a:lnTo>
                <a:lnTo>
                  <a:pt x="13157" y="16089"/>
                </a:lnTo>
                <a:lnTo>
                  <a:pt x="13173" y="16086"/>
                </a:lnTo>
                <a:lnTo>
                  <a:pt x="13188" y="16083"/>
                </a:lnTo>
                <a:lnTo>
                  <a:pt x="13204" y="16079"/>
                </a:lnTo>
                <a:lnTo>
                  <a:pt x="13219" y="16075"/>
                </a:lnTo>
                <a:lnTo>
                  <a:pt x="13234" y="16070"/>
                </a:lnTo>
                <a:lnTo>
                  <a:pt x="13250" y="16064"/>
                </a:lnTo>
                <a:lnTo>
                  <a:pt x="13265" y="16059"/>
                </a:lnTo>
                <a:lnTo>
                  <a:pt x="13279" y="16052"/>
                </a:lnTo>
                <a:lnTo>
                  <a:pt x="13294" y="16046"/>
                </a:lnTo>
                <a:lnTo>
                  <a:pt x="13309" y="16038"/>
                </a:lnTo>
                <a:lnTo>
                  <a:pt x="13324" y="16031"/>
                </a:lnTo>
                <a:lnTo>
                  <a:pt x="13348" y="16016"/>
                </a:lnTo>
                <a:lnTo>
                  <a:pt x="13371" y="15999"/>
                </a:lnTo>
                <a:lnTo>
                  <a:pt x="13394" y="15982"/>
                </a:lnTo>
                <a:lnTo>
                  <a:pt x="13415" y="15964"/>
                </a:lnTo>
                <a:lnTo>
                  <a:pt x="13435" y="15945"/>
                </a:lnTo>
                <a:lnTo>
                  <a:pt x="13454" y="15924"/>
                </a:lnTo>
                <a:lnTo>
                  <a:pt x="13473" y="15903"/>
                </a:lnTo>
                <a:lnTo>
                  <a:pt x="13489" y="15881"/>
                </a:lnTo>
                <a:lnTo>
                  <a:pt x="13504" y="15858"/>
                </a:lnTo>
                <a:lnTo>
                  <a:pt x="13518" y="15833"/>
                </a:lnTo>
                <a:lnTo>
                  <a:pt x="13531" y="15808"/>
                </a:lnTo>
                <a:lnTo>
                  <a:pt x="13542" y="15783"/>
                </a:lnTo>
                <a:lnTo>
                  <a:pt x="13552" y="15757"/>
                </a:lnTo>
                <a:lnTo>
                  <a:pt x="13561" y="15730"/>
                </a:lnTo>
                <a:lnTo>
                  <a:pt x="13568" y="15703"/>
                </a:lnTo>
                <a:lnTo>
                  <a:pt x="13573" y="15675"/>
                </a:lnTo>
                <a:lnTo>
                  <a:pt x="16088" y="585"/>
                </a:lnTo>
                <a:lnTo>
                  <a:pt x="16091" y="567"/>
                </a:lnTo>
                <a:lnTo>
                  <a:pt x="16093" y="548"/>
                </a:lnTo>
                <a:lnTo>
                  <a:pt x="16094" y="530"/>
                </a:lnTo>
                <a:lnTo>
                  <a:pt x="16095" y="512"/>
                </a:lnTo>
                <a:lnTo>
                  <a:pt x="16095" y="493"/>
                </a:lnTo>
                <a:lnTo>
                  <a:pt x="16094" y="475"/>
                </a:lnTo>
                <a:lnTo>
                  <a:pt x="16093" y="457"/>
                </a:lnTo>
                <a:lnTo>
                  <a:pt x="16091" y="439"/>
                </a:lnTo>
                <a:lnTo>
                  <a:pt x="16088" y="420"/>
                </a:lnTo>
                <a:lnTo>
                  <a:pt x="16085" y="402"/>
                </a:lnTo>
                <a:lnTo>
                  <a:pt x="16081" y="385"/>
                </a:lnTo>
                <a:lnTo>
                  <a:pt x="16076" y="367"/>
                </a:lnTo>
                <a:lnTo>
                  <a:pt x="16071" y="350"/>
                </a:lnTo>
                <a:lnTo>
                  <a:pt x="16066" y="333"/>
                </a:lnTo>
                <a:lnTo>
                  <a:pt x="16059" y="317"/>
                </a:lnTo>
                <a:lnTo>
                  <a:pt x="16052" y="300"/>
                </a:lnTo>
                <a:lnTo>
                  <a:pt x="16045" y="284"/>
                </a:lnTo>
                <a:lnTo>
                  <a:pt x="16037" y="268"/>
                </a:lnTo>
                <a:lnTo>
                  <a:pt x="16028" y="251"/>
                </a:lnTo>
                <a:lnTo>
                  <a:pt x="16019" y="236"/>
                </a:lnTo>
                <a:lnTo>
                  <a:pt x="16008" y="221"/>
                </a:lnTo>
                <a:lnTo>
                  <a:pt x="15997" y="206"/>
                </a:lnTo>
                <a:lnTo>
                  <a:pt x="15987" y="192"/>
                </a:lnTo>
                <a:lnTo>
                  <a:pt x="15975" y="178"/>
                </a:lnTo>
                <a:lnTo>
                  <a:pt x="15963" y="164"/>
                </a:lnTo>
                <a:lnTo>
                  <a:pt x="15951" y="151"/>
                </a:lnTo>
                <a:lnTo>
                  <a:pt x="15938" y="138"/>
                </a:lnTo>
                <a:lnTo>
                  <a:pt x="15924" y="126"/>
                </a:lnTo>
                <a:lnTo>
                  <a:pt x="15910" y="114"/>
                </a:lnTo>
                <a:lnTo>
                  <a:pt x="15896" y="102"/>
                </a:lnTo>
                <a:lnTo>
                  <a:pt x="15881" y="92"/>
                </a:lnTo>
                <a:lnTo>
                  <a:pt x="15865" y="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381206239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82142" y="1200768"/>
            <a:ext cx="7869789" cy="3831045"/>
            <a:chOff x="3223508" y="538234"/>
            <a:chExt cx="7224499" cy="3516916"/>
          </a:xfrm>
          <a:solidFill>
            <a:schemeClr val="bg2">
              <a:lumMod val="90000"/>
            </a:schemeClr>
          </a:solidFill>
        </p:grpSpPr>
        <p:grpSp>
          <p:nvGrpSpPr>
            <p:cNvPr id="23" name="Group 1107"/>
            <p:cNvGrpSpPr>
              <a:grpSpLocks noChangeAspect="1"/>
            </p:cNvGrpSpPr>
            <p:nvPr/>
          </p:nvGrpSpPr>
          <p:grpSpPr bwMode="auto">
            <a:xfrm>
              <a:off x="8889744" y="3188283"/>
              <a:ext cx="1317602" cy="866867"/>
              <a:chOff x="4133" y="2396"/>
              <a:chExt cx="709" cy="482"/>
            </a:xfrm>
            <a:grpFill/>
          </p:grpSpPr>
          <p:sp>
            <p:nvSpPr>
              <p:cNvPr id="1139" name="Freeform 1108"/>
              <p:cNvSpPr>
                <a:spLocks/>
              </p:cNvSpPr>
              <p:nvPr/>
            </p:nvSpPr>
            <p:spPr bwMode="auto">
              <a:xfrm>
                <a:off x="4438" y="2396"/>
                <a:ext cx="98" cy="82"/>
              </a:xfrm>
              <a:custGeom>
                <a:avLst/>
                <a:gdLst>
                  <a:gd name="T0" fmla="*/ 20 w 103"/>
                  <a:gd name="T1" fmla="*/ 66 h 86"/>
                  <a:gd name="T2" fmla="*/ 23 w 103"/>
                  <a:gd name="T3" fmla="*/ 63 h 86"/>
                  <a:gd name="T4" fmla="*/ 26 w 103"/>
                  <a:gd name="T5" fmla="*/ 60 h 86"/>
                  <a:gd name="T6" fmla="*/ 29 w 103"/>
                  <a:gd name="T7" fmla="*/ 55 h 86"/>
                  <a:gd name="T8" fmla="*/ 35 w 103"/>
                  <a:gd name="T9" fmla="*/ 53 h 86"/>
                  <a:gd name="T10" fmla="*/ 55 w 103"/>
                  <a:gd name="T11" fmla="*/ 60 h 86"/>
                  <a:gd name="T12" fmla="*/ 64 w 103"/>
                  <a:gd name="T13" fmla="*/ 70 h 86"/>
                  <a:gd name="T14" fmla="*/ 78 w 103"/>
                  <a:gd name="T15" fmla="*/ 82 h 86"/>
                  <a:gd name="T16" fmla="*/ 81 w 103"/>
                  <a:gd name="T17" fmla="*/ 82 h 86"/>
                  <a:gd name="T18" fmla="*/ 92 w 103"/>
                  <a:gd name="T19" fmla="*/ 84 h 86"/>
                  <a:gd name="T20" fmla="*/ 102 w 103"/>
                  <a:gd name="T21" fmla="*/ 86 h 86"/>
                  <a:gd name="T22" fmla="*/ 102 w 103"/>
                  <a:gd name="T23" fmla="*/ 86 h 86"/>
                  <a:gd name="T24" fmla="*/ 103 w 103"/>
                  <a:gd name="T25" fmla="*/ 86 h 86"/>
                  <a:gd name="T26" fmla="*/ 100 w 103"/>
                  <a:gd name="T27" fmla="*/ 83 h 86"/>
                  <a:gd name="T28" fmla="*/ 90 w 103"/>
                  <a:gd name="T29" fmla="*/ 74 h 86"/>
                  <a:gd name="T30" fmla="*/ 87 w 103"/>
                  <a:gd name="T31" fmla="*/ 73 h 86"/>
                  <a:gd name="T32" fmla="*/ 80 w 103"/>
                  <a:gd name="T33" fmla="*/ 70 h 86"/>
                  <a:gd name="T34" fmla="*/ 75 w 103"/>
                  <a:gd name="T35" fmla="*/ 61 h 86"/>
                  <a:gd name="T36" fmla="*/ 72 w 103"/>
                  <a:gd name="T37" fmla="*/ 55 h 86"/>
                  <a:gd name="T38" fmla="*/ 65 w 103"/>
                  <a:gd name="T39" fmla="*/ 45 h 86"/>
                  <a:gd name="T40" fmla="*/ 70 w 103"/>
                  <a:gd name="T41" fmla="*/ 42 h 86"/>
                  <a:gd name="T42" fmla="*/ 71 w 103"/>
                  <a:gd name="T43" fmla="*/ 42 h 86"/>
                  <a:gd name="T44" fmla="*/ 74 w 103"/>
                  <a:gd name="T45" fmla="*/ 41 h 86"/>
                  <a:gd name="T46" fmla="*/ 71 w 103"/>
                  <a:gd name="T47" fmla="*/ 38 h 86"/>
                  <a:gd name="T48" fmla="*/ 62 w 103"/>
                  <a:gd name="T49" fmla="*/ 34 h 86"/>
                  <a:gd name="T50" fmla="*/ 48 w 103"/>
                  <a:gd name="T51" fmla="*/ 24 h 86"/>
                  <a:gd name="T52" fmla="*/ 6 w 103"/>
                  <a:gd name="T53" fmla="*/ 2 h 86"/>
                  <a:gd name="T54" fmla="*/ 0 w 103"/>
                  <a:gd name="T55" fmla="*/ 0 h 86"/>
                  <a:gd name="T56" fmla="*/ 0 w 103"/>
                  <a:gd name="T57" fmla="*/ 68 h 86"/>
                  <a:gd name="T58" fmla="*/ 10 w 103"/>
                  <a:gd name="T59" fmla="*/ 71 h 86"/>
                  <a:gd name="T60" fmla="*/ 20 w 103"/>
                  <a:gd name="T61"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86">
                    <a:moveTo>
                      <a:pt x="20" y="66"/>
                    </a:moveTo>
                    <a:cubicBezTo>
                      <a:pt x="20" y="65"/>
                      <a:pt x="21" y="63"/>
                      <a:pt x="23" y="63"/>
                    </a:cubicBezTo>
                    <a:cubicBezTo>
                      <a:pt x="24" y="63"/>
                      <a:pt x="25" y="61"/>
                      <a:pt x="26" y="60"/>
                    </a:cubicBezTo>
                    <a:cubicBezTo>
                      <a:pt x="26" y="58"/>
                      <a:pt x="27" y="57"/>
                      <a:pt x="29" y="55"/>
                    </a:cubicBezTo>
                    <a:cubicBezTo>
                      <a:pt x="30" y="54"/>
                      <a:pt x="32" y="53"/>
                      <a:pt x="35" y="53"/>
                    </a:cubicBezTo>
                    <a:cubicBezTo>
                      <a:pt x="41" y="53"/>
                      <a:pt x="50" y="56"/>
                      <a:pt x="55" y="60"/>
                    </a:cubicBezTo>
                    <a:cubicBezTo>
                      <a:pt x="58" y="63"/>
                      <a:pt x="61" y="66"/>
                      <a:pt x="64" y="70"/>
                    </a:cubicBezTo>
                    <a:cubicBezTo>
                      <a:pt x="69" y="76"/>
                      <a:pt x="74" y="83"/>
                      <a:pt x="78" y="82"/>
                    </a:cubicBezTo>
                    <a:cubicBezTo>
                      <a:pt x="79" y="82"/>
                      <a:pt x="80" y="82"/>
                      <a:pt x="81" y="82"/>
                    </a:cubicBezTo>
                    <a:cubicBezTo>
                      <a:pt x="85" y="82"/>
                      <a:pt x="89" y="83"/>
                      <a:pt x="92" y="84"/>
                    </a:cubicBezTo>
                    <a:cubicBezTo>
                      <a:pt x="96" y="85"/>
                      <a:pt x="99" y="86"/>
                      <a:pt x="102" y="86"/>
                    </a:cubicBezTo>
                    <a:cubicBezTo>
                      <a:pt x="102" y="86"/>
                      <a:pt x="102" y="86"/>
                      <a:pt x="102" y="86"/>
                    </a:cubicBezTo>
                    <a:cubicBezTo>
                      <a:pt x="103" y="86"/>
                      <a:pt x="103" y="86"/>
                      <a:pt x="103" y="86"/>
                    </a:cubicBezTo>
                    <a:cubicBezTo>
                      <a:pt x="103" y="85"/>
                      <a:pt x="101" y="84"/>
                      <a:pt x="100" y="83"/>
                    </a:cubicBezTo>
                    <a:cubicBezTo>
                      <a:pt x="100" y="83"/>
                      <a:pt x="90" y="79"/>
                      <a:pt x="90" y="74"/>
                    </a:cubicBezTo>
                    <a:cubicBezTo>
                      <a:pt x="90" y="73"/>
                      <a:pt x="88" y="73"/>
                      <a:pt x="87" y="73"/>
                    </a:cubicBezTo>
                    <a:cubicBezTo>
                      <a:pt x="85" y="72"/>
                      <a:pt x="82" y="71"/>
                      <a:pt x="80" y="70"/>
                    </a:cubicBezTo>
                    <a:cubicBezTo>
                      <a:pt x="77" y="68"/>
                      <a:pt x="76" y="64"/>
                      <a:pt x="75" y="61"/>
                    </a:cubicBezTo>
                    <a:cubicBezTo>
                      <a:pt x="75" y="58"/>
                      <a:pt x="74" y="56"/>
                      <a:pt x="72" y="55"/>
                    </a:cubicBezTo>
                    <a:cubicBezTo>
                      <a:pt x="68" y="53"/>
                      <a:pt x="65" y="49"/>
                      <a:pt x="65" y="45"/>
                    </a:cubicBezTo>
                    <a:cubicBezTo>
                      <a:pt x="66" y="44"/>
                      <a:pt x="66" y="42"/>
                      <a:pt x="70" y="42"/>
                    </a:cubicBezTo>
                    <a:cubicBezTo>
                      <a:pt x="71" y="42"/>
                      <a:pt x="71" y="42"/>
                      <a:pt x="71" y="42"/>
                    </a:cubicBezTo>
                    <a:cubicBezTo>
                      <a:pt x="73" y="42"/>
                      <a:pt x="74" y="42"/>
                      <a:pt x="74" y="41"/>
                    </a:cubicBezTo>
                    <a:cubicBezTo>
                      <a:pt x="74" y="41"/>
                      <a:pt x="74" y="40"/>
                      <a:pt x="71" y="38"/>
                    </a:cubicBezTo>
                    <a:cubicBezTo>
                      <a:pt x="70" y="37"/>
                      <a:pt x="66" y="35"/>
                      <a:pt x="62" y="34"/>
                    </a:cubicBezTo>
                    <a:cubicBezTo>
                      <a:pt x="56" y="32"/>
                      <a:pt x="49" y="30"/>
                      <a:pt x="48" y="24"/>
                    </a:cubicBezTo>
                    <a:cubicBezTo>
                      <a:pt x="48" y="20"/>
                      <a:pt x="21" y="5"/>
                      <a:pt x="6" y="2"/>
                    </a:cubicBezTo>
                    <a:cubicBezTo>
                      <a:pt x="4" y="1"/>
                      <a:pt x="2" y="1"/>
                      <a:pt x="0" y="0"/>
                    </a:cubicBezTo>
                    <a:cubicBezTo>
                      <a:pt x="0" y="68"/>
                      <a:pt x="0" y="68"/>
                      <a:pt x="0" y="68"/>
                    </a:cubicBezTo>
                    <a:cubicBezTo>
                      <a:pt x="3" y="69"/>
                      <a:pt x="6" y="70"/>
                      <a:pt x="10" y="71"/>
                    </a:cubicBezTo>
                    <a:cubicBezTo>
                      <a:pt x="18" y="71"/>
                      <a:pt x="19" y="68"/>
                      <a:pt x="2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0" name="Freeform 1109"/>
              <p:cNvSpPr>
                <a:spLocks/>
              </p:cNvSpPr>
              <p:nvPr/>
            </p:nvSpPr>
            <p:spPr bwMode="auto">
              <a:xfrm>
                <a:off x="4133" y="2483"/>
                <a:ext cx="437" cy="328"/>
              </a:xfrm>
              <a:custGeom>
                <a:avLst/>
                <a:gdLst>
                  <a:gd name="T0" fmla="*/ 452 w 456"/>
                  <a:gd name="T1" fmla="*/ 176 h 342"/>
                  <a:gd name="T2" fmla="*/ 430 w 456"/>
                  <a:gd name="T3" fmla="*/ 154 h 342"/>
                  <a:gd name="T4" fmla="*/ 423 w 456"/>
                  <a:gd name="T5" fmla="*/ 138 h 342"/>
                  <a:gd name="T6" fmla="*/ 415 w 456"/>
                  <a:gd name="T7" fmla="*/ 138 h 342"/>
                  <a:gd name="T8" fmla="*/ 377 w 456"/>
                  <a:gd name="T9" fmla="*/ 99 h 342"/>
                  <a:gd name="T10" fmla="*/ 363 w 456"/>
                  <a:gd name="T11" fmla="*/ 63 h 342"/>
                  <a:gd name="T12" fmla="*/ 352 w 456"/>
                  <a:gd name="T13" fmla="*/ 42 h 342"/>
                  <a:gd name="T14" fmla="*/ 333 w 456"/>
                  <a:gd name="T15" fmla="*/ 3 h 342"/>
                  <a:gd name="T16" fmla="*/ 323 w 456"/>
                  <a:gd name="T17" fmla="*/ 29 h 342"/>
                  <a:gd name="T18" fmla="*/ 317 w 456"/>
                  <a:gd name="T19" fmla="*/ 70 h 342"/>
                  <a:gd name="T20" fmla="*/ 284 w 456"/>
                  <a:gd name="T21" fmla="*/ 70 h 342"/>
                  <a:gd name="T22" fmla="*/ 254 w 456"/>
                  <a:gd name="T23" fmla="*/ 49 h 342"/>
                  <a:gd name="T24" fmla="*/ 254 w 456"/>
                  <a:gd name="T25" fmla="*/ 32 h 342"/>
                  <a:gd name="T26" fmla="*/ 266 w 456"/>
                  <a:gd name="T27" fmla="*/ 17 h 342"/>
                  <a:gd name="T28" fmla="*/ 261 w 456"/>
                  <a:gd name="T29" fmla="*/ 20 h 342"/>
                  <a:gd name="T30" fmla="*/ 249 w 456"/>
                  <a:gd name="T31" fmla="*/ 18 h 342"/>
                  <a:gd name="T32" fmla="*/ 206 w 456"/>
                  <a:gd name="T33" fmla="*/ 17 h 342"/>
                  <a:gd name="T34" fmla="*/ 196 w 456"/>
                  <a:gd name="T35" fmla="*/ 24 h 342"/>
                  <a:gd name="T36" fmla="*/ 188 w 456"/>
                  <a:gd name="T37" fmla="*/ 45 h 342"/>
                  <a:gd name="T38" fmla="*/ 175 w 456"/>
                  <a:gd name="T39" fmla="*/ 51 h 342"/>
                  <a:gd name="T40" fmla="*/ 162 w 456"/>
                  <a:gd name="T41" fmla="*/ 41 h 342"/>
                  <a:gd name="T42" fmla="*/ 146 w 456"/>
                  <a:gd name="T43" fmla="*/ 42 h 342"/>
                  <a:gd name="T44" fmla="*/ 136 w 456"/>
                  <a:gd name="T45" fmla="*/ 45 h 342"/>
                  <a:gd name="T46" fmla="*/ 128 w 456"/>
                  <a:gd name="T47" fmla="*/ 62 h 342"/>
                  <a:gd name="T48" fmla="*/ 122 w 456"/>
                  <a:gd name="T49" fmla="*/ 69 h 342"/>
                  <a:gd name="T50" fmla="*/ 110 w 456"/>
                  <a:gd name="T51" fmla="*/ 68 h 342"/>
                  <a:gd name="T52" fmla="*/ 73 w 456"/>
                  <a:gd name="T53" fmla="*/ 107 h 342"/>
                  <a:gd name="T54" fmla="*/ 46 w 456"/>
                  <a:gd name="T55" fmla="*/ 117 h 342"/>
                  <a:gd name="T56" fmla="*/ 15 w 456"/>
                  <a:gd name="T57" fmla="*/ 131 h 342"/>
                  <a:gd name="T58" fmla="*/ 8 w 456"/>
                  <a:gd name="T59" fmla="*/ 132 h 342"/>
                  <a:gd name="T60" fmla="*/ 11 w 456"/>
                  <a:gd name="T61" fmla="*/ 182 h 342"/>
                  <a:gd name="T62" fmla="*/ 4 w 456"/>
                  <a:gd name="T63" fmla="*/ 186 h 342"/>
                  <a:gd name="T64" fmla="*/ 30 w 456"/>
                  <a:gd name="T65" fmla="*/ 255 h 342"/>
                  <a:gd name="T66" fmla="*/ 23 w 456"/>
                  <a:gd name="T67" fmla="*/ 279 h 342"/>
                  <a:gd name="T68" fmla="*/ 53 w 456"/>
                  <a:gd name="T69" fmla="*/ 289 h 342"/>
                  <a:gd name="T70" fmla="*/ 84 w 456"/>
                  <a:gd name="T71" fmla="*/ 274 h 342"/>
                  <a:gd name="T72" fmla="*/ 136 w 456"/>
                  <a:gd name="T73" fmla="*/ 258 h 342"/>
                  <a:gd name="T74" fmla="*/ 202 w 456"/>
                  <a:gd name="T75" fmla="*/ 244 h 342"/>
                  <a:gd name="T76" fmla="*/ 229 w 456"/>
                  <a:gd name="T77" fmla="*/ 252 h 342"/>
                  <a:gd name="T78" fmla="*/ 239 w 456"/>
                  <a:gd name="T79" fmla="*/ 266 h 342"/>
                  <a:gd name="T80" fmla="*/ 253 w 456"/>
                  <a:gd name="T81" fmla="*/ 288 h 342"/>
                  <a:gd name="T82" fmla="*/ 281 w 456"/>
                  <a:gd name="T83" fmla="*/ 263 h 342"/>
                  <a:gd name="T84" fmla="*/ 276 w 456"/>
                  <a:gd name="T85" fmla="*/ 289 h 342"/>
                  <a:gd name="T86" fmla="*/ 287 w 456"/>
                  <a:gd name="T87" fmla="*/ 296 h 342"/>
                  <a:gd name="T88" fmla="*/ 303 w 456"/>
                  <a:gd name="T89" fmla="*/ 314 h 342"/>
                  <a:gd name="T90" fmla="*/ 344 w 456"/>
                  <a:gd name="T91" fmla="*/ 339 h 342"/>
                  <a:gd name="T92" fmla="*/ 364 w 456"/>
                  <a:gd name="T93" fmla="*/ 331 h 342"/>
                  <a:gd name="T94" fmla="*/ 381 w 456"/>
                  <a:gd name="T95" fmla="*/ 337 h 342"/>
                  <a:gd name="T96" fmla="*/ 417 w 456"/>
                  <a:gd name="T97" fmla="*/ 303 h 342"/>
                  <a:gd name="T98" fmla="*/ 448 w 456"/>
                  <a:gd name="T99" fmla="*/ 246 h 342"/>
                  <a:gd name="T100" fmla="*/ 455 w 456"/>
                  <a:gd name="T101" fmla="*/ 20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342">
                    <a:moveTo>
                      <a:pt x="456" y="201"/>
                    </a:moveTo>
                    <a:cubicBezTo>
                      <a:pt x="456" y="201"/>
                      <a:pt x="455" y="198"/>
                      <a:pt x="455" y="197"/>
                    </a:cubicBezTo>
                    <a:cubicBezTo>
                      <a:pt x="454" y="197"/>
                      <a:pt x="454" y="197"/>
                      <a:pt x="454" y="197"/>
                    </a:cubicBezTo>
                    <a:cubicBezTo>
                      <a:pt x="453" y="197"/>
                      <a:pt x="453" y="196"/>
                      <a:pt x="452" y="196"/>
                    </a:cubicBezTo>
                    <a:cubicBezTo>
                      <a:pt x="450" y="193"/>
                      <a:pt x="451" y="180"/>
                      <a:pt x="452" y="176"/>
                    </a:cubicBezTo>
                    <a:cubicBezTo>
                      <a:pt x="451" y="176"/>
                      <a:pt x="450" y="176"/>
                      <a:pt x="450" y="176"/>
                    </a:cubicBezTo>
                    <a:cubicBezTo>
                      <a:pt x="445" y="176"/>
                      <a:pt x="443" y="168"/>
                      <a:pt x="442" y="165"/>
                    </a:cubicBezTo>
                    <a:cubicBezTo>
                      <a:pt x="441" y="163"/>
                      <a:pt x="438" y="158"/>
                      <a:pt x="436" y="158"/>
                    </a:cubicBezTo>
                    <a:cubicBezTo>
                      <a:pt x="435" y="158"/>
                      <a:pt x="435" y="159"/>
                      <a:pt x="434" y="159"/>
                    </a:cubicBezTo>
                    <a:cubicBezTo>
                      <a:pt x="431" y="159"/>
                      <a:pt x="430" y="156"/>
                      <a:pt x="430" y="154"/>
                    </a:cubicBezTo>
                    <a:cubicBezTo>
                      <a:pt x="430" y="154"/>
                      <a:pt x="430" y="153"/>
                      <a:pt x="430" y="153"/>
                    </a:cubicBezTo>
                    <a:cubicBezTo>
                      <a:pt x="429" y="153"/>
                      <a:pt x="429" y="153"/>
                      <a:pt x="429" y="153"/>
                    </a:cubicBezTo>
                    <a:cubicBezTo>
                      <a:pt x="427" y="153"/>
                      <a:pt x="426" y="153"/>
                      <a:pt x="425" y="152"/>
                    </a:cubicBezTo>
                    <a:cubicBezTo>
                      <a:pt x="423" y="149"/>
                      <a:pt x="423" y="142"/>
                      <a:pt x="423" y="139"/>
                    </a:cubicBezTo>
                    <a:cubicBezTo>
                      <a:pt x="423" y="139"/>
                      <a:pt x="423" y="139"/>
                      <a:pt x="423" y="138"/>
                    </a:cubicBezTo>
                    <a:cubicBezTo>
                      <a:pt x="423" y="138"/>
                      <a:pt x="423" y="138"/>
                      <a:pt x="422" y="138"/>
                    </a:cubicBezTo>
                    <a:cubicBezTo>
                      <a:pt x="421" y="138"/>
                      <a:pt x="420" y="138"/>
                      <a:pt x="419" y="137"/>
                    </a:cubicBezTo>
                    <a:cubicBezTo>
                      <a:pt x="419" y="137"/>
                      <a:pt x="419" y="136"/>
                      <a:pt x="419" y="136"/>
                    </a:cubicBezTo>
                    <a:cubicBezTo>
                      <a:pt x="419" y="136"/>
                      <a:pt x="418" y="137"/>
                      <a:pt x="417" y="137"/>
                    </a:cubicBezTo>
                    <a:cubicBezTo>
                      <a:pt x="416" y="137"/>
                      <a:pt x="416" y="138"/>
                      <a:pt x="415" y="138"/>
                    </a:cubicBezTo>
                    <a:cubicBezTo>
                      <a:pt x="414" y="139"/>
                      <a:pt x="412" y="138"/>
                      <a:pt x="411" y="137"/>
                    </a:cubicBezTo>
                    <a:cubicBezTo>
                      <a:pt x="409" y="134"/>
                      <a:pt x="409" y="130"/>
                      <a:pt x="410" y="128"/>
                    </a:cubicBezTo>
                    <a:cubicBezTo>
                      <a:pt x="410" y="126"/>
                      <a:pt x="409" y="124"/>
                      <a:pt x="406" y="122"/>
                    </a:cubicBezTo>
                    <a:cubicBezTo>
                      <a:pt x="402" y="118"/>
                      <a:pt x="401" y="115"/>
                      <a:pt x="402" y="112"/>
                    </a:cubicBezTo>
                    <a:cubicBezTo>
                      <a:pt x="400" y="109"/>
                      <a:pt x="382" y="100"/>
                      <a:pt x="377" y="99"/>
                    </a:cubicBezTo>
                    <a:cubicBezTo>
                      <a:pt x="373" y="98"/>
                      <a:pt x="373" y="94"/>
                      <a:pt x="373" y="92"/>
                    </a:cubicBezTo>
                    <a:cubicBezTo>
                      <a:pt x="373" y="91"/>
                      <a:pt x="374" y="91"/>
                      <a:pt x="373" y="90"/>
                    </a:cubicBezTo>
                    <a:cubicBezTo>
                      <a:pt x="371" y="88"/>
                      <a:pt x="370" y="80"/>
                      <a:pt x="370" y="75"/>
                    </a:cubicBezTo>
                    <a:cubicBezTo>
                      <a:pt x="370" y="73"/>
                      <a:pt x="369" y="72"/>
                      <a:pt x="367" y="70"/>
                    </a:cubicBezTo>
                    <a:cubicBezTo>
                      <a:pt x="365" y="68"/>
                      <a:pt x="363" y="66"/>
                      <a:pt x="363" y="63"/>
                    </a:cubicBezTo>
                    <a:cubicBezTo>
                      <a:pt x="364" y="61"/>
                      <a:pt x="363" y="60"/>
                      <a:pt x="363" y="58"/>
                    </a:cubicBezTo>
                    <a:cubicBezTo>
                      <a:pt x="362" y="55"/>
                      <a:pt x="362" y="52"/>
                      <a:pt x="362" y="49"/>
                    </a:cubicBezTo>
                    <a:cubicBezTo>
                      <a:pt x="362" y="48"/>
                      <a:pt x="361" y="47"/>
                      <a:pt x="358" y="45"/>
                    </a:cubicBezTo>
                    <a:cubicBezTo>
                      <a:pt x="357" y="44"/>
                      <a:pt x="355" y="43"/>
                      <a:pt x="355" y="41"/>
                    </a:cubicBezTo>
                    <a:cubicBezTo>
                      <a:pt x="354" y="42"/>
                      <a:pt x="353" y="42"/>
                      <a:pt x="352" y="42"/>
                    </a:cubicBezTo>
                    <a:cubicBezTo>
                      <a:pt x="351" y="42"/>
                      <a:pt x="349" y="43"/>
                      <a:pt x="348" y="43"/>
                    </a:cubicBezTo>
                    <a:cubicBezTo>
                      <a:pt x="346" y="43"/>
                      <a:pt x="345" y="43"/>
                      <a:pt x="344" y="41"/>
                    </a:cubicBezTo>
                    <a:cubicBezTo>
                      <a:pt x="342" y="39"/>
                      <a:pt x="342" y="34"/>
                      <a:pt x="342" y="29"/>
                    </a:cubicBezTo>
                    <a:cubicBezTo>
                      <a:pt x="343" y="24"/>
                      <a:pt x="340" y="15"/>
                      <a:pt x="338" y="13"/>
                    </a:cubicBezTo>
                    <a:cubicBezTo>
                      <a:pt x="335" y="11"/>
                      <a:pt x="334" y="7"/>
                      <a:pt x="333" y="3"/>
                    </a:cubicBezTo>
                    <a:cubicBezTo>
                      <a:pt x="333" y="2"/>
                      <a:pt x="333" y="1"/>
                      <a:pt x="332" y="0"/>
                    </a:cubicBezTo>
                    <a:cubicBezTo>
                      <a:pt x="331" y="1"/>
                      <a:pt x="328" y="4"/>
                      <a:pt x="328" y="6"/>
                    </a:cubicBezTo>
                    <a:cubicBezTo>
                      <a:pt x="328" y="10"/>
                      <a:pt x="327" y="14"/>
                      <a:pt x="325" y="17"/>
                    </a:cubicBezTo>
                    <a:cubicBezTo>
                      <a:pt x="324" y="17"/>
                      <a:pt x="325" y="19"/>
                      <a:pt x="325" y="20"/>
                    </a:cubicBezTo>
                    <a:cubicBezTo>
                      <a:pt x="325" y="23"/>
                      <a:pt x="326" y="27"/>
                      <a:pt x="323" y="29"/>
                    </a:cubicBezTo>
                    <a:cubicBezTo>
                      <a:pt x="322" y="30"/>
                      <a:pt x="322" y="36"/>
                      <a:pt x="323" y="39"/>
                    </a:cubicBezTo>
                    <a:cubicBezTo>
                      <a:pt x="323" y="42"/>
                      <a:pt x="323" y="45"/>
                      <a:pt x="323" y="48"/>
                    </a:cubicBezTo>
                    <a:cubicBezTo>
                      <a:pt x="323" y="49"/>
                      <a:pt x="323" y="51"/>
                      <a:pt x="322" y="52"/>
                    </a:cubicBezTo>
                    <a:cubicBezTo>
                      <a:pt x="322" y="57"/>
                      <a:pt x="322" y="62"/>
                      <a:pt x="319" y="66"/>
                    </a:cubicBezTo>
                    <a:cubicBezTo>
                      <a:pt x="318" y="67"/>
                      <a:pt x="318" y="69"/>
                      <a:pt x="317" y="70"/>
                    </a:cubicBezTo>
                    <a:cubicBezTo>
                      <a:pt x="315" y="74"/>
                      <a:pt x="313" y="78"/>
                      <a:pt x="309" y="80"/>
                    </a:cubicBezTo>
                    <a:cubicBezTo>
                      <a:pt x="304" y="82"/>
                      <a:pt x="297" y="80"/>
                      <a:pt x="294" y="76"/>
                    </a:cubicBezTo>
                    <a:cubicBezTo>
                      <a:pt x="293" y="75"/>
                      <a:pt x="292" y="74"/>
                      <a:pt x="292" y="72"/>
                    </a:cubicBezTo>
                    <a:cubicBezTo>
                      <a:pt x="292" y="72"/>
                      <a:pt x="292" y="72"/>
                      <a:pt x="292" y="72"/>
                    </a:cubicBezTo>
                    <a:cubicBezTo>
                      <a:pt x="291" y="70"/>
                      <a:pt x="287" y="69"/>
                      <a:pt x="284" y="70"/>
                    </a:cubicBezTo>
                    <a:cubicBezTo>
                      <a:pt x="281" y="70"/>
                      <a:pt x="279" y="68"/>
                      <a:pt x="277" y="65"/>
                    </a:cubicBezTo>
                    <a:cubicBezTo>
                      <a:pt x="275" y="64"/>
                      <a:pt x="274" y="62"/>
                      <a:pt x="272" y="60"/>
                    </a:cubicBezTo>
                    <a:cubicBezTo>
                      <a:pt x="270" y="59"/>
                      <a:pt x="268" y="59"/>
                      <a:pt x="266" y="59"/>
                    </a:cubicBezTo>
                    <a:cubicBezTo>
                      <a:pt x="263" y="59"/>
                      <a:pt x="261" y="59"/>
                      <a:pt x="260" y="56"/>
                    </a:cubicBezTo>
                    <a:cubicBezTo>
                      <a:pt x="258" y="52"/>
                      <a:pt x="257" y="51"/>
                      <a:pt x="254" y="49"/>
                    </a:cubicBezTo>
                    <a:cubicBezTo>
                      <a:pt x="253" y="48"/>
                      <a:pt x="253" y="48"/>
                      <a:pt x="253" y="48"/>
                    </a:cubicBezTo>
                    <a:cubicBezTo>
                      <a:pt x="251" y="47"/>
                      <a:pt x="250" y="46"/>
                      <a:pt x="250" y="44"/>
                    </a:cubicBezTo>
                    <a:cubicBezTo>
                      <a:pt x="250" y="42"/>
                      <a:pt x="251" y="41"/>
                      <a:pt x="253" y="40"/>
                    </a:cubicBezTo>
                    <a:cubicBezTo>
                      <a:pt x="254" y="39"/>
                      <a:pt x="254" y="39"/>
                      <a:pt x="254" y="39"/>
                    </a:cubicBezTo>
                    <a:cubicBezTo>
                      <a:pt x="256" y="38"/>
                      <a:pt x="257" y="36"/>
                      <a:pt x="254" y="32"/>
                    </a:cubicBezTo>
                    <a:cubicBezTo>
                      <a:pt x="254" y="32"/>
                      <a:pt x="253" y="31"/>
                      <a:pt x="254" y="29"/>
                    </a:cubicBezTo>
                    <a:cubicBezTo>
                      <a:pt x="254" y="27"/>
                      <a:pt x="256" y="27"/>
                      <a:pt x="258" y="26"/>
                    </a:cubicBezTo>
                    <a:cubicBezTo>
                      <a:pt x="259" y="26"/>
                      <a:pt x="261" y="25"/>
                      <a:pt x="262" y="24"/>
                    </a:cubicBezTo>
                    <a:cubicBezTo>
                      <a:pt x="264" y="24"/>
                      <a:pt x="264" y="23"/>
                      <a:pt x="264" y="22"/>
                    </a:cubicBezTo>
                    <a:cubicBezTo>
                      <a:pt x="264" y="21"/>
                      <a:pt x="263" y="18"/>
                      <a:pt x="266" y="17"/>
                    </a:cubicBezTo>
                    <a:cubicBezTo>
                      <a:pt x="267" y="17"/>
                      <a:pt x="267" y="16"/>
                      <a:pt x="267" y="16"/>
                    </a:cubicBezTo>
                    <a:cubicBezTo>
                      <a:pt x="267" y="16"/>
                      <a:pt x="266" y="15"/>
                      <a:pt x="264" y="15"/>
                    </a:cubicBezTo>
                    <a:cubicBezTo>
                      <a:pt x="264" y="15"/>
                      <a:pt x="264" y="15"/>
                      <a:pt x="264" y="15"/>
                    </a:cubicBezTo>
                    <a:cubicBezTo>
                      <a:pt x="264" y="15"/>
                      <a:pt x="263" y="16"/>
                      <a:pt x="263" y="16"/>
                    </a:cubicBezTo>
                    <a:cubicBezTo>
                      <a:pt x="263" y="17"/>
                      <a:pt x="263" y="19"/>
                      <a:pt x="261" y="20"/>
                    </a:cubicBezTo>
                    <a:cubicBezTo>
                      <a:pt x="260" y="20"/>
                      <a:pt x="260" y="20"/>
                      <a:pt x="260" y="20"/>
                    </a:cubicBezTo>
                    <a:cubicBezTo>
                      <a:pt x="258" y="20"/>
                      <a:pt x="257" y="18"/>
                      <a:pt x="256" y="15"/>
                    </a:cubicBezTo>
                    <a:cubicBezTo>
                      <a:pt x="256" y="15"/>
                      <a:pt x="256" y="15"/>
                      <a:pt x="256" y="14"/>
                    </a:cubicBezTo>
                    <a:cubicBezTo>
                      <a:pt x="256" y="14"/>
                      <a:pt x="256" y="14"/>
                      <a:pt x="256" y="15"/>
                    </a:cubicBezTo>
                    <a:cubicBezTo>
                      <a:pt x="254" y="16"/>
                      <a:pt x="252" y="18"/>
                      <a:pt x="249" y="18"/>
                    </a:cubicBezTo>
                    <a:cubicBezTo>
                      <a:pt x="248" y="18"/>
                      <a:pt x="247" y="17"/>
                      <a:pt x="246" y="16"/>
                    </a:cubicBezTo>
                    <a:cubicBezTo>
                      <a:pt x="245" y="14"/>
                      <a:pt x="234" y="12"/>
                      <a:pt x="225" y="10"/>
                    </a:cubicBezTo>
                    <a:cubicBezTo>
                      <a:pt x="224" y="10"/>
                      <a:pt x="223" y="10"/>
                      <a:pt x="221" y="9"/>
                    </a:cubicBezTo>
                    <a:cubicBezTo>
                      <a:pt x="222" y="10"/>
                      <a:pt x="222" y="11"/>
                      <a:pt x="222" y="12"/>
                    </a:cubicBezTo>
                    <a:cubicBezTo>
                      <a:pt x="220" y="16"/>
                      <a:pt x="209" y="17"/>
                      <a:pt x="206" y="17"/>
                    </a:cubicBezTo>
                    <a:cubicBezTo>
                      <a:pt x="205" y="17"/>
                      <a:pt x="203" y="17"/>
                      <a:pt x="202" y="17"/>
                    </a:cubicBezTo>
                    <a:cubicBezTo>
                      <a:pt x="202" y="17"/>
                      <a:pt x="202" y="18"/>
                      <a:pt x="202" y="19"/>
                    </a:cubicBezTo>
                    <a:cubicBezTo>
                      <a:pt x="201" y="20"/>
                      <a:pt x="200" y="20"/>
                      <a:pt x="199" y="20"/>
                    </a:cubicBezTo>
                    <a:cubicBezTo>
                      <a:pt x="199" y="20"/>
                      <a:pt x="199" y="20"/>
                      <a:pt x="199" y="20"/>
                    </a:cubicBezTo>
                    <a:cubicBezTo>
                      <a:pt x="198" y="20"/>
                      <a:pt x="197" y="22"/>
                      <a:pt x="196" y="24"/>
                    </a:cubicBezTo>
                    <a:cubicBezTo>
                      <a:pt x="195" y="26"/>
                      <a:pt x="194" y="28"/>
                      <a:pt x="192" y="30"/>
                    </a:cubicBezTo>
                    <a:cubicBezTo>
                      <a:pt x="191" y="31"/>
                      <a:pt x="191" y="32"/>
                      <a:pt x="191" y="33"/>
                    </a:cubicBezTo>
                    <a:cubicBezTo>
                      <a:pt x="190" y="35"/>
                      <a:pt x="190" y="36"/>
                      <a:pt x="187" y="38"/>
                    </a:cubicBezTo>
                    <a:cubicBezTo>
                      <a:pt x="186" y="39"/>
                      <a:pt x="186" y="39"/>
                      <a:pt x="186" y="40"/>
                    </a:cubicBezTo>
                    <a:cubicBezTo>
                      <a:pt x="186" y="41"/>
                      <a:pt x="186" y="42"/>
                      <a:pt x="188" y="45"/>
                    </a:cubicBezTo>
                    <a:cubicBezTo>
                      <a:pt x="190" y="47"/>
                      <a:pt x="191" y="48"/>
                      <a:pt x="190" y="50"/>
                    </a:cubicBezTo>
                    <a:cubicBezTo>
                      <a:pt x="189" y="53"/>
                      <a:pt x="183" y="52"/>
                      <a:pt x="180" y="49"/>
                    </a:cubicBezTo>
                    <a:cubicBezTo>
                      <a:pt x="178" y="47"/>
                      <a:pt x="177" y="46"/>
                      <a:pt x="176" y="46"/>
                    </a:cubicBezTo>
                    <a:cubicBezTo>
                      <a:pt x="176" y="46"/>
                      <a:pt x="176" y="47"/>
                      <a:pt x="176" y="48"/>
                    </a:cubicBezTo>
                    <a:cubicBezTo>
                      <a:pt x="176" y="49"/>
                      <a:pt x="175" y="50"/>
                      <a:pt x="175" y="51"/>
                    </a:cubicBezTo>
                    <a:cubicBezTo>
                      <a:pt x="174" y="52"/>
                      <a:pt x="171" y="52"/>
                      <a:pt x="170" y="50"/>
                    </a:cubicBezTo>
                    <a:cubicBezTo>
                      <a:pt x="168" y="49"/>
                      <a:pt x="168" y="47"/>
                      <a:pt x="168" y="45"/>
                    </a:cubicBezTo>
                    <a:cubicBezTo>
                      <a:pt x="168" y="44"/>
                      <a:pt x="168" y="44"/>
                      <a:pt x="168" y="44"/>
                    </a:cubicBezTo>
                    <a:cubicBezTo>
                      <a:pt x="168" y="44"/>
                      <a:pt x="167" y="44"/>
                      <a:pt x="167" y="44"/>
                    </a:cubicBezTo>
                    <a:cubicBezTo>
                      <a:pt x="165" y="43"/>
                      <a:pt x="163" y="43"/>
                      <a:pt x="162" y="41"/>
                    </a:cubicBezTo>
                    <a:cubicBezTo>
                      <a:pt x="161" y="39"/>
                      <a:pt x="157" y="35"/>
                      <a:pt x="155" y="35"/>
                    </a:cubicBezTo>
                    <a:cubicBezTo>
                      <a:pt x="154" y="35"/>
                      <a:pt x="153" y="35"/>
                      <a:pt x="153" y="36"/>
                    </a:cubicBezTo>
                    <a:cubicBezTo>
                      <a:pt x="152" y="37"/>
                      <a:pt x="150" y="39"/>
                      <a:pt x="148" y="39"/>
                    </a:cubicBezTo>
                    <a:cubicBezTo>
                      <a:pt x="147" y="39"/>
                      <a:pt x="147" y="39"/>
                      <a:pt x="146" y="39"/>
                    </a:cubicBezTo>
                    <a:cubicBezTo>
                      <a:pt x="146" y="39"/>
                      <a:pt x="146" y="40"/>
                      <a:pt x="146" y="42"/>
                    </a:cubicBezTo>
                    <a:cubicBezTo>
                      <a:pt x="147" y="43"/>
                      <a:pt x="146" y="44"/>
                      <a:pt x="146" y="44"/>
                    </a:cubicBezTo>
                    <a:cubicBezTo>
                      <a:pt x="145" y="45"/>
                      <a:pt x="145" y="45"/>
                      <a:pt x="143" y="45"/>
                    </a:cubicBezTo>
                    <a:cubicBezTo>
                      <a:pt x="142" y="45"/>
                      <a:pt x="141" y="45"/>
                      <a:pt x="140" y="45"/>
                    </a:cubicBezTo>
                    <a:cubicBezTo>
                      <a:pt x="139" y="44"/>
                      <a:pt x="137" y="44"/>
                      <a:pt x="136" y="44"/>
                    </a:cubicBezTo>
                    <a:cubicBezTo>
                      <a:pt x="136" y="44"/>
                      <a:pt x="136" y="45"/>
                      <a:pt x="136" y="45"/>
                    </a:cubicBezTo>
                    <a:cubicBezTo>
                      <a:pt x="136" y="46"/>
                      <a:pt x="137" y="47"/>
                      <a:pt x="136" y="48"/>
                    </a:cubicBezTo>
                    <a:cubicBezTo>
                      <a:pt x="135" y="49"/>
                      <a:pt x="135" y="49"/>
                      <a:pt x="134" y="49"/>
                    </a:cubicBezTo>
                    <a:cubicBezTo>
                      <a:pt x="134" y="49"/>
                      <a:pt x="134" y="50"/>
                      <a:pt x="133" y="50"/>
                    </a:cubicBezTo>
                    <a:cubicBezTo>
                      <a:pt x="133" y="51"/>
                      <a:pt x="131" y="53"/>
                      <a:pt x="128" y="53"/>
                    </a:cubicBezTo>
                    <a:cubicBezTo>
                      <a:pt x="128" y="53"/>
                      <a:pt x="127" y="56"/>
                      <a:pt x="128" y="62"/>
                    </a:cubicBezTo>
                    <a:cubicBezTo>
                      <a:pt x="128" y="62"/>
                      <a:pt x="128" y="63"/>
                      <a:pt x="127" y="64"/>
                    </a:cubicBezTo>
                    <a:cubicBezTo>
                      <a:pt x="126" y="66"/>
                      <a:pt x="124" y="65"/>
                      <a:pt x="122" y="64"/>
                    </a:cubicBezTo>
                    <a:cubicBezTo>
                      <a:pt x="121" y="64"/>
                      <a:pt x="120" y="63"/>
                      <a:pt x="119" y="63"/>
                    </a:cubicBezTo>
                    <a:cubicBezTo>
                      <a:pt x="119" y="63"/>
                      <a:pt x="119" y="64"/>
                      <a:pt x="120" y="64"/>
                    </a:cubicBezTo>
                    <a:cubicBezTo>
                      <a:pt x="120" y="66"/>
                      <a:pt x="121" y="67"/>
                      <a:pt x="122" y="69"/>
                    </a:cubicBezTo>
                    <a:cubicBezTo>
                      <a:pt x="123" y="74"/>
                      <a:pt x="120" y="75"/>
                      <a:pt x="119" y="76"/>
                    </a:cubicBezTo>
                    <a:cubicBezTo>
                      <a:pt x="118" y="76"/>
                      <a:pt x="118" y="77"/>
                      <a:pt x="118" y="77"/>
                    </a:cubicBezTo>
                    <a:cubicBezTo>
                      <a:pt x="117" y="77"/>
                      <a:pt x="116" y="78"/>
                      <a:pt x="116" y="78"/>
                    </a:cubicBezTo>
                    <a:cubicBezTo>
                      <a:pt x="114" y="78"/>
                      <a:pt x="112" y="76"/>
                      <a:pt x="111" y="73"/>
                    </a:cubicBezTo>
                    <a:cubicBezTo>
                      <a:pt x="110" y="72"/>
                      <a:pt x="110" y="70"/>
                      <a:pt x="110" y="68"/>
                    </a:cubicBezTo>
                    <a:cubicBezTo>
                      <a:pt x="109" y="68"/>
                      <a:pt x="107" y="70"/>
                      <a:pt x="104" y="73"/>
                    </a:cubicBezTo>
                    <a:cubicBezTo>
                      <a:pt x="103" y="75"/>
                      <a:pt x="103" y="77"/>
                      <a:pt x="104" y="80"/>
                    </a:cubicBezTo>
                    <a:cubicBezTo>
                      <a:pt x="105" y="83"/>
                      <a:pt x="106" y="85"/>
                      <a:pt x="103" y="86"/>
                    </a:cubicBezTo>
                    <a:cubicBezTo>
                      <a:pt x="102" y="87"/>
                      <a:pt x="93" y="96"/>
                      <a:pt x="88" y="102"/>
                    </a:cubicBezTo>
                    <a:cubicBezTo>
                      <a:pt x="84" y="106"/>
                      <a:pt x="78" y="107"/>
                      <a:pt x="73" y="107"/>
                    </a:cubicBezTo>
                    <a:cubicBezTo>
                      <a:pt x="71" y="107"/>
                      <a:pt x="68" y="107"/>
                      <a:pt x="67" y="108"/>
                    </a:cubicBezTo>
                    <a:cubicBezTo>
                      <a:pt x="65" y="110"/>
                      <a:pt x="63" y="110"/>
                      <a:pt x="61" y="110"/>
                    </a:cubicBezTo>
                    <a:cubicBezTo>
                      <a:pt x="59" y="110"/>
                      <a:pt x="58" y="110"/>
                      <a:pt x="57" y="111"/>
                    </a:cubicBezTo>
                    <a:cubicBezTo>
                      <a:pt x="56" y="112"/>
                      <a:pt x="56" y="112"/>
                      <a:pt x="56" y="112"/>
                    </a:cubicBezTo>
                    <a:cubicBezTo>
                      <a:pt x="52" y="115"/>
                      <a:pt x="49" y="117"/>
                      <a:pt x="46" y="117"/>
                    </a:cubicBezTo>
                    <a:cubicBezTo>
                      <a:pt x="44" y="117"/>
                      <a:pt x="43" y="116"/>
                      <a:pt x="43" y="115"/>
                    </a:cubicBezTo>
                    <a:cubicBezTo>
                      <a:pt x="43" y="115"/>
                      <a:pt x="42" y="115"/>
                      <a:pt x="42" y="115"/>
                    </a:cubicBezTo>
                    <a:cubicBezTo>
                      <a:pt x="39" y="115"/>
                      <a:pt x="35" y="117"/>
                      <a:pt x="33" y="119"/>
                    </a:cubicBezTo>
                    <a:cubicBezTo>
                      <a:pt x="29" y="123"/>
                      <a:pt x="22" y="127"/>
                      <a:pt x="17" y="127"/>
                    </a:cubicBezTo>
                    <a:cubicBezTo>
                      <a:pt x="16" y="127"/>
                      <a:pt x="15" y="129"/>
                      <a:pt x="15" y="131"/>
                    </a:cubicBezTo>
                    <a:cubicBezTo>
                      <a:pt x="14" y="133"/>
                      <a:pt x="13" y="134"/>
                      <a:pt x="12" y="135"/>
                    </a:cubicBezTo>
                    <a:cubicBezTo>
                      <a:pt x="12" y="136"/>
                      <a:pt x="11" y="136"/>
                      <a:pt x="11" y="136"/>
                    </a:cubicBezTo>
                    <a:cubicBezTo>
                      <a:pt x="10" y="136"/>
                      <a:pt x="10" y="136"/>
                      <a:pt x="10" y="136"/>
                    </a:cubicBezTo>
                    <a:cubicBezTo>
                      <a:pt x="9" y="135"/>
                      <a:pt x="9" y="135"/>
                      <a:pt x="9" y="135"/>
                    </a:cubicBezTo>
                    <a:cubicBezTo>
                      <a:pt x="8" y="134"/>
                      <a:pt x="8" y="133"/>
                      <a:pt x="8" y="132"/>
                    </a:cubicBezTo>
                    <a:cubicBezTo>
                      <a:pt x="7" y="133"/>
                      <a:pt x="7" y="134"/>
                      <a:pt x="6" y="136"/>
                    </a:cubicBezTo>
                    <a:cubicBezTo>
                      <a:pt x="6" y="137"/>
                      <a:pt x="6" y="138"/>
                      <a:pt x="7" y="140"/>
                    </a:cubicBezTo>
                    <a:cubicBezTo>
                      <a:pt x="8" y="142"/>
                      <a:pt x="9" y="145"/>
                      <a:pt x="6" y="149"/>
                    </a:cubicBezTo>
                    <a:cubicBezTo>
                      <a:pt x="2" y="155"/>
                      <a:pt x="0" y="159"/>
                      <a:pt x="4" y="164"/>
                    </a:cubicBezTo>
                    <a:cubicBezTo>
                      <a:pt x="10" y="172"/>
                      <a:pt x="13" y="177"/>
                      <a:pt x="11" y="182"/>
                    </a:cubicBezTo>
                    <a:cubicBezTo>
                      <a:pt x="10" y="183"/>
                      <a:pt x="9" y="183"/>
                      <a:pt x="8" y="183"/>
                    </a:cubicBezTo>
                    <a:cubicBezTo>
                      <a:pt x="8" y="183"/>
                      <a:pt x="8" y="183"/>
                      <a:pt x="8" y="183"/>
                    </a:cubicBezTo>
                    <a:cubicBezTo>
                      <a:pt x="8" y="184"/>
                      <a:pt x="7" y="184"/>
                      <a:pt x="7" y="184"/>
                    </a:cubicBezTo>
                    <a:cubicBezTo>
                      <a:pt x="6" y="185"/>
                      <a:pt x="5" y="186"/>
                      <a:pt x="3" y="185"/>
                    </a:cubicBezTo>
                    <a:cubicBezTo>
                      <a:pt x="3" y="185"/>
                      <a:pt x="4" y="185"/>
                      <a:pt x="4" y="186"/>
                    </a:cubicBezTo>
                    <a:cubicBezTo>
                      <a:pt x="7" y="192"/>
                      <a:pt x="11" y="198"/>
                      <a:pt x="11" y="202"/>
                    </a:cubicBezTo>
                    <a:cubicBezTo>
                      <a:pt x="11" y="204"/>
                      <a:pt x="13" y="207"/>
                      <a:pt x="15" y="210"/>
                    </a:cubicBezTo>
                    <a:cubicBezTo>
                      <a:pt x="18" y="214"/>
                      <a:pt x="21" y="218"/>
                      <a:pt x="21" y="224"/>
                    </a:cubicBezTo>
                    <a:cubicBezTo>
                      <a:pt x="20" y="231"/>
                      <a:pt x="28" y="244"/>
                      <a:pt x="30" y="248"/>
                    </a:cubicBezTo>
                    <a:cubicBezTo>
                      <a:pt x="32" y="250"/>
                      <a:pt x="31" y="252"/>
                      <a:pt x="30" y="255"/>
                    </a:cubicBezTo>
                    <a:cubicBezTo>
                      <a:pt x="29" y="258"/>
                      <a:pt x="28" y="261"/>
                      <a:pt x="28" y="264"/>
                    </a:cubicBezTo>
                    <a:cubicBezTo>
                      <a:pt x="29" y="268"/>
                      <a:pt x="28" y="271"/>
                      <a:pt x="26" y="273"/>
                    </a:cubicBezTo>
                    <a:cubicBezTo>
                      <a:pt x="25" y="275"/>
                      <a:pt x="22" y="276"/>
                      <a:pt x="20" y="276"/>
                    </a:cubicBezTo>
                    <a:cubicBezTo>
                      <a:pt x="19" y="276"/>
                      <a:pt x="19" y="276"/>
                      <a:pt x="20" y="277"/>
                    </a:cubicBezTo>
                    <a:cubicBezTo>
                      <a:pt x="21" y="278"/>
                      <a:pt x="22" y="279"/>
                      <a:pt x="23" y="279"/>
                    </a:cubicBezTo>
                    <a:cubicBezTo>
                      <a:pt x="26" y="280"/>
                      <a:pt x="28" y="281"/>
                      <a:pt x="29" y="283"/>
                    </a:cubicBezTo>
                    <a:cubicBezTo>
                      <a:pt x="29" y="284"/>
                      <a:pt x="30" y="285"/>
                      <a:pt x="32" y="287"/>
                    </a:cubicBezTo>
                    <a:cubicBezTo>
                      <a:pt x="34" y="288"/>
                      <a:pt x="38" y="289"/>
                      <a:pt x="44" y="289"/>
                    </a:cubicBezTo>
                    <a:cubicBezTo>
                      <a:pt x="46" y="289"/>
                      <a:pt x="48" y="289"/>
                      <a:pt x="50" y="289"/>
                    </a:cubicBezTo>
                    <a:cubicBezTo>
                      <a:pt x="51" y="289"/>
                      <a:pt x="52" y="289"/>
                      <a:pt x="53" y="289"/>
                    </a:cubicBezTo>
                    <a:cubicBezTo>
                      <a:pt x="54" y="289"/>
                      <a:pt x="55" y="288"/>
                      <a:pt x="56" y="286"/>
                    </a:cubicBezTo>
                    <a:cubicBezTo>
                      <a:pt x="58" y="284"/>
                      <a:pt x="60" y="282"/>
                      <a:pt x="64" y="282"/>
                    </a:cubicBezTo>
                    <a:cubicBezTo>
                      <a:pt x="67" y="282"/>
                      <a:pt x="68" y="281"/>
                      <a:pt x="69" y="279"/>
                    </a:cubicBezTo>
                    <a:cubicBezTo>
                      <a:pt x="69" y="279"/>
                      <a:pt x="70" y="278"/>
                      <a:pt x="71" y="277"/>
                    </a:cubicBezTo>
                    <a:cubicBezTo>
                      <a:pt x="72" y="275"/>
                      <a:pt x="76" y="274"/>
                      <a:pt x="84" y="274"/>
                    </a:cubicBezTo>
                    <a:cubicBezTo>
                      <a:pt x="89" y="274"/>
                      <a:pt x="94" y="274"/>
                      <a:pt x="99" y="275"/>
                    </a:cubicBezTo>
                    <a:cubicBezTo>
                      <a:pt x="101" y="275"/>
                      <a:pt x="101" y="275"/>
                      <a:pt x="101" y="275"/>
                    </a:cubicBezTo>
                    <a:cubicBezTo>
                      <a:pt x="112" y="275"/>
                      <a:pt x="118" y="273"/>
                      <a:pt x="120" y="267"/>
                    </a:cubicBezTo>
                    <a:cubicBezTo>
                      <a:pt x="122" y="264"/>
                      <a:pt x="126" y="262"/>
                      <a:pt x="130" y="261"/>
                    </a:cubicBezTo>
                    <a:cubicBezTo>
                      <a:pt x="132" y="260"/>
                      <a:pt x="135" y="259"/>
                      <a:pt x="136" y="258"/>
                    </a:cubicBezTo>
                    <a:cubicBezTo>
                      <a:pt x="140" y="254"/>
                      <a:pt x="143" y="254"/>
                      <a:pt x="154" y="254"/>
                    </a:cubicBezTo>
                    <a:cubicBezTo>
                      <a:pt x="161" y="255"/>
                      <a:pt x="168" y="251"/>
                      <a:pt x="174" y="249"/>
                    </a:cubicBezTo>
                    <a:cubicBezTo>
                      <a:pt x="176" y="248"/>
                      <a:pt x="177" y="248"/>
                      <a:pt x="178" y="247"/>
                    </a:cubicBezTo>
                    <a:cubicBezTo>
                      <a:pt x="182" y="245"/>
                      <a:pt x="187" y="245"/>
                      <a:pt x="193" y="245"/>
                    </a:cubicBezTo>
                    <a:cubicBezTo>
                      <a:pt x="196" y="245"/>
                      <a:pt x="200" y="245"/>
                      <a:pt x="202" y="244"/>
                    </a:cubicBezTo>
                    <a:cubicBezTo>
                      <a:pt x="203" y="244"/>
                      <a:pt x="203" y="244"/>
                      <a:pt x="204" y="244"/>
                    </a:cubicBezTo>
                    <a:cubicBezTo>
                      <a:pt x="207" y="244"/>
                      <a:pt x="209" y="246"/>
                      <a:pt x="211" y="248"/>
                    </a:cubicBezTo>
                    <a:cubicBezTo>
                      <a:pt x="212" y="249"/>
                      <a:pt x="214" y="251"/>
                      <a:pt x="216" y="251"/>
                    </a:cubicBezTo>
                    <a:cubicBezTo>
                      <a:pt x="221" y="250"/>
                      <a:pt x="224" y="251"/>
                      <a:pt x="226" y="252"/>
                    </a:cubicBezTo>
                    <a:cubicBezTo>
                      <a:pt x="227" y="252"/>
                      <a:pt x="228" y="252"/>
                      <a:pt x="229" y="252"/>
                    </a:cubicBezTo>
                    <a:cubicBezTo>
                      <a:pt x="230" y="252"/>
                      <a:pt x="230" y="252"/>
                      <a:pt x="230" y="252"/>
                    </a:cubicBezTo>
                    <a:cubicBezTo>
                      <a:pt x="232" y="252"/>
                      <a:pt x="234" y="254"/>
                      <a:pt x="234" y="254"/>
                    </a:cubicBezTo>
                    <a:cubicBezTo>
                      <a:pt x="235" y="255"/>
                      <a:pt x="236" y="255"/>
                      <a:pt x="237" y="256"/>
                    </a:cubicBezTo>
                    <a:cubicBezTo>
                      <a:pt x="239" y="256"/>
                      <a:pt x="240" y="258"/>
                      <a:pt x="240" y="259"/>
                    </a:cubicBezTo>
                    <a:cubicBezTo>
                      <a:pt x="241" y="260"/>
                      <a:pt x="241" y="263"/>
                      <a:pt x="239" y="266"/>
                    </a:cubicBezTo>
                    <a:cubicBezTo>
                      <a:pt x="239" y="266"/>
                      <a:pt x="240" y="266"/>
                      <a:pt x="240" y="267"/>
                    </a:cubicBezTo>
                    <a:cubicBezTo>
                      <a:pt x="243" y="268"/>
                      <a:pt x="246" y="269"/>
                      <a:pt x="249" y="273"/>
                    </a:cubicBezTo>
                    <a:cubicBezTo>
                      <a:pt x="252" y="277"/>
                      <a:pt x="251" y="280"/>
                      <a:pt x="251" y="282"/>
                    </a:cubicBezTo>
                    <a:cubicBezTo>
                      <a:pt x="251" y="283"/>
                      <a:pt x="251" y="284"/>
                      <a:pt x="251" y="286"/>
                    </a:cubicBezTo>
                    <a:cubicBezTo>
                      <a:pt x="252" y="287"/>
                      <a:pt x="253" y="288"/>
                      <a:pt x="253" y="288"/>
                    </a:cubicBezTo>
                    <a:cubicBezTo>
                      <a:pt x="253" y="288"/>
                      <a:pt x="255" y="286"/>
                      <a:pt x="257" y="282"/>
                    </a:cubicBezTo>
                    <a:cubicBezTo>
                      <a:pt x="260" y="278"/>
                      <a:pt x="263" y="277"/>
                      <a:pt x="266" y="277"/>
                    </a:cubicBezTo>
                    <a:cubicBezTo>
                      <a:pt x="268" y="276"/>
                      <a:pt x="268" y="276"/>
                      <a:pt x="268" y="275"/>
                    </a:cubicBezTo>
                    <a:cubicBezTo>
                      <a:pt x="269" y="269"/>
                      <a:pt x="273" y="262"/>
                      <a:pt x="278" y="262"/>
                    </a:cubicBezTo>
                    <a:cubicBezTo>
                      <a:pt x="279" y="262"/>
                      <a:pt x="280" y="263"/>
                      <a:pt x="281" y="263"/>
                    </a:cubicBezTo>
                    <a:cubicBezTo>
                      <a:pt x="284" y="266"/>
                      <a:pt x="282" y="269"/>
                      <a:pt x="281" y="271"/>
                    </a:cubicBezTo>
                    <a:cubicBezTo>
                      <a:pt x="280" y="273"/>
                      <a:pt x="278" y="276"/>
                      <a:pt x="277" y="281"/>
                    </a:cubicBezTo>
                    <a:cubicBezTo>
                      <a:pt x="276" y="288"/>
                      <a:pt x="274" y="290"/>
                      <a:pt x="271" y="290"/>
                    </a:cubicBezTo>
                    <a:cubicBezTo>
                      <a:pt x="272" y="291"/>
                      <a:pt x="272" y="291"/>
                      <a:pt x="273" y="291"/>
                    </a:cubicBezTo>
                    <a:cubicBezTo>
                      <a:pt x="274" y="291"/>
                      <a:pt x="276" y="290"/>
                      <a:pt x="276" y="289"/>
                    </a:cubicBezTo>
                    <a:cubicBezTo>
                      <a:pt x="276" y="282"/>
                      <a:pt x="279" y="280"/>
                      <a:pt x="281" y="280"/>
                    </a:cubicBezTo>
                    <a:cubicBezTo>
                      <a:pt x="283" y="280"/>
                      <a:pt x="284" y="282"/>
                      <a:pt x="286" y="284"/>
                    </a:cubicBezTo>
                    <a:cubicBezTo>
                      <a:pt x="290" y="289"/>
                      <a:pt x="287" y="293"/>
                      <a:pt x="286" y="295"/>
                    </a:cubicBezTo>
                    <a:cubicBezTo>
                      <a:pt x="286" y="296"/>
                      <a:pt x="285" y="296"/>
                      <a:pt x="285" y="297"/>
                    </a:cubicBezTo>
                    <a:cubicBezTo>
                      <a:pt x="286" y="297"/>
                      <a:pt x="287" y="296"/>
                      <a:pt x="287" y="296"/>
                    </a:cubicBezTo>
                    <a:cubicBezTo>
                      <a:pt x="289" y="296"/>
                      <a:pt x="290" y="295"/>
                      <a:pt x="291" y="295"/>
                    </a:cubicBezTo>
                    <a:cubicBezTo>
                      <a:pt x="292" y="295"/>
                      <a:pt x="292" y="295"/>
                      <a:pt x="292" y="295"/>
                    </a:cubicBezTo>
                    <a:cubicBezTo>
                      <a:pt x="295" y="296"/>
                      <a:pt x="297" y="299"/>
                      <a:pt x="299" y="301"/>
                    </a:cubicBezTo>
                    <a:cubicBezTo>
                      <a:pt x="301" y="304"/>
                      <a:pt x="304" y="309"/>
                      <a:pt x="303" y="313"/>
                    </a:cubicBezTo>
                    <a:cubicBezTo>
                      <a:pt x="303" y="314"/>
                      <a:pt x="303" y="314"/>
                      <a:pt x="303" y="314"/>
                    </a:cubicBezTo>
                    <a:cubicBezTo>
                      <a:pt x="302" y="319"/>
                      <a:pt x="301" y="322"/>
                      <a:pt x="308" y="326"/>
                    </a:cubicBezTo>
                    <a:cubicBezTo>
                      <a:pt x="311" y="327"/>
                      <a:pt x="313" y="329"/>
                      <a:pt x="314" y="329"/>
                    </a:cubicBezTo>
                    <a:cubicBezTo>
                      <a:pt x="315" y="330"/>
                      <a:pt x="315" y="330"/>
                      <a:pt x="318" y="330"/>
                    </a:cubicBezTo>
                    <a:cubicBezTo>
                      <a:pt x="325" y="330"/>
                      <a:pt x="339" y="336"/>
                      <a:pt x="342" y="339"/>
                    </a:cubicBezTo>
                    <a:cubicBezTo>
                      <a:pt x="343" y="339"/>
                      <a:pt x="343" y="339"/>
                      <a:pt x="344" y="339"/>
                    </a:cubicBezTo>
                    <a:cubicBezTo>
                      <a:pt x="347" y="339"/>
                      <a:pt x="352" y="336"/>
                      <a:pt x="353" y="332"/>
                    </a:cubicBezTo>
                    <a:cubicBezTo>
                      <a:pt x="354" y="329"/>
                      <a:pt x="356" y="327"/>
                      <a:pt x="358" y="327"/>
                    </a:cubicBezTo>
                    <a:cubicBezTo>
                      <a:pt x="360" y="327"/>
                      <a:pt x="362" y="329"/>
                      <a:pt x="363" y="331"/>
                    </a:cubicBezTo>
                    <a:cubicBezTo>
                      <a:pt x="363" y="331"/>
                      <a:pt x="363" y="331"/>
                      <a:pt x="363" y="331"/>
                    </a:cubicBezTo>
                    <a:cubicBezTo>
                      <a:pt x="363" y="331"/>
                      <a:pt x="364" y="331"/>
                      <a:pt x="364" y="331"/>
                    </a:cubicBezTo>
                    <a:cubicBezTo>
                      <a:pt x="365" y="331"/>
                      <a:pt x="366" y="332"/>
                      <a:pt x="367" y="335"/>
                    </a:cubicBezTo>
                    <a:cubicBezTo>
                      <a:pt x="367" y="336"/>
                      <a:pt x="369" y="336"/>
                      <a:pt x="370" y="337"/>
                    </a:cubicBezTo>
                    <a:cubicBezTo>
                      <a:pt x="372" y="338"/>
                      <a:pt x="373" y="339"/>
                      <a:pt x="374" y="341"/>
                    </a:cubicBezTo>
                    <a:cubicBezTo>
                      <a:pt x="375" y="341"/>
                      <a:pt x="375" y="341"/>
                      <a:pt x="375" y="342"/>
                    </a:cubicBezTo>
                    <a:cubicBezTo>
                      <a:pt x="376" y="339"/>
                      <a:pt x="378" y="338"/>
                      <a:pt x="381" y="337"/>
                    </a:cubicBezTo>
                    <a:cubicBezTo>
                      <a:pt x="383" y="336"/>
                      <a:pt x="385" y="334"/>
                      <a:pt x="388" y="331"/>
                    </a:cubicBezTo>
                    <a:cubicBezTo>
                      <a:pt x="389" y="331"/>
                      <a:pt x="390" y="330"/>
                      <a:pt x="391" y="329"/>
                    </a:cubicBezTo>
                    <a:cubicBezTo>
                      <a:pt x="395" y="325"/>
                      <a:pt x="411" y="325"/>
                      <a:pt x="415" y="324"/>
                    </a:cubicBezTo>
                    <a:cubicBezTo>
                      <a:pt x="415" y="322"/>
                      <a:pt x="416" y="315"/>
                      <a:pt x="417" y="310"/>
                    </a:cubicBezTo>
                    <a:cubicBezTo>
                      <a:pt x="417" y="308"/>
                      <a:pt x="417" y="305"/>
                      <a:pt x="417" y="303"/>
                    </a:cubicBezTo>
                    <a:cubicBezTo>
                      <a:pt x="418" y="299"/>
                      <a:pt x="420" y="296"/>
                      <a:pt x="422" y="294"/>
                    </a:cubicBezTo>
                    <a:cubicBezTo>
                      <a:pt x="424" y="292"/>
                      <a:pt x="425" y="290"/>
                      <a:pt x="426" y="286"/>
                    </a:cubicBezTo>
                    <a:cubicBezTo>
                      <a:pt x="427" y="278"/>
                      <a:pt x="436" y="261"/>
                      <a:pt x="439" y="260"/>
                    </a:cubicBezTo>
                    <a:cubicBezTo>
                      <a:pt x="440" y="260"/>
                      <a:pt x="444" y="258"/>
                      <a:pt x="445" y="254"/>
                    </a:cubicBezTo>
                    <a:cubicBezTo>
                      <a:pt x="445" y="252"/>
                      <a:pt x="446" y="249"/>
                      <a:pt x="448" y="246"/>
                    </a:cubicBezTo>
                    <a:cubicBezTo>
                      <a:pt x="449" y="244"/>
                      <a:pt x="451" y="241"/>
                      <a:pt x="451" y="239"/>
                    </a:cubicBezTo>
                    <a:cubicBezTo>
                      <a:pt x="451" y="235"/>
                      <a:pt x="452" y="231"/>
                      <a:pt x="453" y="229"/>
                    </a:cubicBezTo>
                    <a:cubicBezTo>
                      <a:pt x="453" y="227"/>
                      <a:pt x="453" y="225"/>
                      <a:pt x="453" y="225"/>
                    </a:cubicBezTo>
                    <a:cubicBezTo>
                      <a:pt x="453" y="222"/>
                      <a:pt x="451" y="216"/>
                      <a:pt x="455" y="212"/>
                    </a:cubicBezTo>
                    <a:cubicBezTo>
                      <a:pt x="456" y="210"/>
                      <a:pt x="456" y="209"/>
                      <a:pt x="455" y="207"/>
                    </a:cubicBezTo>
                    <a:cubicBezTo>
                      <a:pt x="455" y="205"/>
                      <a:pt x="454" y="203"/>
                      <a:pt x="456"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1" name="Freeform 1110"/>
              <p:cNvSpPr>
                <a:spLocks/>
              </p:cNvSpPr>
              <p:nvPr/>
            </p:nvSpPr>
            <p:spPr bwMode="auto">
              <a:xfrm>
                <a:off x="4477" y="2837"/>
                <a:ext cx="35" cy="36"/>
              </a:xfrm>
              <a:custGeom>
                <a:avLst/>
                <a:gdLst>
                  <a:gd name="T0" fmla="*/ 27 w 37"/>
                  <a:gd name="T1" fmla="*/ 3 h 37"/>
                  <a:gd name="T2" fmla="*/ 17 w 37"/>
                  <a:gd name="T3" fmla="*/ 6 h 37"/>
                  <a:gd name="T4" fmla="*/ 3 w 37"/>
                  <a:gd name="T5" fmla="*/ 2 h 37"/>
                  <a:gd name="T6" fmla="*/ 0 w 37"/>
                  <a:gd name="T7" fmla="*/ 1 h 37"/>
                  <a:gd name="T8" fmla="*/ 2 w 37"/>
                  <a:gd name="T9" fmla="*/ 5 h 37"/>
                  <a:gd name="T10" fmla="*/ 4 w 37"/>
                  <a:gd name="T11" fmla="*/ 22 h 37"/>
                  <a:gd name="T12" fmla="*/ 5 w 37"/>
                  <a:gd name="T13" fmla="*/ 24 h 37"/>
                  <a:gd name="T14" fmla="*/ 18 w 37"/>
                  <a:gd name="T15" fmla="*/ 36 h 37"/>
                  <a:gd name="T16" fmla="*/ 20 w 37"/>
                  <a:gd name="T17" fmla="*/ 35 h 37"/>
                  <a:gd name="T18" fmla="*/ 24 w 37"/>
                  <a:gd name="T19" fmla="*/ 32 h 37"/>
                  <a:gd name="T20" fmla="*/ 24 w 37"/>
                  <a:gd name="T21" fmla="*/ 32 h 37"/>
                  <a:gd name="T22" fmla="*/ 25 w 37"/>
                  <a:gd name="T23" fmla="*/ 30 h 37"/>
                  <a:gd name="T24" fmla="*/ 25 w 37"/>
                  <a:gd name="T25" fmla="*/ 28 h 37"/>
                  <a:gd name="T26" fmla="*/ 27 w 37"/>
                  <a:gd name="T27" fmla="*/ 25 h 37"/>
                  <a:gd name="T28" fmla="*/ 30 w 37"/>
                  <a:gd name="T29" fmla="*/ 26 h 37"/>
                  <a:gd name="T30" fmla="*/ 32 w 37"/>
                  <a:gd name="T31" fmla="*/ 27 h 37"/>
                  <a:gd name="T32" fmla="*/ 32 w 37"/>
                  <a:gd name="T33" fmla="*/ 23 h 37"/>
                  <a:gd name="T34" fmla="*/ 34 w 37"/>
                  <a:gd name="T35" fmla="*/ 16 h 37"/>
                  <a:gd name="T36" fmla="*/ 36 w 37"/>
                  <a:gd name="T37" fmla="*/ 15 h 37"/>
                  <a:gd name="T38" fmla="*/ 34 w 37"/>
                  <a:gd name="T39" fmla="*/ 0 h 37"/>
                  <a:gd name="T40" fmla="*/ 27 w 37"/>
                  <a:gd name="T4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7">
                    <a:moveTo>
                      <a:pt x="27" y="3"/>
                    </a:moveTo>
                    <a:cubicBezTo>
                      <a:pt x="23" y="4"/>
                      <a:pt x="20" y="5"/>
                      <a:pt x="17" y="6"/>
                    </a:cubicBezTo>
                    <a:cubicBezTo>
                      <a:pt x="13" y="6"/>
                      <a:pt x="7" y="4"/>
                      <a:pt x="3" y="2"/>
                    </a:cubicBezTo>
                    <a:cubicBezTo>
                      <a:pt x="2" y="1"/>
                      <a:pt x="1" y="1"/>
                      <a:pt x="0" y="1"/>
                    </a:cubicBezTo>
                    <a:cubicBezTo>
                      <a:pt x="0" y="2"/>
                      <a:pt x="1" y="4"/>
                      <a:pt x="2" y="5"/>
                    </a:cubicBezTo>
                    <a:cubicBezTo>
                      <a:pt x="4" y="12"/>
                      <a:pt x="7" y="18"/>
                      <a:pt x="4" y="22"/>
                    </a:cubicBezTo>
                    <a:cubicBezTo>
                      <a:pt x="4" y="22"/>
                      <a:pt x="4" y="23"/>
                      <a:pt x="5" y="24"/>
                    </a:cubicBezTo>
                    <a:cubicBezTo>
                      <a:pt x="7" y="29"/>
                      <a:pt x="15" y="36"/>
                      <a:pt x="18" y="36"/>
                    </a:cubicBezTo>
                    <a:cubicBezTo>
                      <a:pt x="19" y="36"/>
                      <a:pt x="19" y="37"/>
                      <a:pt x="20" y="35"/>
                    </a:cubicBezTo>
                    <a:cubicBezTo>
                      <a:pt x="20" y="34"/>
                      <a:pt x="21" y="32"/>
                      <a:pt x="24" y="32"/>
                    </a:cubicBezTo>
                    <a:cubicBezTo>
                      <a:pt x="24" y="32"/>
                      <a:pt x="24" y="32"/>
                      <a:pt x="24" y="32"/>
                    </a:cubicBezTo>
                    <a:cubicBezTo>
                      <a:pt x="25" y="32"/>
                      <a:pt x="25" y="31"/>
                      <a:pt x="25" y="30"/>
                    </a:cubicBezTo>
                    <a:cubicBezTo>
                      <a:pt x="25" y="29"/>
                      <a:pt x="25" y="28"/>
                      <a:pt x="25" y="28"/>
                    </a:cubicBezTo>
                    <a:cubicBezTo>
                      <a:pt x="25" y="26"/>
                      <a:pt x="26" y="25"/>
                      <a:pt x="27" y="25"/>
                    </a:cubicBezTo>
                    <a:cubicBezTo>
                      <a:pt x="28" y="25"/>
                      <a:pt x="29" y="26"/>
                      <a:pt x="30" y="26"/>
                    </a:cubicBezTo>
                    <a:cubicBezTo>
                      <a:pt x="31" y="27"/>
                      <a:pt x="32" y="27"/>
                      <a:pt x="32" y="27"/>
                    </a:cubicBezTo>
                    <a:cubicBezTo>
                      <a:pt x="32" y="27"/>
                      <a:pt x="32" y="25"/>
                      <a:pt x="32" y="23"/>
                    </a:cubicBezTo>
                    <a:cubicBezTo>
                      <a:pt x="32" y="20"/>
                      <a:pt x="32" y="18"/>
                      <a:pt x="34" y="16"/>
                    </a:cubicBezTo>
                    <a:cubicBezTo>
                      <a:pt x="34" y="15"/>
                      <a:pt x="35" y="15"/>
                      <a:pt x="36" y="15"/>
                    </a:cubicBezTo>
                    <a:cubicBezTo>
                      <a:pt x="37" y="13"/>
                      <a:pt x="36" y="7"/>
                      <a:pt x="34" y="0"/>
                    </a:cubicBezTo>
                    <a:cubicBezTo>
                      <a:pt x="32" y="0"/>
                      <a:pt x="29" y="2"/>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2" name="Freeform 1111"/>
              <p:cNvSpPr>
                <a:spLocks/>
              </p:cNvSpPr>
              <p:nvPr/>
            </p:nvSpPr>
            <p:spPr bwMode="auto">
              <a:xfrm>
                <a:off x="4786" y="2727"/>
                <a:ext cx="16" cy="24"/>
              </a:xfrm>
              <a:custGeom>
                <a:avLst/>
                <a:gdLst>
                  <a:gd name="T0" fmla="*/ 15 w 17"/>
                  <a:gd name="T1" fmla="*/ 15 h 25"/>
                  <a:gd name="T2" fmla="*/ 12 w 17"/>
                  <a:gd name="T3" fmla="*/ 8 h 25"/>
                  <a:gd name="T4" fmla="*/ 0 w 17"/>
                  <a:gd name="T5" fmla="*/ 0 h 25"/>
                  <a:gd name="T6" fmla="*/ 5 w 17"/>
                  <a:gd name="T7" fmla="*/ 9 h 25"/>
                  <a:gd name="T8" fmla="*/ 8 w 17"/>
                  <a:gd name="T9" fmla="*/ 12 h 25"/>
                  <a:gd name="T10" fmla="*/ 13 w 17"/>
                  <a:gd name="T11" fmla="*/ 18 h 25"/>
                  <a:gd name="T12" fmla="*/ 17 w 17"/>
                  <a:gd name="T13" fmla="*/ 25 h 25"/>
                  <a:gd name="T14" fmla="*/ 16 w 17"/>
                  <a:gd name="T15" fmla="*/ 19 h 25"/>
                  <a:gd name="T16" fmla="*/ 15 w 17"/>
                  <a:gd name="T1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5">
                    <a:moveTo>
                      <a:pt x="15" y="15"/>
                    </a:moveTo>
                    <a:cubicBezTo>
                      <a:pt x="13" y="14"/>
                      <a:pt x="12" y="12"/>
                      <a:pt x="12" y="8"/>
                    </a:cubicBezTo>
                    <a:cubicBezTo>
                      <a:pt x="12" y="4"/>
                      <a:pt x="4" y="0"/>
                      <a:pt x="0" y="0"/>
                    </a:cubicBezTo>
                    <a:cubicBezTo>
                      <a:pt x="0" y="2"/>
                      <a:pt x="2" y="6"/>
                      <a:pt x="5" y="9"/>
                    </a:cubicBezTo>
                    <a:cubicBezTo>
                      <a:pt x="6" y="10"/>
                      <a:pt x="7" y="11"/>
                      <a:pt x="8" y="12"/>
                    </a:cubicBezTo>
                    <a:cubicBezTo>
                      <a:pt x="11" y="14"/>
                      <a:pt x="13" y="16"/>
                      <a:pt x="13" y="18"/>
                    </a:cubicBezTo>
                    <a:cubicBezTo>
                      <a:pt x="13" y="19"/>
                      <a:pt x="15" y="23"/>
                      <a:pt x="17" y="25"/>
                    </a:cubicBezTo>
                    <a:cubicBezTo>
                      <a:pt x="17" y="23"/>
                      <a:pt x="16" y="21"/>
                      <a:pt x="16" y="19"/>
                    </a:cubicBezTo>
                    <a:cubicBezTo>
                      <a:pt x="16" y="17"/>
                      <a:pt x="16" y="16"/>
                      <a:pt x="1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3" name="Freeform 1112"/>
              <p:cNvSpPr>
                <a:spLocks/>
              </p:cNvSpPr>
              <p:nvPr/>
            </p:nvSpPr>
            <p:spPr bwMode="auto">
              <a:xfrm>
                <a:off x="4793" y="2751"/>
                <a:ext cx="49" cy="59"/>
              </a:xfrm>
              <a:custGeom>
                <a:avLst/>
                <a:gdLst>
                  <a:gd name="T0" fmla="*/ 50 w 51"/>
                  <a:gd name="T1" fmla="*/ 12 h 61"/>
                  <a:gd name="T2" fmla="*/ 44 w 51"/>
                  <a:gd name="T3" fmla="*/ 15 h 61"/>
                  <a:gd name="T4" fmla="*/ 40 w 51"/>
                  <a:gd name="T5" fmla="*/ 18 h 61"/>
                  <a:gd name="T6" fmla="*/ 35 w 51"/>
                  <a:gd name="T7" fmla="*/ 16 h 61"/>
                  <a:gd name="T8" fmla="*/ 31 w 51"/>
                  <a:gd name="T9" fmla="*/ 15 h 61"/>
                  <a:gd name="T10" fmla="*/ 22 w 51"/>
                  <a:gd name="T11" fmla="*/ 6 h 61"/>
                  <a:gd name="T12" fmla="*/ 20 w 51"/>
                  <a:gd name="T13" fmla="*/ 0 h 61"/>
                  <a:gd name="T14" fmla="*/ 21 w 51"/>
                  <a:gd name="T15" fmla="*/ 5 h 61"/>
                  <a:gd name="T16" fmla="*/ 18 w 51"/>
                  <a:gd name="T17" fmla="*/ 6 h 61"/>
                  <a:gd name="T18" fmla="*/ 15 w 51"/>
                  <a:gd name="T19" fmla="*/ 4 h 61"/>
                  <a:gd name="T20" fmla="*/ 14 w 51"/>
                  <a:gd name="T21" fmla="*/ 3 h 61"/>
                  <a:gd name="T22" fmla="*/ 13 w 51"/>
                  <a:gd name="T23" fmla="*/ 3 h 61"/>
                  <a:gd name="T24" fmla="*/ 12 w 51"/>
                  <a:gd name="T25" fmla="*/ 10 h 61"/>
                  <a:gd name="T26" fmla="*/ 10 w 51"/>
                  <a:gd name="T27" fmla="*/ 19 h 61"/>
                  <a:gd name="T28" fmla="*/ 4 w 51"/>
                  <a:gd name="T29" fmla="*/ 28 h 61"/>
                  <a:gd name="T30" fmla="*/ 0 w 51"/>
                  <a:gd name="T31" fmla="*/ 30 h 61"/>
                  <a:gd name="T32" fmla="*/ 0 w 51"/>
                  <a:gd name="T33" fmla="*/ 31 h 61"/>
                  <a:gd name="T34" fmla="*/ 8 w 51"/>
                  <a:gd name="T35" fmla="*/ 37 h 61"/>
                  <a:gd name="T36" fmla="*/ 15 w 51"/>
                  <a:gd name="T37" fmla="*/ 41 h 61"/>
                  <a:gd name="T38" fmla="*/ 14 w 51"/>
                  <a:gd name="T39" fmla="*/ 56 h 61"/>
                  <a:gd name="T40" fmla="*/ 13 w 51"/>
                  <a:gd name="T41" fmla="*/ 60 h 61"/>
                  <a:gd name="T42" fmla="*/ 17 w 51"/>
                  <a:gd name="T43" fmla="*/ 61 h 61"/>
                  <a:gd name="T44" fmla="*/ 20 w 51"/>
                  <a:gd name="T45" fmla="*/ 60 h 61"/>
                  <a:gd name="T46" fmla="*/ 27 w 51"/>
                  <a:gd name="T47" fmla="*/ 51 h 61"/>
                  <a:gd name="T48" fmla="*/ 32 w 51"/>
                  <a:gd name="T49" fmla="*/ 43 h 61"/>
                  <a:gd name="T50" fmla="*/ 34 w 51"/>
                  <a:gd name="T51" fmla="*/ 37 h 61"/>
                  <a:gd name="T52" fmla="*/ 35 w 51"/>
                  <a:gd name="T53" fmla="*/ 32 h 61"/>
                  <a:gd name="T54" fmla="*/ 43 w 51"/>
                  <a:gd name="T55" fmla="*/ 28 h 61"/>
                  <a:gd name="T56" fmla="*/ 44 w 51"/>
                  <a:gd name="T57" fmla="*/ 28 h 61"/>
                  <a:gd name="T58" fmla="*/ 44 w 51"/>
                  <a:gd name="T59" fmla="*/ 27 h 61"/>
                  <a:gd name="T60" fmla="*/ 49 w 51"/>
                  <a:gd name="T61" fmla="*/ 22 h 61"/>
                  <a:gd name="T62" fmla="*/ 50 w 51"/>
                  <a:gd name="T63" fmla="*/ 19 h 61"/>
                  <a:gd name="T64" fmla="*/ 51 w 51"/>
                  <a:gd name="T65" fmla="*/ 13 h 61"/>
                  <a:gd name="T66" fmla="*/ 51 w 51"/>
                  <a:gd name="T67" fmla="*/ 13 h 61"/>
                  <a:gd name="T68" fmla="*/ 50 w 51"/>
                  <a:gd name="T69" fmla="*/ 1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61">
                    <a:moveTo>
                      <a:pt x="50" y="12"/>
                    </a:moveTo>
                    <a:cubicBezTo>
                      <a:pt x="48" y="12"/>
                      <a:pt x="44" y="14"/>
                      <a:pt x="44" y="15"/>
                    </a:cubicBezTo>
                    <a:cubicBezTo>
                      <a:pt x="43" y="17"/>
                      <a:pt x="41" y="18"/>
                      <a:pt x="40" y="18"/>
                    </a:cubicBezTo>
                    <a:cubicBezTo>
                      <a:pt x="38" y="18"/>
                      <a:pt x="36" y="17"/>
                      <a:pt x="35" y="16"/>
                    </a:cubicBezTo>
                    <a:cubicBezTo>
                      <a:pt x="34" y="16"/>
                      <a:pt x="32" y="15"/>
                      <a:pt x="31" y="15"/>
                    </a:cubicBezTo>
                    <a:cubicBezTo>
                      <a:pt x="26" y="15"/>
                      <a:pt x="22" y="11"/>
                      <a:pt x="22" y="6"/>
                    </a:cubicBezTo>
                    <a:cubicBezTo>
                      <a:pt x="22" y="4"/>
                      <a:pt x="22" y="1"/>
                      <a:pt x="20" y="0"/>
                    </a:cubicBezTo>
                    <a:cubicBezTo>
                      <a:pt x="21" y="1"/>
                      <a:pt x="22" y="3"/>
                      <a:pt x="21" y="5"/>
                    </a:cubicBezTo>
                    <a:cubicBezTo>
                      <a:pt x="20" y="6"/>
                      <a:pt x="19" y="6"/>
                      <a:pt x="18" y="6"/>
                    </a:cubicBezTo>
                    <a:cubicBezTo>
                      <a:pt x="17" y="6"/>
                      <a:pt x="16" y="5"/>
                      <a:pt x="15" y="4"/>
                    </a:cubicBezTo>
                    <a:cubicBezTo>
                      <a:pt x="15" y="4"/>
                      <a:pt x="14" y="3"/>
                      <a:pt x="14" y="3"/>
                    </a:cubicBezTo>
                    <a:cubicBezTo>
                      <a:pt x="14" y="4"/>
                      <a:pt x="13" y="3"/>
                      <a:pt x="13" y="3"/>
                    </a:cubicBezTo>
                    <a:cubicBezTo>
                      <a:pt x="13" y="5"/>
                      <a:pt x="12" y="8"/>
                      <a:pt x="12" y="10"/>
                    </a:cubicBezTo>
                    <a:cubicBezTo>
                      <a:pt x="11" y="13"/>
                      <a:pt x="10" y="16"/>
                      <a:pt x="10" y="19"/>
                    </a:cubicBezTo>
                    <a:cubicBezTo>
                      <a:pt x="10" y="24"/>
                      <a:pt x="7" y="26"/>
                      <a:pt x="4" y="28"/>
                    </a:cubicBezTo>
                    <a:cubicBezTo>
                      <a:pt x="3" y="28"/>
                      <a:pt x="2" y="29"/>
                      <a:pt x="0" y="30"/>
                    </a:cubicBezTo>
                    <a:cubicBezTo>
                      <a:pt x="0" y="31"/>
                      <a:pt x="0" y="31"/>
                      <a:pt x="0" y="31"/>
                    </a:cubicBezTo>
                    <a:cubicBezTo>
                      <a:pt x="1" y="32"/>
                      <a:pt x="5" y="35"/>
                      <a:pt x="8" y="37"/>
                    </a:cubicBezTo>
                    <a:cubicBezTo>
                      <a:pt x="11" y="38"/>
                      <a:pt x="13" y="40"/>
                      <a:pt x="15" y="41"/>
                    </a:cubicBezTo>
                    <a:cubicBezTo>
                      <a:pt x="20" y="45"/>
                      <a:pt x="16" y="52"/>
                      <a:pt x="14" y="56"/>
                    </a:cubicBezTo>
                    <a:cubicBezTo>
                      <a:pt x="14" y="57"/>
                      <a:pt x="13" y="59"/>
                      <a:pt x="13" y="60"/>
                    </a:cubicBezTo>
                    <a:cubicBezTo>
                      <a:pt x="13" y="60"/>
                      <a:pt x="14" y="61"/>
                      <a:pt x="17" y="61"/>
                    </a:cubicBezTo>
                    <a:cubicBezTo>
                      <a:pt x="18" y="61"/>
                      <a:pt x="19" y="61"/>
                      <a:pt x="20" y="60"/>
                    </a:cubicBezTo>
                    <a:cubicBezTo>
                      <a:pt x="23" y="60"/>
                      <a:pt x="25" y="55"/>
                      <a:pt x="27" y="51"/>
                    </a:cubicBezTo>
                    <a:cubicBezTo>
                      <a:pt x="29" y="48"/>
                      <a:pt x="30" y="45"/>
                      <a:pt x="32" y="43"/>
                    </a:cubicBezTo>
                    <a:cubicBezTo>
                      <a:pt x="34" y="42"/>
                      <a:pt x="34" y="40"/>
                      <a:pt x="34" y="37"/>
                    </a:cubicBezTo>
                    <a:cubicBezTo>
                      <a:pt x="34" y="35"/>
                      <a:pt x="34" y="33"/>
                      <a:pt x="35" y="32"/>
                    </a:cubicBezTo>
                    <a:cubicBezTo>
                      <a:pt x="38" y="28"/>
                      <a:pt x="41" y="28"/>
                      <a:pt x="43" y="28"/>
                    </a:cubicBezTo>
                    <a:cubicBezTo>
                      <a:pt x="44" y="28"/>
                      <a:pt x="44" y="28"/>
                      <a:pt x="44" y="28"/>
                    </a:cubicBezTo>
                    <a:cubicBezTo>
                      <a:pt x="44" y="28"/>
                      <a:pt x="44" y="27"/>
                      <a:pt x="44" y="27"/>
                    </a:cubicBezTo>
                    <a:cubicBezTo>
                      <a:pt x="45" y="25"/>
                      <a:pt x="46" y="22"/>
                      <a:pt x="49" y="22"/>
                    </a:cubicBezTo>
                    <a:cubicBezTo>
                      <a:pt x="50" y="21"/>
                      <a:pt x="50" y="20"/>
                      <a:pt x="50" y="19"/>
                    </a:cubicBezTo>
                    <a:cubicBezTo>
                      <a:pt x="50" y="17"/>
                      <a:pt x="50" y="15"/>
                      <a:pt x="51" y="13"/>
                    </a:cubicBezTo>
                    <a:cubicBezTo>
                      <a:pt x="51" y="13"/>
                      <a:pt x="51" y="13"/>
                      <a:pt x="51" y="13"/>
                    </a:cubicBezTo>
                    <a:cubicBezTo>
                      <a:pt x="51" y="13"/>
                      <a:pt x="51" y="12"/>
                      <a:pt x="5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4" name="Freeform 1113"/>
              <p:cNvSpPr>
                <a:spLocks/>
              </p:cNvSpPr>
              <p:nvPr/>
            </p:nvSpPr>
            <p:spPr bwMode="auto">
              <a:xfrm>
                <a:off x="4715" y="2803"/>
                <a:ext cx="79" cy="75"/>
              </a:xfrm>
              <a:custGeom>
                <a:avLst/>
                <a:gdLst>
                  <a:gd name="T0" fmla="*/ 82 w 83"/>
                  <a:gd name="T1" fmla="*/ 4 h 78"/>
                  <a:gd name="T2" fmla="*/ 82 w 83"/>
                  <a:gd name="T3" fmla="*/ 2 h 78"/>
                  <a:gd name="T4" fmla="*/ 78 w 83"/>
                  <a:gd name="T5" fmla="*/ 3 h 78"/>
                  <a:gd name="T6" fmla="*/ 75 w 83"/>
                  <a:gd name="T7" fmla="*/ 5 h 78"/>
                  <a:gd name="T8" fmla="*/ 73 w 83"/>
                  <a:gd name="T9" fmla="*/ 5 h 78"/>
                  <a:gd name="T10" fmla="*/ 68 w 83"/>
                  <a:gd name="T11" fmla="*/ 2 h 78"/>
                  <a:gd name="T12" fmla="*/ 65 w 83"/>
                  <a:gd name="T13" fmla="*/ 0 h 78"/>
                  <a:gd name="T14" fmla="*/ 64 w 83"/>
                  <a:gd name="T15" fmla="*/ 0 h 78"/>
                  <a:gd name="T16" fmla="*/ 62 w 83"/>
                  <a:gd name="T17" fmla="*/ 3 h 78"/>
                  <a:gd name="T18" fmla="*/ 59 w 83"/>
                  <a:gd name="T19" fmla="*/ 10 h 78"/>
                  <a:gd name="T20" fmla="*/ 55 w 83"/>
                  <a:gd name="T21" fmla="*/ 16 h 78"/>
                  <a:gd name="T22" fmla="*/ 50 w 83"/>
                  <a:gd name="T23" fmla="*/ 25 h 78"/>
                  <a:gd name="T24" fmla="*/ 29 w 83"/>
                  <a:gd name="T25" fmla="*/ 39 h 78"/>
                  <a:gd name="T26" fmla="*/ 19 w 83"/>
                  <a:gd name="T27" fmla="*/ 46 h 78"/>
                  <a:gd name="T28" fmla="*/ 11 w 83"/>
                  <a:gd name="T29" fmla="*/ 53 h 78"/>
                  <a:gd name="T30" fmla="*/ 5 w 83"/>
                  <a:gd name="T31" fmla="*/ 58 h 78"/>
                  <a:gd name="T32" fmla="*/ 3 w 83"/>
                  <a:gd name="T33" fmla="*/ 63 h 78"/>
                  <a:gd name="T34" fmla="*/ 2 w 83"/>
                  <a:gd name="T35" fmla="*/ 69 h 78"/>
                  <a:gd name="T36" fmla="*/ 6 w 83"/>
                  <a:gd name="T37" fmla="*/ 71 h 78"/>
                  <a:gd name="T38" fmla="*/ 12 w 83"/>
                  <a:gd name="T39" fmla="*/ 73 h 78"/>
                  <a:gd name="T40" fmla="*/ 15 w 83"/>
                  <a:gd name="T41" fmla="*/ 75 h 78"/>
                  <a:gd name="T42" fmla="*/ 20 w 83"/>
                  <a:gd name="T43" fmla="*/ 77 h 78"/>
                  <a:gd name="T44" fmla="*/ 23 w 83"/>
                  <a:gd name="T45" fmla="*/ 78 h 78"/>
                  <a:gd name="T46" fmla="*/ 38 w 83"/>
                  <a:gd name="T47" fmla="*/ 72 h 78"/>
                  <a:gd name="T48" fmla="*/ 43 w 83"/>
                  <a:gd name="T49" fmla="*/ 63 h 78"/>
                  <a:gd name="T50" fmla="*/ 45 w 83"/>
                  <a:gd name="T51" fmla="*/ 59 h 78"/>
                  <a:gd name="T52" fmla="*/ 48 w 83"/>
                  <a:gd name="T53" fmla="*/ 53 h 78"/>
                  <a:gd name="T54" fmla="*/ 50 w 83"/>
                  <a:gd name="T55" fmla="*/ 48 h 78"/>
                  <a:gd name="T56" fmla="*/ 51 w 83"/>
                  <a:gd name="T57" fmla="*/ 47 h 78"/>
                  <a:gd name="T58" fmla="*/ 65 w 83"/>
                  <a:gd name="T59" fmla="*/ 39 h 78"/>
                  <a:gd name="T60" fmla="*/ 68 w 83"/>
                  <a:gd name="T61" fmla="*/ 39 h 78"/>
                  <a:gd name="T62" fmla="*/ 66 w 83"/>
                  <a:gd name="T63" fmla="*/ 35 h 78"/>
                  <a:gd name="T64" fmla="*/ 71 w 83"/>
                  <a:gd name="T65" fmla="*/ 29 h 78"/>
                  <a:gd name="T66" fmla="*/ 74 w 83"/>
                  <a:gd name="T67" fmla="*/ 24 h 78"/>
                  <a:gd name="T68" fmla="*/ 79 w 83"/>
                  <a:gd name="T69" fmla="*/ 15 h 78"/>
                  <a:gd name="T70" fmla="*/ 83 w 83"/>
                  <a:gd name="T71" fmla="*/ 11 h 78"/>
                  <a:gd name="T72" fmla="*/ 82 w 83"/>
                  <a:gd name="T73"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78">
                    <a:moveTo>
                      <a:pt x="82" y="4"/>
                    </a:moveTo>
                    <a:cubicBezTo>
                      <a:pt x="83" y="3"/>
                      <a:pt x="83" y="3"/>
                      <a:pt x="82" y="2"/>
                    </a:cubicBezTo>
                    <a:cubicBezTo>
                      <a:pt x="81" y="1"/>
                      <a:pt x="80" y="2"/>
                      <a:pt x="78" y="3"/>
                    </a:cubicBezTo>
                    <a:cubicBezTo>
                      <a:pt x="77" y="4"/>
                      <a:pt x="76" y="4"/>
                      <a:pt x="75" y="5"/>
                    </a:cubicBezTo>
                    <a:cubicBezTo>
                      <a:pt x="74" y="5"/>
                      <a:pt x="74" y="5"/>
                      <a:pt x="73" y="5"/>
                    </a:cubicBezTo>
                    <a:cubicBezTo>
                      <a:pt x="71" y="5"/>
                      <a:pt x="69" y="4"/>
                      <a:pt x="68" y="2"/>
                    </a:cubicBezTo>
                    <a:cubicBezTo>
                      <a:pt x="67" y="1"/>
                      <a:pt x="66" y="0"/>
                      <a:pt x="65" y="0"/>
                    </a:cubicBezTo>
                    <a:cubicBezTo>
                      <a:pt x="65" y="0"/>
                      <a:pt x="65" y="0"/>
                      <a:pt x="64" y="0"/>
                    </a:cubicBezTo>
                    <a:cubicBezTo>
                      <a:pt x="63" y="2"/>
                      <a:pt x="63" y="2"/>
                      <a:pt x="62" y="3"/>
                    </a:cubicBezTo>
                    <a:cubicBezTo>
                      <a:pt x="62" y="5"/>
                      <a:pt x="62" y="7"/>
                      <a:pt x="59" y="10"/>
                    </a:cubicBezTo>
                    <a:cubicBezTo>
                      <a:pt x="56" y="12"/>
                      <a:pt x="56" y="13"/>
                      <a:pt x="55" y="16"/>
                    </a:cubicBezTo>
                    <a:cubicBezTo>
                      <a:pt x="54" y="18"/>
                      <a:pt x="53" y="21"/>
                      <a:pt x="50" y="25"/>
                    </a:cubicBezTo>
                    <a:cubicBezTo>
                      <a:pt x="46" y="31"/>
                      <a:pt x="37" y="36"/>
                      <a:pt x="29" y="39"/>
                    </a:cubicBezTo>
                    <a:cubicBezTo>
                      <a:pt x="25" y="42"/>
                      <a:pt x="20" y="44"/>
                      <a:pt x="19" y="46"/>
                    </a:cubicBezTo>
                    <a:cubicBezTo>
                      <a:pt x="17" y="49"/>
                      <a:pt x="14" y="51"/>
                      <a:pt x="11" y="53"/>
                    </a:cubicBezTo>
                    <a:cubicBezTo>
                      <a:pt x="8" y="55"/>
                      <a:pt x="5" y="57"/>
                      <a:pt x="5" y="58"/>
                    </a:cubicBezTo>
                    <a:cubicBezTo>
                      <a:pt x="5" y="60"/>
                      <a:pt x="4" y="62"/>
                      <a:pt x="3" y="63"/>
                    </a:cubicBezTo>
                    <a:cubicBezTo>
                      <a:pt x="1" y="66"/>
                      <a:pt x="0" y="67"/>
                      <a:pt x="2" y="69"/>
                    </a:cubicBezTo>
                    <a:cubicBezTo>
                      <a:pt x="3" y="71"/>
                      <a:pt x="4" y="71"/>
                      <a:pt x="6" y="71"/>
                    </a:cubicBezTo>
                    <a:cubicBezTo>
                      <a:pt x="7" y="71"/>
                      <a:pt x="10" y="71"/>
                      <a:pt x="12" y="73"/>
                    </a:cubicBezTo>
                    <a:cubicBezTo>
                      <a:pt x="13" y="75"/>
                      <a:pt x="14" y="75"/>
                      <a:pt x="15" y="75"/>
                    </a:cubicBezTo>
                    <a:cubicBezTo>
                      <a:pt x="16" y="75"/>
                      <a:pt x="19" y="75"/>
                      <a:pt x="20" y="77"/>
                    </a:cubicBezTo>
                    <a:cubicBezTo>
                      <a:pt x="20" y="77"/>
                      <a:pt x="21" y="78"/>
                      <a:pt x="23" y="78"/>
                    </a:cubicBezTo>
                    <a:cubicBezTo>
                      <a:pt x="27" y="78"/>
                      <a:pt x="33" y="76"/>
                      <a:pt x="38" y="72"/>
                    </a:cubicBezTo>
                    <a:cubicBezTo>
                      <a:pt x="42" y="68"/>
                      <a:pt x="42" y="65"/>
                      <a:pt x="43" y="63"/>
                    </a:cubicBezTo>
                    <a:cubicBezTo>
                      <a:pt x="43" y="62"/>
                      <a:pt x="43" y="60"/>
                      <a:pt x="45" y="59"/>
                    </a:cubicBezTo>
                    <a:cubicBezTo>
                      <a:pt x="47" y="58"/>
                      <a:pt x="48" y="55"/>
                      <a:pt x="48" y="53"/>
                    </a:cubicBezTo>
                    <a:cubicBezTo>
                      <a:pt x="49" y="51"/>
                      <a:pt x="50" y="49"/>
                      <a:pt x="50" y="48"/>
                    </a:cubicBezTo>
                    <a:cubicBezTo>
                      <a:pt x="51" y="47"/>
                      <a:pt x="51" y="47"/>
                      <a:pt x="51" y="47"/>
                    </a:cubicBezTo>
                    <a:cubicBezTo>
                      <a:pt x="53" y="43"/>
                      <a:pt x="55" y="39"/>
                      <a:pt x="65" y="39"/>
                    </a:cubicBezTo>
                    <a:cubicBezTo>
                      <a:pt x="66" y="39"/>
                      <a:pt x="67" y="39"/>
                      <a:pt x="68" y="39"/>
                    </a:cubicBezTo>
                    <a:cubicBezTo>
                      <a:pt x="67" y="38"/>
                      <a:pt x="67" y="37"/>
                      <a:pt x="66" y="35"/>
                    </a:cubicBezTo>
                    <a:cubicBezTo>
                      <a:pt x="66" y="32"/>
                      <a:pt x="69" y="30"/>
                      <a:pt x="71" y="29"/>
                    </a:cubicBezTo>
                    <a:cubicBezTo>
                      <a:pt x="73" y="27"/>
                      <a:pt x="74" y="26"/>
                      <a:pt x="74" y="24"/>
                    </a:cubicBezTo>
                    <a:cubicBezTo>
                      <a:pt x="74" y="21"/>
                      <a:pt x="77" y="18"/>
                      <a:pt x="79" y="15"/>
                    </a:cubicBezTo>
                    <a:cubicBezTo>
                      <a:pt x="81" y="14"/>
                      <a:pt x="83" y="12"/>
                      <a:pt x="83" y="11"/>
                    </a:cubicBezTo>
                    <a:cubicBezTo>
                      <a:pt x="81" y="8"/>
                      <a:pt x="82" y="6"/>
                      <a:pt x="8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4" name="Group 1116"/>
            <p:cNvGrpSpPr>
              <a:grpSpLocks noChangeAspect="1"/>
            </p:cNvGrpSpPr>
            <p:nvPr/>
          </p:nvGrpSpPr>
          <p:grpSpPr bwMode="auto">
            <a:xfrm>
              <a:off x="7197672" y="1020231"/>
              <a:ext cx="3250335" cy="2285876"/>
              <a:chOff x="3564" y="1150"/>
              <a:chExt cx="1749" cy="1271"/>
            </a:xfrm>
            <a:grpFill/>
          </p:grpSpPr>
          <p:sp>
            <p:nvSpPr>
              <p:cNvPr id="1097" name="Freeform 1117"/>
              <p:cNvSpPr>
                <a:spLocks/>
              </p:cNvSpPr>
              <p:nvPr/>
            </p:nvSpPr>
            <p:spPr bwMode="auto">
              <a:xfrm>
                <a:off x="4621" y="1886"/>
                <a:ext cx="35" cy="45"/>
              </a:xfrm>
              <a:custGeom>
                <a:avLst/>
                <a:gdLst>
                  <a:gd name="T0" fmla="*/ 4 w 36"/>
                  <a:gd name="T1" fmla="*/ 10 h 47"/>
                  <a:gd name="T2" fmla="*/ 8 w 36"/>
                  <a:gd name="T3" fmla="*/ 15 h 47"/>
                  <a:gd name="T4" fmla="*/ 2 w 36"/>
                  <a:gd name="T5" fmla="*/ 19 h 47"/>
                  <a:gd name="T6" fmla="*/ 4 w 36"/>
                  <a:gd name="T7" fmla="*/ 27 h 47"/>
                  <a:gd name="T8" fmla="*/ 2 w 36"/>
                  <a:gd name="T9" fmla="*/ 37 h 47"/>
                  <a:gd name="T10" fmla="*/ 0 w 36"/>
                  <a:gd name="T11" fmla="*/ 40 h 47"/>
                  <a:gd name="T12" fmla="*/ 2 w 36"/>
                  <a:gd name="T13" fmla="*/ 46 h 47"/>
                  <a:gd name="T14" fmla="*/ 2 w 36"/>
                  <a:gd name="T15" fmla="*/ 47 h 47"/>
                  <a:gd name="T16" fmla="*/ 2 w 36"/>
                  <a:gd name="T17" fmla="*/ 47 h 47"/>
                  <a:gd name="T18" fmla="*/ 20 w 36"/>
                  <a:gd name="T19" fmla="*/ 40 h 47"/>
                  <a:gd name="T20" fmla="*/ 30 w 36"/>
                  <a:gd name="T21" fmla="*/ 35 h 47"/>
                  <a:gd name="T22" fmla="*/ 33 w 36"/>
                  <a:gd name="T23" fmla="*/ 35 h 47"/>
                  <a:gd name="T24" fmla="*/ 33 w 36"/>
                  <a:gd name="T25" fmla="*/ 35 h 47"/>
                  <a:gd name="T26" fmla="*/ 36 w 36"/>
                  <a:gd name="T27" fmla="*/ 34 h 47"/>
                  <a:gd name="T28" fmla="*/ 36 w 36"/>
                  <a:gd name="T29" fmla="*/ 33 h 47"/>
                  <a:gd name="T30" fmla="*/ 32 w 36"/>
                  <a:gd name="T31" fmla="*/ 16 h 47"/>
                  <a:gd name="T32" fmla="*/ 22 w 36"/>
                  <a:gd name="T33" fmla="*/ 0 h 47"/>
                  <a:gd name="T34" fmla="*/ 22 w 36"/>
                  <a:gd name="T35" fmla="*/ 0 h 47"/>
                  <a:gd name="T36" fmla="*/ 22 w 36"/>
                  <a:gd name="T37" fmla="*/ 0 h 47"/>
                  <a:gd name="T38" fmla="*/ 21 w 36"/>
                  <a:gd name="T39" fmla="*/ 0 h 47"/>
                  <a:gd name="T40" fmla="*/ 20 w 36"/>
                  <a:gd name="T41" fmla="*/ 1 h 47"/>
                  <a:gd name="T42" fmla="*/ 19 w 36"/>
                  <a:gd name="T43" fmla="*/ 1 h 47"/>
                  <a:gd name="T44" fmla="*/ 19 w 36"/>
                  <a:gd name="T45" fmla="*/ 1 h 47"/>
                  <a:gd name="T46" fmla="*/ 17 w 36"/>
                  <a:gd name="T47" fmla="*/ 1 h 47"/>
                  <a:gd name="T48" fmla="*/ 8 w 36"/>
                  <a:gd name="T49" fmla="*/ 3 h 47"/>
                  <a:gd name="T50" fmla="*/ 5 w 36"/>
                  <a:gd name="T51" fmla="*/ 5 h 47"/>
                  <a:gd name="T52" fmla="*/ 3 w 36"/>
                  <a:gd name="T53" fmla="*/ 7 h 47"/>
                  <a:gd name="T54" fmla="*/ 2 w 36"/>
                  <a:gd name="T55" fmla="*/ 7 h 47"/>
                  <a:gd name="T56" fmla="*/ 3 w 36"/>
                  <a:gd name="T57" fmla="*/ 8 h 47"/>
                  <a:gd name="T58" fmla="*/ 4 w 36"/>
                  <a:gd name="T5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7">
                    <a:moveTo>
                      <a:pt x="4" y="10"/>
                    </a:moveTo>
                    <a:cubicBezTo>
                      <a:pt x="6" y="11"/>
                      <a:pt x="8" y="13"/>
                      <a:pt x="8" y="15"/>
                    </a:cubicBezTo>
                    <a:cubicBezTo>
                      <a:pt x="8" y="18"/>
                      <a:pt x="5" y="20"/>
                      <a:pt x="2" y="19"/>
                    </a:cubicBezTo>
                    <a:cubicBezTo>
                      <a:pt x="2" y="20"/>
                      <a:pt x="2" y="23"/>
                      <a:pt x="4" y="27"/>
                    </a:cubicBezTo>
                    <a:cubicBezTo>
                      <a:pt x="6" y="30"/>
                      <a:pt x="4" y="35"/>
                      <a:pt x="2" y="37"/>
                    </a:cubicBezTo>
                    <a:cubicBezTo>
                      <a:pt x="1" y="38"/>
                      <a:pt x="0" y="40"/>
                      <a:pt x="0" y="40"/>
                    </a:cubicBezTo>
                    <a:cubicBezTo>
                      <a:pt x="2" y="42"/>
                      <a:pt x="2" y="45"/>
                      <a:pt x="2" y="46"/>
                    </a:cubicBezTo>
                    <a:cubicBezTo>
                      <a:pt x="2" y="47"/>
                      <a:pt x="2" y="47"/>
                      <a:pt x="2" y="47"/>
                    </a:cubicBezTo>
                    <a:cubicBezTo>
                      <a:pt x="2" y="47"/>
                      <a:pt x="2" y="47"/>
                      <a:pt x="2" y="47"/>
                    </a:cubicBezTo>
                    <a:cubicBezTo>
                      <a:pt x="6" y="47"/>
                      <a:pt x="16" y="45"/>
                      <a:pt x="20" y="40"/>
                    </a:cubicBezTo>
                    <a:cubicBezTo>
                      <a:pt x="24" y="36"/>
                      <a:pt x="27" y="35"/>
                      <a:pt x="30" y="35"/>
                    </a:cubicBezTo>
                    <a:cubicBezTo>
                      <a:pt x="31" y="35"/>
                      <a:pt x="32" y="35"/>
                      <a:pt x="33" y="35"/>
                    </a:cubicBezTo>
                    <a:cubicBezTo>
                      <a:pt x="33" y="35"/>
                      <a:pt x="33" y="35"/>
                      <a:pt x="33" y="35"/>
                    </a:cubicBezTo>
                    <a:cubicBezTo>
                      <a:pt x="34" y="35"/>
                      <a:pt x="35" y="35"/>
                      <a:pt x="36" y="34"/>
                    </a:cubicBezTo>
                    <a:cubicBezTo>
                      <a:pt x="36" y="34"/>
                      <a:pt x="36" y="34"/>
                      <a:pt x="36" y="33"/>
                    </a:cubicBezTo>
                    <a:cubicBezTo>
                      <a:pt x="34" y="30"/>
                      <a:pt x="32" y="24"/>
                      <a:pt x="32" y="16"/>
                    </a:cubicBezTo>
                    <a:cubicBezTo>
                      <a:pt x="33" y="13"/>
                      <a:pt x="29" y="7"/>
                      <a:pt x="22" y="0"/>
                    </a:cubicBezTo>
                    <a:cubicBezTo>
                      <a:pt x="22" y="0"/>
                      <a:pt x="22" y="0"/>
                      <a:pt x="22" y="0"/>
                    </a:cubicBezTo>
                    <a:cubicBezTo>
                      <a:pt x="22" y="0"/>
                      <a:pt x="22" y="0"/>
                      <a:pt x="22" y="0"/>
                    </a:cubicBezTo>
                    <a:cubicBezTo>
                      <a:pt x="22" y="0"/>
                      <a:pt x="21" y="0"/>
                      <a:pt x="21" y="0"/>
                    </a:cubicBezTo>
                    <a:cubicBezTo>
                      <a:pt x="21" y="1"/>
                      <a:pt x="20" y="1"/>
                      <a:pt x="20" y="1"/>
                    </a:cubicBezTo>
                    <a:cubicBezTo>
                      <a:pt x="20" y="1"/>
                      <a:pt x="19" y="1"/>
                      <a:pt x="19" y="1"/>
                    </a:cubicBezTo>
                    <a:cubicBezTo>
                      <a:pt x="19" y="1"/>
                      <a:pt x="19" y="1"/>
                      <a:pt x="19" y="1"/>
                    </a:cubicBezTo>
                    <a:cubicBezTo>
                      <a:pt x="18" y="1"/>
                      <a:pt x="17" y="1"/>
                      <a:pt x="17" y="1"/>
                    </a:cubicBezTo>
                    <a:cubicBezTo>
                      <a:pt x="10" y="1"/>
                      <a:pt x="8" y="2"/>
                      <a:pt x="8" y="3"/>
                    </a:cubicBezTo>
                    <a:cubicBezTo>
                      <a:pt x="7" y="4"/>
                      <a:pt x="6" y="4"/>
                      <a:pt x="5" y="5"/>
                    </a:cubicBezTo>
                    <a:cubicBezTo>
                      <a:pt x="4" y="6"/>
                      <a:pt x="3" y="6"/>
                      <a:pt x="3" y="7"/>
                    </a:cubicBezTo>
                    <a:cubicBezTo>
                      <a:pt x="3" y="7"/>
                      <a:pt x="2" y="7"/>
                      <a:pt x="2" y="7"/>
                    </a:cubicBezTo>
                    <a:cubicBezTo>
                      <a:pt x="3" y="8"/>
                      <a:pt x="3" y="8"/>
                      <a:pt x="3" y="8"/>
                    </a:cubicBezTo>
                    <a:cubicBezTo>
                      <a:pt x="3" y="9"/>
                      <a:pt x="3" y="10"/>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8" name="Freeform 1118"/>
              <p:cNvSpPr>
                <a:spLocks/>
              </p:cNvSpPr>
              <p:nvPr/>
            </p:nvSpPr>
            <p:spPr bwMode="auto">
              <a:xfrm>
                <a:off x="4217" y="2032"/>
                <a:ext cx="39" cy="47"/>
              </a:xfrm>
              <a:custGeom>
                <a:avLst/>
                <a:gdLst>
                  <a:gd name="T0" fmla="*/ 29 w 40"/>
                  <a:gd name="T1" fmla="*/ 36 h 49"/>
                  <a:gd name="T2" fmla="*/ 28 w 40"/>
                  <a:gd name="T3" fmla="*/ 34 h 49"/>
                  <a:gd name="T4" fmla="*/ 28 w 40"/>
                  <a:gd name="T5" fmla="*/ 34 h 49"/>
                  <a:gd name="T6" fmla="*/ 28 w 40"/>
                  <a:gd name="T7" fmla="*/ 32 h 49"/>
                  <a:gd name="T8" fmla="*/ 28 w 40"/>
                  <a:gd name="T9" fmla="*/ 32 h 49"/>
                  <a:gd name="T10" fmla="*/ 28 w 40"/>
                  <a:gd name="T11" fmla="*/ 30 h 49"/>
                  <a:gd name="T12" fmla="*/ 33 w 40"/>
                  <a:gd name="T13" fmla="*/ 23 h 49"/>
                  <a:gd name="T14" fmla="*/ 40 w 40"/>
                  <a:gd name="T15" fmla="*/ 14 h 49"/>
                  <a:gd name="T16" fmla="*/ 34 w 40"/>
                  <a:gd name="T17" fmla="*/ 13 h 49"/>
                  <a:gd name="T18" fmla="*/ 21 w 40"/>
                  <a:gd name="T19" fmla="*/ 14 h 49"/>
                  <a:gd name="T20" fmla="*/ 21 w 40"/>
                  <a:gd name="T21" fmla="*/ 14 h 49"/>
                  <a:gd name="T22" fmla="*/ 20 w 40"/>
                  <a:gd name="T23" fmla="*/ 13 h 49"/>
                  <a:gd name="T24" fmla="*/ 14 w 40"/>
                  <a:gd name="T25" fmla="*/ 6 h 49"/>
                  <a:gd name="T26" fmla="*/ 8 w 40"/>
                  <a:gd name="T27" fmla="*/ 2 h 49"/>
                  <a:gd name="T28" fmla="*/ 3 w 40"/>
                  <a:gd name="T29" fmla="*/ 0 h 49"/>
                  <a:gd name="T30" fmla="*/ 2 w 40"/>
                  <a:gd name="T31" fmla="*/ 0 h 49"/>
                  <a:gd name="T32" fmla="*/ 0 w 40"/>
                  <a:gd name="T33" fmla="*/ 1 h 49"/>
                  <a:gd name="T34" fmla="*/ 0 w 40"/>
                  <a:gd name="T35" fmla="*/ 2 h 49"/>
                  <a:gd name="T36" fmla="*/ 3 w 40"/>
                  <a:gd name="T37" fmla="*/ 4 h 49"/>
                  <a:gd name="T38" fmla="*/ 8 w 40"/>
                  <a:gd name="T39" fmla="*/ 10 h 49"/>
                  <a:gd name="T40" fmla="*/ 3 w 40"/>
                  <a:gd name="T41" fmla="*/ 14 h 49"/>
                  <a:gd name="T42" fmla="*/ 2 w 40"/>
                  <a:gd name="T43" fmla="*/ 14 h 49"/>
                  <a:gd name="T44" fmla="*/ 5 w 40"/>
                  <a:gd name="T45" fmla="*/ 30 h 49"/>
                  <a:gd name="T46" fmla="*/ 5 w 40"/>
                  <a:gd name="T47" fmla="*/ 32 h 49"/>
                  <a:gd name="T48" fmla="*/ 5 w 40"/>
                  <a:gd name="T49" fmla="*/ 33 h 49"/>
                  <a:gd name="T50" fmla="*/ 6 w 40"/>
                  <a:gd name="T51" fmla="*/ 34 h 49"/>
                  <a:gd name="T52" fmla="*/ 6 w 40"/>
                  <a:gd name="T53" fmla="*/ 35 h 49"/>
                  <a:gd name="T54" fmla="*/ 6 w 40"/>
                  <a:gd name="T55" fmla="*/ 36 h 49"/>
                  <a:gd name="T56" fmla="*/ 7 w 40"/>
                  <a:gd name="T57" fmla="*/ 37 h 49"/>
                  <a:gd name="T58" fmla="*/ 7 w 40"/>
                  <a:gd name="T59" fmla="*/ 39 h 49"/>
                  <a:gd name="T60" fmla="*/ 7 w 40"/>
                  <a:gd name="T61" fmla="*/ 40 h 49"/>
                  <a:gd name="T62" fmla="*/ 8 w 40"/>
                  <a:gd name="T63" fmla="*/ 42 h 49"/>
                  <a:gd name="T64" fmla="*/ 8 w 40"/>
                  <a:gd name="T65" fmla="*/ 43 h 49"/>
                  <a:gd name="T66" fmla="*/ 8 w 40"/>
                  <a:gd name="T67" fmla="*/ 45 h 49"/>
                  <a:gd name="T68" fmla="*/ 8 w 40"/>
                  <a:gd name="T69" fmla="*/ 46 h 49"/>
                  <a:gd name="T70" fmla="*/ 8 w 40"/>
                  <a:gd name="T71" fmla="*/ 48 h 49"/>
                  <a:gd name="T72" fmla="*/ 9 w 40"/>
                  <a:gd name="T73" fmla="*/ 49 h 49"/>
                  <a:gd name="T74" fmla="*/ 9 w 40"/>
                  <a:gd name="T75" fmla="*/ 49 h 49"/>
                  <a:gd name="T76" fmla="*/ 9 w 40"/>
                  <a:gd name="T77" fmla="*/ 49 h 49"/>
                  <a:gd name="T78" fmla="*/ 14 w 40"/>
                  <a:gd name="T79" fmla="*/ 48 h 49"/>
                  <a:gd name="T80" fmla="*/ 21 w 40"/>
                  <a:gd name="T81" fmla="*/ 45 h 49"/>
                  <a:gd name="T82" fmla="*/ 30 w 40"/>
                  <a:gd name="T83" fmla="*/ 38 h 49"/>
                  <a:gd name="T84" fmla="*/ 30 w 40"/>
                  <a:gd name="T85" fmla="*/ 37 h 49"/>
                  <a:gd name="T86" fmla="*/ 29 w 40"/>
                  <a:gd name="T87" fmla="*/ 36 h 49"/>
                  <a:gd name="T88" fmla="*/ 29 w 40"/>
                  <a:gd name="T8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49">
                    <a:moveTo>
                      <a:pt x="29" y="36"/>
                    </a:moveTo>
                    <a:cubicBezTo>
                      <a:pt x="29" y="35"/>
                      <a:pt x="28" y="35"/>
                      <a:pt x="28" y="34"/>
                    </a:cubicBezTo>
                    <a:cubicBezTo>
                      <a:pt x="28" y="34"/>
                      <a:pt x="28" y="34"/>
                      <a:pt x="28" y="34"/>
                    </a:cubicBezTo>
                    <a:cubicBezTo>
                      <a:pt x="28" y="33"/>
                      <a:pt x="28" y="33"/>
                      <a:pt x="28" y="32"/>
                    </a:cubicBezTo>
                    <a:cubicBezTo>
                      <a:pt x="28" y="32"/>
                      <a:pt x="28" y="32"/>
                      <a:pt x="28" y="32"/>
                    </a:cubicBezTo>
                    <a:cubicBezTo>
                      <a:pt x="28" y="31"/>
                      <a:pt x="28" y="30"/>
                      <a:pt x="28" y="30"/>
                    </a:cubicBezTo>
                    <a:cubicBezTo>
                      <a:pt x="28" y="26"/>
                      <a:pt x="30" y="23"/>
                      <a:pt x="33" y="23"/>
                    </a:cubicBezTo>
                    <a:cubicBezTo>
                      <a:pt x="36" y="23"/>
                      <a:pt x="40" y="16"/>
                      <a:pt x="40" y="14"/>
                    </a:cubicBezTo>
                    <a:cubicBezTo>
                      <a:pt x="39" y="13"/>
                      <a:pt x="36" y="13"/>
                      <a:pt x="34" y="13"/>
                    </a:cubicBezTo>
                    <a:cubicBezTo>
                      <a:pt x="30" y="13"/>
                      <a:pt x="21" y="14"/>
                      <a:pt x="21" y="14"/>
                    </a:cubicBezTo>
                    <a:cubicBezTo>
                      <a:pt x="21" y="14"/>
                      <a:pt x="21" y="14"/>
                      <a:pt x="21" y="14"/>
                    </a:cubicBezTo>
                    <a:cubicBezTo>
                      <a:pt x="20" y="13"/>
                      <a:pt x="20" y="13"/>
                      <a:pt x="20" y="13"/>
                    </a:cubicBezTo>
                    <a:cubicBezTo>
                      <a:pt x="20" y="13"/>
                      <a:pt x="14" y="11"/>
                      <a:pt x="14" y="6"/>
                    </a:cubicBezTo>
                    <a:cubicBezTo>
                      <a:pt x="14" y="4"/>
                      <a:pt x="13" y="2"/>
                      <a:pt x="8" y="2"/>
                    </a:cubicBezTo>
                    <a:cubicBezTo>
                      <a:pt x="5" y="2"/>
                      <a:pt x="4" y="1"/>
                      <a:pt x="3" y="0"/>
                    </a:cubicBezTo>
                    <a:cubicBezTo>
                      <a:pt x="2" y="0"/>
                      <a:pt x="2" y="0"/>
                      <a:pt x="2" y="0"/>
                    </a:cubicBezTo>
                    <a:cubicBezTo>
                      <a:pt x="2" y="0"/>
                      <a:pt x="1" y="0"/>
                      <a:pt x="0" y="1"/>
                    </a:cubicBezTo>
                    <a:cubicBezTo>
                      <a:pt x="0" y="2"/>
                      <a:pt x="0" y="2"/>
                      <a:pt x="0" y="2"/>
                    </a:cubicBezTo>
                    <a:cubicBezTo>
                      <a:pt x="0" y="3"/>
                      <a:pt x="2" y="3"/>
                      <a:pt x="3" y="4"/>
                    </a:cubicBezTo>
                    <a:cubicBezTo>
                      <a:pt x="5" y="5"/>
                      <a:pt x="9" y="7"/>
                      <a:pt x="8" y="10"/>
                    </a:cubicBezTo>
                    <a:cubicBezTo>
                      <a:pt x="7" y="13"/>
                      <a:pt x="5" y="14"/>
                      <a:pt x="3" y="14"/>
                    </a:cubicBezTo>
                    <a:cubicBezTo>
                      <a:pt x="3" y="14"/>
                      <a:pt x="2" y="14"/>
                      <a:pt x="2" y="14"/>
                    </a:cubicBezTo>
                    <a:cubicBezTo>
                      <a:pt x="1" y="18"/>
                      <a:pt x="3" y="26"/>
                      <a:pt x="5" y="30"/>
                    </a:cubicBezTo>
                    <a:cubicBezTo>
                      <a:pt x="5" y="31"/>
                      <a:pt x="5" y="31"/>
                      <a:pt x="5" y="32"/>
                    </a:cubicBezTo>
                    <a:cubicBezTo>
                      <a:pt x="5" y="32"/>
                      <a:pt x="5" y="32"/>
                      <a:pt x="5" y="33"/>
                    </a:cubicBezTo>
                    <a:cubicBezTo>
                      <a:pt x="6" y="33"/>
                      <a:pt x="6" y="33"/>
                      <a:pt x="6" y="34"/>
                    </a:cubicBezTo>
                    <a:cubicBezTo>
                      <a:pt x="6" y="34"/>
                      <a:pt x="6" y="35"/>
                      <a:pt x="6" y="35"/>
                    </a:cubicBezTo>
                    <a:cubicBezTo>
                      <a:pt x="6" y="35"/>
                      <a:pt x="6" y="36"/>
                      <a:pt x="6" y="36"/>
                    </a:cubicBezTo>
                    <a:cubicBezTo>
                      <a:pt x="7" y="37"/>
                      <a:pt x="7" y="37"/>
                      <a:pt x="7" y="37"/>
                    </a:cubicBezTo>
                    <a:cubicBezTo>
                      <a:pt x="7" y="38"/>
                      <a:pt x="7" y="38"/>
                      <a:pt x="7" y="39"/>
                    </a:cubicBezTo>
                    <a:cubicBezTo>
                      <a:pt x="7" y="39"/>
                      <a:pt x="7" y="40"/>
                      <a:pt x="7" y="40"/>
                    </a:cubicBezTo>
                    <a:cubicBezTo>
                      <a:pt x="7" y="41"/>
                      <a:pt x="8" y="41"/>
                      <a:pt x="8" y="42"/>
                    </a:cubicBezTo>
                    <a:cubicBezTo>
                      <a:pt x="8" y="42"/>
                      <a:pt x="8" y="43"/>
                      <a:pt x="8" y="43"/>
                    </a:cubicBezTo>
                    <a:cubicBezTo>
                      <a:pt x="8" y="43"/>
                      <a:pt x="8" y="44"/>
                      <a:pt x="8" y="45"/>
                    </a:cubicBezTo>
                    <a:cubicBezTo>
                      <a:pt x="8" y="45"/>
                      <a:pt x="8" y="45"/>
                      <a:pt x="8" y="46"/>
                    </a:cubicBezTo>
                    <a:cubicBezTo>
                      <a:pt x="8" y="47"/>
                      <a:pt x="8" y="47"/>
                      <a:pt x="8" y="48"/>
                    </a:cubicBezTo>
                    <a:cubicBezTo>
                      <a:pt x="9" y="48"/>
                      <a:pt x="9" y="49"/>
                      <a:pt x="9" y="49"/>
                    </a:cubicBezTo>
                    <a:cubicBezTo>
                      <a:pt x="9" y="49"/>
                      <a:pt x="9" y="49"/>
                      <a:pt x="9" y="49"/>
                    </a:cubicBezTo>
                    <a:cubicBezTo>
                      <a:pt x="9" y="49"/>
                      <a:pt x="9" y="49"/>
                      <a:pt x="9" y="49"/>
                    </a:cubicBezTo>
                    <a:cubicBezTo>
                      <a:pt x="11" y="48"/>
                      <a:pt x="12" y="48"/>
                      <a:pt x="14" y="48"/>
                    </a:cubicBezTo>
                    <a:cubicBezTo>
                      <a:pt x="19" y="48"/>
                      <a:pt x="21" y="47"/>
                      <a:pt x="21" y="45"/>
                    </a:cubicBezTo>
                    <a:cubicBezTo>
                      <a:pt x="22" y="40"/>
                      <a:pt x="26" y="37"/>
                      <a:pt x="30" y="38"/>
                    </a:cubicBezTo>
                    <a:cubicBezTo>
                      <a:pt x="30" y="38"/>
                      <a:pt x="30" y="38"/>
                      <a:pt x="30" y="37"/>
                    </a:cubicBezTo>
                    <a:cubicBezTo>
                      <a:pt x="29" y="37"/>
                      <a:pt x="29" y="37"/>
                      <a:pt x="29" y="36"/>
                    </a:cubicBezTo>
                    <a:cubicBezTo>
                      <a:pt x="29" y="36"/>
                      <a:pt x="29" y="36"/>
                      <a:pt x="29"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9" name="Freeform 1119"/>
              <p:cNvSpPr>
                <a:spLocks/>
              </p:cNvSpPr>
              <p:nvPr/>
            </p:nvSpPr>
            <p:spPr bwMode="auto">
              <a:xfrm>
                <a:off x="4248" y="2063"/>
                <a:ext cx="10" cy="25"/>
              </a:xfrm>
              <a:custGeom>
                <a:avLst/>
                <a:gdLst>
                  <a:gd name="T0" fmla="*/ 10 w 11"/>
                  <a:gd name="T1" fmla="*/ 14 h 26"/>
                  <a:gd name="T2" fmla="*/ 10 w 11"/>
                  <a:gd name="T3" fmla="*/ 11 h 26"/>
                  <a:gd name="T4" fmla="*/ 10 w 11"/>
                  <a:gd name="T5" fmla="*/ 9 h 26"/>
                  <a:gd name="T6" fmla="*/ 8 w 11"/>
                  <a:gd name="T7" fmla="*/ 2 h 26"/>
                  <a:gd name="T8" fmla="*/ 8 w 11"/>
                  <a:gd name="T9" fmla="*/ 0 h 26"/>
                  <a:gd name="T10" fmla="*/ 7 w 11"/>
                  <a:gd name="T11" fmla="*/ 1 h 26"/>
                  <a:gd name="T12" fmla="*/ 1 w 11"/>
                  <a:gd name="T13" fmla="*/ 7 h 26"/>
                  <a:gd name="T14" fmla="*/ 0 w 11"/>
                  <a:gd name="T15" fmla="*/ 7 h 26"/>
                  <a:gd name="T16" fmla="*/ 6 w 11"/>
                  <a:gd name="T17" fmla="*/ 23 h 26"/>
                  <a:gd name="T18" fmla="*/ 7 w 11"/>
                  <a:gd name="T19" fmla="*/ 26 h 26"/>
                  <a:gd name="T20" fmla="*/ 8 w 11"/>
                  <a:gd name="T21" fmla="*/ 25 h 26"/>
                  <a:gd name="T22" fmla="*/ 8 w 11"/>
                  <a:gd name="T23" fmla="*/ 24 h 26"/>
                  <a:gd name="T24" fmla="*/ 11 w 11"/>
                  <a:gd name="T25" fmla="*/ 18 h 26"/>
                  <a:gd name="T26" fmla="*/ 10 w 11"/>
                  <a:gd name="T27" fmla="*/ 15 h 26"/>
                  <a:gd name="T28" fmla="*/ 10 w 11"/>
                  <a:gd name="T2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6">
                    <a:moveTo>
                      <a:pt x="10" y="14"/>
                    </a:moveTo>
                    <a:cubicBezTo>
                      <a:pt x="10" y="13"/>
                      <a:pt x="10" y="12"/>
                      <a:pt x="10" y="11"/>
                    </a:cubicBezTo>
                    <a:cubicBezTo>
                      <a:pt x="10" y="10"/>
                      <a:pt x="10" y="10"/>
                      <a:pt x="10" y="9"/>
                    </a:cubicBezTo>
                    <a:cubicBezTo>
                      <a:pt x="9" y="7"/>
                      <a:pt x="9" y="4"/>
                      <a:pt x="8" y="2"/>
                    </a:cubicBezTo>
                    <a:cubicBezTo>
                      <a:pt x="8" y="1"/>
                      <a:pt x="8" y="1"/>
                      <a:pt x="8" y="0"/>
                    </a:cubicBezTo>
                    <a:cubicBezTo>
                      <a:pt x="8" y="0"/>
                      <a:pt x="8" y="1"/>
                      <a:pt x="7" y="1"/>
                    </a:cubicBezTo>
                    <a:cubicBezTo>
                      <a:pt x="6" y="4"/>
                      <a:pt x="4" y="7"/>
                      <a:pt x="1" y="7"/>
                    </a:cubicBezTo>
                    <a:cubicBezTo>
                      <a:pt x="0" y="7"/>
                      <a:pt x="0" y="7"/>
                      <a:pt x="0" y="7"/>
                    </a:cubicBezTo>
                    <a:cubicBezTo>
                      <a:pt x="3" y="11"/>
                      <a:pt x="6" y="19"/>
                      <a:pt x="6" y="23"/>
                    </a:cubicBezTo>
                    <a:cubicBezTo>
                      <a:pt x="6" y="24"/>
                      <a:pt x="6" y="25"/>
                      <a:pt x="7" y="26"/>
                    </a:cubicBezTo>
                    <a:cubicBezTo>
                      <a:pt x="7" y="25"/>
                      <a:pt x="8" y="25"/>
                      <a:pt x="8" y="25"/>
                    </a:cubicBezTo>
                    <a:cubicBezTo>
                      <a:pt x="8" y="24"/>
                      <a:pt x="8" y="24"/>
                      <a:pt x="8" y="24"/>
                    </a:cubicBezTo>
                    <a:cubicBezTo>
                      <a:pt x="9" y="22"/>
                      <a:pt x="10" y="20"/>
                      <a:pt x="11" y="18"/>
                    </a:cubicBezTo>
                    <a:cubicBezTo>
                      <a:pt x="11" y="17"/>
                      <a:pt x="11" y="16"/>
                      <a:pt x="10" y="15"/>
                    </a:cubicBezTo>
                    <a:cubicBezTo>
                      <a:pt x="10" y="14"/>
                      <a:pt x="10" y="14"/>
                      <a:pt x="1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0" name="Freeform 1120"/>
              <p:cNvSpPr>
                <a:spLocks/>
              </p:cNvSpPr>
              <p:nvPr/>
            </p:nvSpPr>
            <p:spPr bwMode="auto">
              <a:xfrm>
                <a:off x="4008" y="1922"/>
                <a:ext cx="294" cy="311"/>
              </a:xfrm>
              <a:custGeom>
                <a:avLst/>
                <a:gdLst>
                  <a:gd name="T0" fmla="*/ 267 w 308"/>
                  <a:gd name="T1" fmla="*/ 152 h 326"/>
                  <a:gd name="T2" fmla="*/ 280 w 308"/>
                  <a:gd name="T3" fmla="*/ 137 h 326"/>
                  <a:gd name="T4" fmla="*/ 293 w 308"/>
                  <a:gd name="T5" fmla="*/ 104 h 326"/>
                  <a:gd name="T6" fmla="*/ 307 w 308"/>
                  <a:gd name="T7" fmla="*/ 93 h 326"/>
                  <a:gd name="T8" fmla="*/ 304 w 308"/>
                  <a:gd name="T9" fmla="*/ 90 h 326"/>
                  <a:gd name="T10" fmla="*/ 300 w 308"/>
                  <a:gd name="T11" fmla="*/ 83 h 326"/>
                  <a:gd name="T12" fmla="*/ 276 w 308"/>
                  <a:gd name="T13" fmla="*/ 85 h 326"/>
                  <a:gd name="T14" fmla="*/ 261 w 308"/>
                  <a:gd name="T15" fmla="*/ 97 h 326"/>
                  <a:gd name="T16" fmla="*/ 258 w 308"/>
                  <a:gd name="T17" fmla="*/ 98 h 326"/>
                  <a:gd name="T18" fmla="*/ 258 w 308"/>
                  <a:gd name="T19" fmla="*/ 108 h 326"/>
                  <a:gd name="T20" fmla="*/ 242 w 308"/>
                  <a:gd name="T21" fmla="*/ 110 h 326"/>
                  <a:gd name="T22" fmla="*/ 227 w 308"/>
                  <a:gd name="T23" fmla="*/ 107 h 326"/>
                  <a:gd name="T24" fmla="*/ 224 w 308"/>
                  <a:gd name="T25" fmla="*/ 107 h 326"/>
                  <a:gd name="T26" fmla="*/ 222 w 308"/>
                  <a:gd name="T27" fmla="*/ 104 h 326"/>
                  <a:gd name="T28" fmla="*/ 222 w 308"/>
                  <a:gd name="T29" fmla="*/ 102 h 326"/>
                  <a:gd name="T30" fmla="*/ 221 w 308"/>
                  <a:gd name="T31" fmla="*/ 94 h 326"/>
                  <a:gd name="T32" fmla="*/ 218 w 308"/>
                  <a:gd name="T33" fmla="*/ 101 h 326"/>
                  <a:gd name="T34" fmla="*/ 188 w 308"/>
                  <a:gd name="T35" fmla="*/ 110 h 326"/>
                  <a:gd name="T36" fmla="*/ 162 w 308"/>
                  <a:gd name="T37" fmla="*/ 102 h 326"/>
                  <a:gd name="T38" fmla="*/ 136 w 308"/>
                  <a:gd name="T39" fmla="*/ 88 h 326"/>
                  <a:gd name="T40" fmla="*/ 135 w 308"/>
                  <a:gd name="T41" fmla="*/ 68 h 326"/>
                  <a:gd name="T42" fmla="*/ 136 w 308"/>
                  <a:gd name="T43" fmla="*/ 66 h 326"/>
                  <a:gd name="T44" fmla="*/ 132 w 308"/>
                  <a:gd name="T45" fmla="*/ 62 h 326"/>
                  <a:gd name="T46" fmla="*/ 112 w 308"/>
                  <a:gd name="T47" fmla="*/ 41 h 326"/>
                  <a:gd name="T48" fmla="*/ 121 w 308"/>
                  <a:gd name="T49" fmla="*/ 32 h 326"/>
                  <a:gd name="T50" fmla="*/ 116 w 308"/>
                  <a:gd name="T51" fmla="*/ 16 h 326"/>
                  <a:gd name="T52" fmla="*/ 116 w 308"/>
                  <a:gd name="T53" fmla="*/ 13 h 326"/>
                  <a:gd name="T54" fmla="*/ 106 w 308"/>
                  <a:gd name="T55" fmla="*/ 1 h 326"/>
                  <a:gd name="T56" fmla="*/ 102 w 308"/>
                  <a:gd name="T57" fmla="*/ 1 h 326"/>
                  <a:gd name="T58" fmla="*/ 97 w 308"/>
                  <a:gd name="T59" fmla="*/ 8 h 326"/>
                  <a:gd name="T60" fmla="*/ 83 w 308"/>
                  <a:gd name="T61" fmla="*/ 13 h 326"/>
                  <a:gd name="T62" fmla="*/ 64 w 308"/>
                  <a:gd name="T63" fmla="*/ 11 h 326"/>
                  <a:gd name="T64" fmla="*/ 67 w 308"/>
                  <a:gd name="T65" fmla="*/ 27 h 326"/>
                  <a:gd name="T66" fmla="*/ 79 w 308"/>
                  <a:gd name="T67" fmla="*/ 38 h 326"/>
                  <a:gd name="T68" fmla="*/ 68 w 308"/>
                  <a:gd name="T69" fmla="*/ 59 h 326"/>
                  <a:gd name="T70" fmla="*/ 53 w 308"/>
                  <a:gd name="T71" fmla="*/ 82 h 326"/>
                  <a:gd name="T72" fmla="*/ 36 w 308"/>
                  <a:gd name="T73" fmla="*/ 97 h 326"/>
                  <a:gd name="T74" fmla="*/ 23 w 308"/>
                  <a:gd name="T75" fmla="*/ 97 h 326"/>
                  <a:gd name="T76" fmla="*/ 21 w 308"/>
                  <a:gd name="T77" fmla="*/ 113 h 326"/>
                  <a:gd name="T78" fmla="*/ 8 w 308"/>
                  <a:gd name="T79" fmla="*/ 140 h 326"/>
                  <a:gd name="T80" fmla="*/ 2 w 308"/>
                  <a:gd name="T81" fmla="*/ 148 h 326"/>
                  <a:gd name="T82" fmla="*/ 9 w 308"/>
                  <a:gd name="T83" fmla="*/ 162 h 326"/>
                  <a:gd name="T84" fmla="*/ 43 w 308"/>
                  <a:gd name="T85" fmla="*/ 161 h 326"/>
                  <a:gd name="T86" fmla="*/ 50 w 308"/>
                  <a:gd name="T87" fmla="*/ 198 h 326"/>
                  <a:gd name="T88" fmla="*/ 73 w 308"/>
                  <a:gd name="T89" fmla="*/ 270 h 326"/>
                  <a:gd name="T90" fmla="*/ 106 w 308"/>
                  <a:gd name="T91" fmla="*/ 320 h 326"/>
                  <a:gd name="T92" fmla="*/ 127 w 308"/>
                  <a:gd name="T93" fmla="*/ 279 h 326"/>
                  <a:gd name="T94" fmla="*/ 145 w 308"/>
                  <a:gd name="T95" fmla="*/ 229 h 326"/>
                  <a:gd name="T96" fmla="*/ 198 w 308"/>
                  <a:gd name="T97" fmla="*/ 185 h 326"/>
                  <a:gd name="T98" fmla="*/ 224 w 308"/>
                  <a:gd name="T99" fmla="*/ 165 h 326"/>
                  <a:gd name="T100" fmla="*/ 223 w 308"/>
                  <a:gd name="T101" fmla="*/ 159 h 326"/>
                  <a:gd name="T102" fmla="*/ 221 w 308"/>
                  <a:gd name="T103" fmla="*/ 152 h 326"/>
                  <a:gd name="T104" fmla="*/ 217 w 308"/>
                  <a:gd name="T105" fmla="*/ 130 h 326"/>
                  <a:gd name="T106" fmla="*/ 216 w 308"/>
                  <a:gd name="T107" fmla="*/ 115 h 326"/>
                  <a:gd name="T108" fmla="*/ 240 w 308"/>
                  <a:gd name="T109" fmla="*/ 126 h 326"/>
                  <a:gd name="T110" fmla="*/ 252 w 308"/>
                  <a:gd name="T111" fmla="*/ 151 h 326"/>
                  <a:gd name="T112" fmla="*/ 265 w 308"/>
                  <a:gd name="T113" fmla="*/ 16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326">
                    <a:moveTo>
                      <a:pt x="265" y="162"/>
                    </a:moveTo>
                    <a:cubicBezTo>
                      <a:pt x="266" y="161"/>
                      <a:pt x="266" y="161"/>
                      <a:pt x="266" y="161"/>
                    </a:cubicBezTo>
                    <a:cubicBezTo>
                      <a:pt x="266" y="161"/>
                      <a:pt x="266" y="160"/>
                      <a:pt x="266" y="160"/>
                    </a:cubicBezTo>
                    <a:cubicBezTo>
                      <a:pt x="266" y="160"/>
                      <a:pt x="266" y="159"/>
                      <a:pt x="266" y="159"/>
                    </a:cubicBezTo>
                    <a:cubicBezTo>
                      <a:pt x="266" y="156"/>
                      <a:pt x="266" y="154"/>
                      <a:pt x="267" y="152"/>
                    </a:cubicBezTo>
                    <a:cubicBezTo>
                      <a:pt x="268" y="151"/>
                      <a:pt x="268" y="148"/>
                      <a:pt x="268" y="146"/>
                    </a:cubicBezTo>
                    <a:cubicBezTo>
                      <a:pt x="268" y="143"/>
                      <a:pt x="269" y="140"/>
                      <a:pt x="271" y="140"/>
                    </a:cubicBezTo>
                    <a:cubicBezTo>
                      <a:pt x="272" y="140"/>
                      <a:pt x="272" y="140"/>
                      <a:pt x="274" y="141"/>
                    </a:cubicBezTo>
                    <a:cubicBezTo>
                      <a:pt x="275" y="141"/>
                      <a:pt x="277" y="141"/>
                      <a:pt x="278" y="141"/>
                    </a:cubicBezTo>
                    <a:cubicBezTo>
                      <a:pt x="278" y="140"/>
                      <a:pt x="279" y="139"/>
                      <a:pt x="280" y="137"/>
                    </a:cubicBezTo>
                    <a:cubicBezTo>
                      <a:pt x="281" y="134"/>
                      <a:pt x="282" y="131"/>
                      <a:pt x="282" y="129"/>
                    </a:cubicBezTo>
                    <a:cubicBezTo>
                      <a:pt x="281" y="126"/>
                      <a:pt x="283" y="124"/>
                      <a:pt x="284" y="121"/>
                    </a:cubicBezTo>
                    <a:cubicBezTo>
                      <a:pt x="284" y="119"/>
                      <a:pt x="285" y="117"/>
                      <a:pt x="285" y="115"/>
                    </a:cubicBezTo>
                    <a:cubicBezTo>
                      <a:pt x="285" y="110"/>
                      <a:pt x="288" y="108"/>
                      <a:pt x="291" y="106"/>
                    </a:cubicBezTo>
                    <a:cubicBezTo>
                      <a:pt x="292" y="106"/>
                      <a:pt x="293" y="105"/>
                      <a:pt x="293" y="104"/>
                    </a:cubicBezTo>
                    <a:cubicBezTo>
                      <a:pt x="295" y="103"/>
                      <a:pt x="300" y="99"/>
                      <a:pt x="303" y="99"/>
                    </a:cubicBezTo>
                    <a:cubicBezTo>
                      <a:pt x="304" y="99"/>
                      <a:pt x="305" y="100"/>
                      <a:pt x="306" y="101"/>
                    </a:cubicBezTo>
                    <a:cubicBezTo>
                      <a:pt x="306" y="101"/>
                      <a:pt x="306" y="101"/>
                      <a:pt x="306" y="102"/>
                    </a:cubicBezTo>
                    <a:cubicBezTo>
                      <a:pt x="305" y="99"/>
                      <a:pt x="305" y="97"/>
                      <a:pt x="305" y="95"/>
                    </a:cubicBezTo>
                    <a:cubicBezTo>
                      <a:pt x="305" y="94"/>
                      <a:pt x="306" y="93"/>
                      <a:pt x="307" y="93"/>
                    </a:cubicBezTo>
                    <a:cubicBezTo>
                      <a:pt x="307" y="93"/>
                      <a:pt x="307" y="92"/>
                      <a:pt x="308" y="92"/>
                    </a:cubicBezTo>
                    <a:cubicBezTo>
                      <a:pt x="308" y="92"/>
                      <a:pt x="308" y="92"/>
                      <a:pt x="308" y="92"/>
                    </a:cubicBezTo>
                    <a:cubicBezTo>
                      <a:pt x="308" y="92"/>
                      <a:pt x="308" y="91"/>
                      <a:pt x="308" y="91"/>
                    </a:cubicBezTo>
                    <a:cubicBezTo>
                      <a:pt x="308" y="91"/>
                      <a:pt x="308" y="91"/>
                      <a:pt x="308" y="91"/>
                    </a:cubicBezTo>
                    <a:cubicBezTo>
                      <a:pt x="304" y="90"/>
                      <a:pt x="304" y="90"/>
                      <a:pt x="304" y="90"/>
                    </a:cubicBezTo>
                    <a:cubicBezTo>
                      <a:pt x="306" y="90"/>
                      <a:pt x="306" y="90"/>
                      <a:pt x="306" y="90"/>
                    </a:cubicBezTo>
                    <a:cubicBezTo>
                      <a:pt x="305" y="89"/>
                      <a:pt x="304" y="89"/>
                      <a:pt x="303" y="88"/>
                    </a:cubicBezTo>
                    <a:cubicBezTo>
                      <a:pt x="303" y="88"/>
                      <a:pt x="303" y="88"/>
                      <a:pt x="303" y="88"/>
                    </a:cubicBezTo>
                    <a:cubicBezTo>
                      <a:pt x="303" y="87"/>
                      <a:pt x="302" y="87"/>
                      <a:pt x="302" y="86"/>
                    </a:cubicBezTo>
                    <a:cubicBezTo>
                      <a:pt x="302" y="85"/>
                      <a:pt x="301" y="84"/>
                      <a:pt x="300" y="83"/>
                    </a:cubicBezTo>
                    <a:cubicBezTo>
                      <a:pt x="299" y="82"/>
                      <a:pt x="298" y="80"/>
                      <a:pt x="298" y="79"/>
                    </a:cubicBezTo>
                    <a:cubicBezTo>
                      <a:pt x="297" y="79"/>
                      <a:pt x="296" y="80"/>
                      <a:pt x="295" y="80"/>
                    </a:cubicBezTo>
                    <a:cubicBezTo>
                      <a:pt x="293" y="82"/>
                      <a:pt x="291" y="81"/>
                      <a:pt x="289" y="81"/>
                    </a:cubicBezTo>
                    <a:cubicBezTo>
                      <a:pt x="286" y="80"/>
                      <a:pt x="284" y="80"/>
                      <a:pt x="281" y="81"/>
                    </a:cubicBezTo>
                    <a:cubicBezTo>
                      <a:pt x="279" y="82"/>
                      <a:pt x="277" y="84"/>
                      <a:pt x="276" y="85"/>
                    </a:cubicBezTo>
                    <a:cubicBezTo>
                      <a:pt x="274" y="87"/>
                      <a:pt x="273" y="88"/>
                      <a:pt x="270" y="87"/>
                    </a:cubicBezTo>
                    <a:cubicBezTo>
                      <a:pt x="270" y="87"/>
                      <a:pt x="270" y="88"/>
                      <a:pt x="270" y="88"/>
                    </a:cubicBezTo>
                    <a:cubicBezTo>
                      <a:pt x="269" y="89"/>
                      <a:pt x="269" y="90"/>
                      <a:pt x="268" y="91"/>
                    </a:cubicBezTo>
                    <a:cubicBezTo>
                      <a:pt x="267" y="92"/>
                      <a:pt x="266" y="93"/>
                      <a:pt x="266" y="93"/>
                    </a:cubicBezTo>
                    <a:cubicBezTo>
                      <a:pt x="264" y="95"/>
                      <a:pt x="263" y="97"/>
                      <a:pt x="261" y="97"/>
                    </a:cubicBezTo>
                    <a:cubicBezTo>
                      <a:pt x="261" y="97"/>
                      <a:pt x="261" y="97"/>
                      <a:pt x="261" y="97"/>
                    </a:cubicBezTo>
                    <a:cubicBezTo>
                      <a:pt x="260" y="97"/>
                      <a:pt x="260" y="97"/>
                      <a:pt x="259" y="97"/>
                    </a:cubicBezTo>
                    <a:cubicBezTo>
                      <a:pt x="259" y="97"/>
                      <a:pt x="259" y="97"/>
                      <a:pt x="259" y="97"/>
                    </a:cubicBezTo>
                    <a:cubicBezTo>
                      <a:pt x="259" y="98"/>
                      <a:pt x="258" y="98"/>
                      <a:pt x="258" y="98"/>
                    </a:cubicBezTo>
                    <a:cubicBezTo>
                      <a:pt x="258" y="98"/>
                      <a:pt x="258" y="98"/>
                      <a:pt x="258" y="98"/>
                    </a:cubicBezTo>
                    <a:cubicBezTo>
                      <a:pt x="258" y="99"/>
                      <a:pt x="258" y="100"/>
                      <a:pt x="259" y="101"/>
                    </a:cubicBezTo>
                    <a:cubicBezTo>
                      <a:pt x="259" y="101"/>
                      <a:pt x="259" y="101"/>
                      <a:pt x="259" y="102"/>
                    </a:cubicBezTo>
                    <a:cubicBezTo>
                      <a:pt x="259" y="102"/>
                      <a:pt x="259" y="102"/>
                      <a:pt x="259" y="102"/>
                    </a:cubicBezTo>
                    <a:cubicBezTo>
                      <a:pt x="259" y="102"/>
                      <a:pt x="259" y="103"/>
                      <a:pt x="259" y="103"/>
                    </a:cubicBezTo>
                    <a:cubicBezTo>
                      <a:pt x="259" y="105"/>
                      <a:pt x="259" y="106"/>
                      <a:pt x="258" y="108"/>
                    </a:cubicBezTo>
                    <a:cubicBezTo>
                      <a:pt x="257" y="110"/>
                      <a:pt x="254" y="111"/>
                      <a:pt x="251" y="110"/>
                    </a:cubicBezTo>
                    <a:cubicBezTo>
                      <a:pt x="249" y="110"/>
                      <a:pt x="247" y="110"/>
                      <a:pt x="246" y="110"/>
                    </a:cubicBezTo>
                    <a:cubicBezTo>
                      <a:pt x="245" y="110"/>
                      <a:pt x="244" y="110"/>
                      <a:pt x="243" y="110"/>
                    </a:cubicBezTo>
                    <a:cubicBezTo>
                      <a:pt x="243" y="110"/>
                      <a:pt x="243" y="111"/>
                      <a:pt x="243" y="111"/>
                    </a:cubicBezTo>
                    <a:cubicBezTo>
                      <a:pt x="243" y="111"/>
                      <a:pt x="242" y="110"/>
                      <a:pt x="242" y="110"/>
                    </a:cubicBezTo>
                    <a:cubicBezTo>
                      <a:pt x="242" y="110"/>
                      <a:pt x="242" y="110"/>
                      <a:pt x="241" y="110"/>
                    </a:cubicBezTo>
                    <a:cubicBezTo>
                      <a:pt x="240" y="110"/>
                      <a:pt x="239" y="110"/>
                      <a:pt x="238" y="110"/>
                    </a:cubicBezTo>
                    <a:cubicBezTo>
                      <a:pt x="237" y="109"/>
                      <a:pt x="236" y="109"/>
                      <a:pt x="235" y="109"/>
                    </a:cubicBezTo>
                    <a:cubicBezTo>
                      <a:pt x="233" y="110"/>
                      <a:pt x="230" y="109"/>
                      <a:pt x="229" y="108"/>
                    </a:cubicBezTo>
                    <a:cubicBezTo>
                      <a:pt x="228" y="108"/>
                      <a:pt x="228" y="108"/>
                      <a:pt x="227" y="107"/>
                    </a:cubicBezTo>
                    <a:cubicBezTo>
                      <a:pt x="227" y="108"/>
                      <a:pt x="227" y="108"/>
                      <a:pt x="227" y="108"/>
                    </a:cubicBezTo>
                    <a:cubicBezTo>
                      <a:pt x="226" y="108"/>
                      <a:pt x="226" y="107"/>
                      <a:pt x="226" y="107"/>
                    </a:cubicBezTo>
                    <a:cubicBezTo>
                      <a:pt x="226" y="107"/>
                      <a:pt x="225" y="107"/>
                      <a:pt x="225" y="107"/>
                    </a:cubicBezTo>
                    <a:cubicBezTo>
                      <a:pt x="225" y="107"/>
                      <a:pt x="225" y="107"/>
                      <a:pt x="224" y="107"/>
                    </a:cubicBezTo>
                    <a:cubicBezTo>
                      <a:pt x="224" y="107"/>
                      <a:pt x="224" y="107"/>
                      <a:pt x="224" y="107"/>
                    </a:cubicBezTo>
                    <a:cubicBezTo>
                      <a:pt x="224" y="106"/>
                      <a:pt x="224" y="106"/>
                      <a:pt x="224" y="106"/>
                    </a:cubicBezTo>
                    <a:cubicBezTo>
                      <a:pt x="224" y="107"/>
                      <a:pt x="224" y="107"/>
                      <a:pt x="224" y="107"/>
                    </a:cubicBezTo>
                    <a:cubicBezTo>
                      <a:pt x="222" y="104"/>
                      <a:pt x="222" y="104"/>
                      <a:pt x="222" y="104"/>
                    </a:cubicBezTo>
                    <a:cubicBezTo>
                      <a:pt x="222" y="104"/>
                      <a:pt x="222" y="104"/>
                      <a:pt x="222" y="104"/>
                    </a:cubicBezTo>
                    <a:cubicBezTo>
                      <a:pt x="222" y="104"/>
                      <a:pt x="222" y="104"/>
                      <a:pt x="222" y="104"/>
                    </a:cubicBezTo>
                    <a:cubicBezTo>
                      <a:pt x="222" y="104"/>
                      <a:pt x="222" y="104"/>
                      <a:pt x="222" y="104"/>
                    </a:cubicBezTo>
                    <a:cubicBezTo>
                      <a:pt x="222" y="103"/>
                      <a:pt x="222" y="103"/>
                      <a:pt x="222" y="103"/>
                    </a:cubicBezTo>
                    <a:cubicBezTo>
                      <a:pt x="222" y="103"/>
                      <a:pt x="222" y="103"/>
                      <a:pt x="222" y="103"/>
                    </a:cubicBezTo>
                    <a:cubicBezTo>
                      <a:pt x="222" y="103"/>
                      <a:pt x="222" y="102"/>
                      <a:pt x="222" y="102"/>
                    </a:cubicBezTo>
                    <a:cubicBezTo>
                      <a:pt x="222" y="102"/>
                      <a:pt x="222" y="102"/>
                      <a:pt x="222" y="102"/>
                    </a:cubicBezTo>
                    <a:cubicBezTo>
                      <a:pt x="221" y="101"/>
                      <a:pt x="221" y="101"/>
                      <a:pt x="221" y="100"/>
                    </a:cubicBezTo>
                    <a:cubicBezTo>
                      <a:pt x="221" y="100"/>
                      <a:pt x="221" y="100"/>
                      <a:pt x="221" y="100"/>
                    </a:cubicBezTo>
                    <a:cubicBezTo>
                      <a:pt x="221" y="99"/>
                      <a:pt x="221" y="98"/>
                      <a:pt x="222" y="97"/>
                    </a:cubicBezTo>
                    <a:cubicBezTo>
                      <a:pt x="222" y="97"/>
                      <a:pt x="222" y="97"/>
                      <a:pt x="222" y="97"/>
                    </a:cubicBezTo>
                    <a:cubicBezTo>
                      <a:pt x="222" y="96"/>
                      <a:pt x="221" y="95"/>
                      <a:pt x="221" y="94"/>
                    </a:cubicBezTo>
                    <a:cubicBezTo>
                      <a:pt x="220" y="95"/>
                      <a:pt x="219" y="95"/>
                      <a:pt x="218" y="96"/>
                    </a:cubicBezTo>
                    <a:cubicBezTo>
                      <a:pt x="218" y="96"/>
                      <a:pt x="218" y="96"/>
                      <a:pt x="218" y="96"/>
                    </a:cubicBezTo>
                    <a:cubicBezTo>
                      <a:pt x="218" y="96"/>
                      <a:pt x="218" y="96"/>
                      <a:pt x="218" y="96"/>
                    </a:cubicBezTo>
                    <a:cubicBezTo>
                      <a:pt x="218" y="97"/>
                      <a:pt x="217" y="97"/>
                      <a:pt x="217" y="98"/>
                    </a:cubicBezTo>
                    <a:cubicBezTo>
                      <a:pt x="217" y="99"/>
                      <a:pt x="218" y="100"/>
                      <a:pt x="218" y="101"/>
                    </a:cubicBezTo>
                    <a:cubicBezTo>
                      <a:pt x="218" y="104"/>
                      <a:pt x="219" y="108"/>
                      <a:pt x="216" y="111"/>
                    </a:cubicBezTo>
                    <a:cubicBezTo>
                      <a:pt x="214" y="113"/>
                      <a:pt x="206" y="114"/>
                      <a:pt x="202" y="114"/>
                    </a:cubicBezTo>
                    <a:cubicBezTo>
                      <a:pt x="201" y="114"/>
                      <a:pt x="200" y="114"/>
                      <a:pt x="199" y="114"/>
                    </a:cubicBezTo>
                    <a:cubicBezTo>
                      <a:pt x="196" y="114"/>
                      <a:pt x="195" y="113"/>
                      <a:pt x="194" y="112"/>
                    </a:cubicBezTo>
                    <a:cubicBezTo>
                      <a:pt x="193" y="112"/>
                      <a:pt x="190" y="111"/>
                      <a:pt x="188" y="110"/>
                    </a:cubicBezTo>
                    <a:cubicBezTo>
                      <a:pt x="183" y="109"/>
                      <a:pt x="179" y="108"/>
                      <a:pt x="179" y="105"/>
                    </a:cubicBezTo>
                    <a:cubicBezTo>
                      <a:pt x="178" y="104"/>
                      <a:pt x="176" y="101"/>
                      <a:pt x="175" y="101"/>
                    </a:cubicBezTo>
                    <a:cubicBezTo>
                      <a:pt x="174" y="101"/>
                      <a:pt x="172" y="101"/>
                      <a:pt x="171" y="102"/>
                    </a:cubicBezTo>
                    <a:cubicBezTo>
                      <a:pt x="168" y="103"/>
                      <a:pt x="164" y="104"/>
                      <a:pt x="163" y="102"/>
                    </a:cubicBezTo>
                    <a:cubicBezTo>
                      <a:pt x="162" y="102"/>
                      <a:pt x="162" y="102"/>
                      <a:pt x="162" y="102"/>
                    </a:cubicBezTo>
                    <a:cubicBezTo>
                      <a:pt x="161" y="101"/>
                      <a:pt x="158" y="99"/>
                      <a:pt x="156" y="98"/>
                    </a:cubicBezTo>
                    <a:cubicBezTo>
                      <a:pt x="155" y="98"/>
                      <a:pt x="155" y="97"/>
                      <a:pt x="154" y="97"/>
                    </a:cubicBezTo>
                    <a:cubicBezTo>
                      <a:pt x="152" y="97"/>
                      <a:pt x="145" y="95"/>
                      <a:pt x="144" y="92"/>
                    </a:cubicBezTo>
                    <a:cubicBezTo>
                      <a:pt x="144" y="91"/>
                      <a:pt x="142" y="91"/>
                      <a:pt x="141" y="90"/>
                    </a:cubicBezTo>
                    <a:cubicBezTo>
                      <a:pt x="139" y="90"/>
                      <a:pt x="137" y="89"/>
                      <a:pt x="136" y="88"/>
                    </a:cubicBezTo>
                    <a:cubicBezTo>
                      <a:pt x="135" y="87"/>
                      <a:pt x="134" y="87"/>
                      <a:pt x="134" y="86"/>
                    </a:cubicBezTo>
                    <a:cubicBezTo>
                      <a:pt x="132" y="86"/>
                      <a:pt x="129" y="85"/>
                      <a:pt x="129" y="82"/>
                    </a:cubicBezTo>
                    <a:cubicBezTo>
                      <a:pt x="129" y="81"/>
                      <a:pt x="130" y="79"/>
                      <a:pt x="130" y="78"/>
                    </a:cubicBezTo>
                    <a:cubicBezTo>
                      <a:pt x="131" y="76"/>
                      <a:pt x="131" y="75"/>
                      <a:pt x="131" y="73"/>
                    </a:cubicBezTo>
                    <a:cubicBezTo>
                      <a:pt x="131" y="71"/>
                      <a:pt x="133" y="69"/>
                      <a:pt x="135" y="68"/>
                    </a:cubicBezTo>
                    <a:cubicBezTo>
                      <a:pt x="135" y="67"/>
                      <a:pt x="135" y="67"/>
                      <a:pt x="136" y="67"/>
                    </a:cubicBezTo>
                    <a:cubicBezTo>
                      <a:pt x="136" y="67"/>
                      <a:pt x="136" y="67"/>
                      <a:pt x="136" y="67"/>
                    </a:cubicBezTo>
                    <a:cubicBezTo>
                      <a:pt x="136" y="67"/>
                      <a:pt x="136" y="66"/>
                      <a:pt x="136" y="66"/>
                    </a:cubicBezTo>
                    <a:cubicBezTo>
                      <a:pt x="136" y="66"/>
                      <a:pt x="136" y="66"/>
                      <a:pt x="136" y="66"/>
                    </a:cubicBezTo>
                    <a:cubicBezTo>
                      <a:pt x="136" y="66"/>
                      <a:pt x="136" y="66"/>
                      <a:pt x="136" y="66"/>
                    </a:cubicBezTo>
                    <a:cubicBezTo>
                      <a:pt x="136" y="66"/>
                      <a:pt x="135" y="65"/>
                      <a:pt x="135" y="65"/>
                    </a:cubicBezTo>
                    <a:cubicBezTo>
                      <a:pt x="135" y="65"/>
                      <a:pt x="135" y="65"/>
                      <a:pt x="135" y="65"/>
                    </a:cubicBezTo>
                    <a:cubicBezTo>
                      <a:pt x="134" y="64"/>
                      <a:pt x="133" y="64"/>
                      <a:pt x="132" y="63"/>
                    </a:cubicBezTo>
                    <a:cubicBezTo>
                      <a:pt x="132" y="63"/>
                      <a:pt x="132" y="63"/>
                      <a:pt x="132" y="63"/>
                    </a:cubicBezTo>
                    <a:cubicBezTo>
                      <a:pt x="132" y="62"/>
                      <a:pt x="132" y="62"/>
                      <a:pt x="132" y="62"/>
                    </a:cubicBezTo>
                    <a:cubicBezTo>
                      <a:pt x="131" y="61"/>
                      <a:pt x="128" y="58"/>
                      <a:pt x="127" y="58"/>
                    </a:cubicBezTo>
                    <a:cubicBezTo>
                      <a:pt x="124" y="58"/>
                      <a:pt x="122" y="55"/>
                      <a:pt x="120" y="54"/>
                    </a:cubicBezTo>
                    <a:cubicBezTo>
                      <a:pt x="119" y="52"/>
                      <a:pt x="118" y="51"/>
                      <a:pt x="117" y="51"/>
                    </a:cubicBezTo>
                    <a:cubicBezTo>
                      <a:pt x="114" y="51"/>
                      <a:pt x="113" y="47"/>
                      <a:pt x="113" y="44"/>
                    </a:cubicBezTo>
                    <a:cubicBezTo>
                      <a:pt x="113" y="43"/>
                      <a:pt x="112" y="42"/>
                      <a:pt x="112" y="41"/>
                    </a:cubicBezTo>
                    <a:cubicBezTo>
                      <a:pt x="110" y="39"/>
                      <a:pt x="110" y="36"/>
                      <a:pt x="111" y="35"/>
                    </a:cubicBezTo>
                    <a:cubicBezTo>
                      <a:pt x="112" y="32"/>
                      <a:pt x="115" y="32"/>
                      <a:pt x="118" y="34"/>
                    </a:cubicBezTo>
                    <a:cubicBezTo>
                      <a:pt x="118" y="34"/>
                      <a:pt x="119" y="34"/>
                      <a:pt x="119" y="34"/>
                    </a:cubicBezTo>
                    <a:cubicBezTo>
                      <a:pt x="120" y="34"/>
                      <a:pt x="121" y="34"/>
                      <a:pt x="121" y="33"/>
                    </a:cubicBezTo>
                    <a:cubicBezTo>
                      <a:pt x="121" y="33"/>
                      <a:pt x="122" y="33"/>
                      <a:pt x="121" y="32"/>
                    </a:cubicBezTo>
                    <a:cubicBezTo>
                      <a:pt x="120" y="31"/>
                      <a:pt x="119" y="29"/>
                      <a:pt x="118" y="28"/>
                    </a:cubicBezTo>
                    <a:cubicBezTo>
                      <a:pt x="116" y="25"/>
                      <a:pt x="115" y="23"/>
                      <a:pt x="115" y="21"/>
                    </a:cubicBezTo>
                    <a:cubicBezTo>
                      <a:pt x="115" y="21"/>
                      <a:pt x="115" y="20"/>
                      <a:pt x="115" y="18"/>
                    </a:cubicBezTo>
                    <a:cubicBezTo>
                      <a:pt x="115" y="17"/>
                      <a:pt x="115" y="17"/>
                      <a:pt x="115" y="17"/>
                    </a:cubicBezTo>
                    <a:cubicBezTo>
                      <a:pt x="115" y="16"/>
                      <a:pt x="116" y="16"/>
                      <a:pt x="116" y="16"/>
                    </a:cubicBezTo>
                    <a:cubicBezTo>
                      <a:pt x="116" y="16"/>
                      <a:pt x="116" y="16"/>
                      <a:pt x="116" y="16"/>
                    </a:cubicBezTo>
                    <a:cubicBezTo>
                      <a:pt x="116" y="15"/>
                      <a:pt x="116" y="15"/>
                      <a:pt x="116" y="15"/>
                    </a:cubicBezTo>
                    <a:cubicBezTo>
                      <a:pt x="116" y="15"/>
                      <a:pt x="116" y="15"/>
                      <a:pt x="116" y="15"/>
                    </a:cubicBezTo>
                    <a:cubicBezTo>
                      <a:pt x="116" y="14"/>
                      <a:pt x="116" y="13"/>
                      <a:pt x="116" y="13"/>
                    </a:cubicBezTo>
                    <a:cubicBezTo>
                      <a:pt x="116" y="13"/>
                      <a:pt x="116" y="13"/>
                      <a:pt x="116" y="13"/>
                    </a:cubicBezTo>
                    <a:cubicBezTo>
                      <a:pt x="116" y="13"/>
                      <a:pt x="116" y="13"/>
                      <a:pt x="115" y="13"/>
                    </a:cubicBezTo>
                    <a:cubicBezTo>
                      <a:pt x="115" y="13"/>
                      <a:pt x="115" y="13"/>
                      <a:pt x="115" y="12"/>
                    </a:cubicBezTo>
                    <a:cubicBezTo>
                      <a:pt x="111" y="10"/>
                      <a:pt x="109" y="7"/>
                      <a:pt x="108" y="4"/>
                    </a:cubicBezTo>
                    <a:cubicBezTo>
                      <a:pt x="107" y="3"/>
                      <a:pt x="107" y="3"/>
                      <a:pt x="107" y="3"/>
                    </a:cubicBezTo>
                    <a:cubicBezTo>
                      <a:pt x="107" y="2"/>
                      <a:pt x="107" y="2"/>
                      <a:pt x="106" y="1"/>
                    </a:cubicBezTo>
                    <a:cubicBezTo>
                      <a:pt x="106" y="1"/>
                      <a:pt x="106" y="1"/>
                      <a:pt x="106" y="1"/>
                    </a:cubicBezTo>
                    <a:cubicBezTo>
                      <a:pt x="105" y="1"/>
                      <a:pt x="105" y="0"/>
                      <a:pt x="105" y="0"/>
                    </a:cubicBezTo>
                    <a:cubicBezTo>
                      <a:pt x="103" y="0"/>
                      <a:pt x="103" y="0"/>
                      <a:pt x="103" y="0"/>
                    </a:cubicBezTo>
                    <a:cubicBezTo>
                      <a:pt x="102" y="0"/>
                      <a:pt x="102" y="0"/>
                      <a:pt x="102" y="0"/>
                    </a:cubicBezTo>
                    <a:cubicBezTo>
                      <a:pt x="102" y="0"/>
                      <a:pt x="102" y="1"/>
                      <a:pt x="102" y="1"/>
                    </a:cubicBezTo>
                    <a:cubicBezTo>
                      <a:pt x="101" y="2"/>
                      <a:pt x="101" y="2"/>
                      <a:pt x="101" y="2"/>
                    </a:cubicBezTo>
                    <a:cubicBezTo>
                      <a:pt x="101" y="2"/>
                      <a:pt x="101" y="2"/>
                      <a:pt x="101" y="2"/>
                    </a:cubicBezTo>
                    <a:cubicBezTo>
                      <a:pt x="101" y="3"/>
                      <a:pt x="100" y="4"/>
                      <a:pt x="100" y="5"/>
                    </a:cubicBezTo>
                    <a:cubicBezTo>
                      <a:pt x="98" y="7"/>
                      <a:pt x="98" y="8"/>
                      <a:pt x="97" y="8"/>
                    </a:cubicBezTo>
                    <a:cubicBezTo>
                      <a:pt x="97" y="8"/>
                      <a:pt x="97" y="8"/>
                      <a:pt x="97" y="8"/>
                    </a:cubicBezTo>
                    <a:cubicBezTo>
                      <a:pt x="97" y="8"/>
                      <a:pt x="97" y="8"/>
                      <a:pt x="97" y="8"/>
                    </a:cubicBezTo>
                    <a:cubicBezTo>
                      <a:pt x="97" y="8"/>
                      <a:pt x="97" y="8"/>
                      <a:pt x="97" y="8"/>
                    </a:cubicBezTo>
                    <a:cubicBezTo>
                      <a:pt x="96" y="8"/>
                      <a:pt x="95" y="9"/>
                      <a:pt x="94" y="9"/>
                    </a:cubicBezTo>
                    <a:cubicBezTo>
                      <a:pt x="91" y="10"/>
                      <a:pt x="88" y="11"/>
                      <a:pt x="86" y="12"/>
                    </a:cubicBezTo>
                    <a:cubicBezTo>
                      <a:pt x="85" y="13"/>
                      <a:pt x="84" y="13"/>
                      <a:pt x="83" y="13"/>
                    </a:cubicBezTo>
                    <a:cubicBezTo>
                      <a:pt x="81" y="13"/>
                      <a:pt x="79" y="13"/>
                      <a:pt x="77" y="12"/>
                    </a:cubicBezTo>
                    <a:cubicBezTo>
                      <a:pt x="76" y="12"/>
                      <a:pt x="76" y="12"/>
                      <a:pt x="75" y="11"/>
                    </a:cubicBezTo>
                    <a:cubicBezTo>
                      <a:pt x="73" y="11"/>
                      <a:pt x="71" y="10"/>
                      <a:pt x="70" y="10"/>
                    </a:cubicBezTo>
                    <a:cubicBezTo>
                      <a:pt x="69" y="10"/>
                      <a:pt x="69" y="10"/>
                      <a:pt x="68" y="10"/>
                    </a:cubicBezTo>
                    <a:cubicBezTo>
                      <a:pt x="66" y="10"/>
                      <a:pt x="65" y="11"/>
                      <a:pt x="64" y="11"/>
                    </a:cubicBezTo>
                    <a:cubicBezTo>
                      <a:pt x="64" y="12"/>
                      <a:pt x="64" y="12"/>
                      <a:pt x="64" y="12"/>
                    </a:cubicBezTo>
                    <a:cubicBezTo>
                      <a:pt x="65" y="13"/>
                      <a:pt x="65" y="14"/>
                      <a:pt x="66" y="16"/>
                    </a:cubicBezTo>
                    <a:cubicBezTo>
                      <a:pt x="66" y="18"/>
                      <a:pt x="66" y="21"/>
                      <a:pt x="66" y="23"/>
                    </a:cubicBezTo>
                    <a:cubicBezTo>
                      <a:pt x="66" y="23"/>
                      <a:pt x="66" y="24"/>
                      <a:pt x="66" y="24"/>
                    </a:cubicBezTo>
                    <a:cubicBezTo>
                      <a:pt x="66" y="25"/>
                      <a:pt x="67" y="26"/>
                      <a:pt x="67" y="27"/>
                    </a:cubicBezTo>
                    <a:cubicBezTo>
                      <a:pt x="68" y="31"/>
                      <a:pt x="70" y="33"/>
                      <a:pt x="70" y="33"/>
                    </a:cubicBezTo>
                    <a:cubicBezTo>
                      <a:pt x="72" y="33"/>
                      <a:pt x="73" y="33"/>
                      <a:pt x="75" y="34"/>
                    </a:cubicBezTo>
                    <a:cubicBezTo>
                      <a:pt x="77" y="35"/>
                      <a:pt x="79" y="37"/>
                      <a:pt x="79" y="38"/>
                    </a:cubicBezTo>
                    <a:cubicBezTo>
                      <a:pt x="79" y="38"/>
                      <a:pt x="79" y="38"/>
                      <a:pt x="79" y="38"/>
                    </a:cubicBezTo>
                    <a:cubicBezTo>
                      <a:pt x="79" y="38"/>
                      <a:pt x="79" y="38"/>
                      <a:pt x="79" y="38"/>
                    </a:cubicBezTo>
                    <a:cubicBezTo>
                      <a:pt x="79" y="39"/>
                      <a:pt x="79" y="41"/>
                      <a:pt x="78" y="41"/>
                    </a:cubicBezTo>
                    <a:cubicBezTo>
                      <a:pt x="78" y="42"/>
                      <a:pt x="77" y="42"/>
                      <a:pt x="77" y="42"/>
                    </a:cubicBezTo>
                    <a:cubicBezTo>
                      <a:pt x="74" y="43"/>
                      <a:pt x="73" y="46"/>
                      <a:pt x="72" y="49"/>
                    </a:cubicBezTo>
                    <a:cubicBezTo>
                      <a:pt x="72" y="50"/>
                      <a:pt x="72" y="51"/>
                      <a:pt x="72" y="52"/>
                    </a:cubicBezTo>
                    <a:cubicBezTo>
                      <a:pt x="72" y="54"/>
                      <a:pt x="72" y="58"/>
                      <a:pt x="68" y="59"/>
                    </a:cubicBezTo>
                    <a:cubicBezTo>
                      <a:pt x="66" y="59"/>
                      <a:pt x="65" y="60"/>
                      <a:pt x="65" y="63"/>
                    </a:cubicBezTo>
                    <a:cubicBezTo>
                      <a:pt x="65" y="68"/>
                      <a:pt x="61" y="69"/>
                      <a:pt x="59" y="69"/>
                    </a:cubicBezTo>
                    <a:cubicBezTo>
                      <a:pt x="59" y="70"/>
                      <a:pt x="58" y="70"/>
                      <a:pt x="58" y="70"/>
                    </a:cubicBezTo>
                    <a:cubicBezTo>
                      <a:pt x="58" y="70"/>
                      <a:pt x="57" y="72"/>
                      <a:pt x="57" y="73"/>
                    </a:cubicBezTo>
                    <a:cubicBezTo>
                      <a:pt x="55" y="79"/>
                      <a:pt x="54" y="81"/>
                      <a:pt x="53" y="82"/>
                    </a:cubicBezTo>
                    <a:cubicBezTo>
                      <a:pt x="52" y="83"/>
                      <a:pt x="51" y="83"/>
                      <a:pt x="49" y="84"/>
                    </a:cubicBezTo>
                    <a:cubicBezTo>
                      <a:pt x="47" y="84"/>
                      <a:pt x="44" y="85"/>
                      <a:pt x="44" y="87"/>
                    </a:cubicBezTo>
                    <a:cubicBezTo>
                      <a:pt x="44" y="91"/>
                      <a:pt x="40" y="97"/>
                      <a:pt x="36" y="97"/>
                    </a:cubicBezTo>
                    <a:cubicBezTo>
                      <a:pt x="36" y="97"/>
                      <a:pt x="36" y="97"/>
                      <a:pt x="36" y="97"/>
                    </a:cubicBezTo>
                    <a:cubicBezTo>
                      <a:pt x="36" y="97"/>
                      <a:pt x="36" y="97"/>
                      <a:pt x="36" y="97"/>
                    </a:cubicBezTo>
                    <a:cubicBezTo>
                      <a:pt x="35" y="97"/>
                      <a:pt x="35" y="97"/>
                      <a:pt x="34" y="96"/>
                    </a:cubicBezTo>
                    <a:cubicBezTo>
                      <a:pt x="33" y="96"/>
                      <a:pt x="32" y="96"/>
                      <a:pt x="31" y="96"/>
                    </a:cubicBezTo>
                    <a:cubicBezTo>
                      <a:pt x="30" y="96"/>
                      <a:pt x="30" y="96"/>
                      <a:pt x="30" y="96"/>
                    </a:cubicBezTo>
                    <a:cubicBezTo>
                      <a:pt x="30" y="97"/>
                      <a:pt x="29" y="98"/>
                      <a:pt x="27" y="98"/>
                    </a:cubicBezTo>
                    <a:cubicBezTo>
                      <a:pt x="26" y="98"/>
                      <a:pt x="24" y="98"/>
                      <a:pt x="23" y="97"/>
                    </a:cubicBezTo>
                    <a:cubicBezTo>
                      <a:pt x="22" y="97"/>
                      <a:pt x="22" y="96"/>
                      <a:pt x="21" y="96"/>
                    </a:cubicBezTo>
                    <a:cubicBezTo>
                      <a:pt x="21" y="96"/>
                      <a:pt x="21" y="97"/>
                      <a:pt x="20" y="97"/>
                    </a:cubicBezTo>
                    <a:cubicBezTo>
                      <a:pt x="16" y="101"/>
                      <a:pt x="14" y="104"/>
                      <a:pt x="14" y="105"/>
                    </a:cubicBezTo>
                    <a:cubicBezTo>
                      <a:pt x="14" y="106"/>
                      <a:pt x="15" y="106"/>
                      <a:pt x="16" y="107"/>
                    </a:cubicBezTo>
                    <a:cubicBezTo>
                      <a:pt x="18" y="108"/>
                      <a:pt x="21" y="110"/>
                      <a:pt x="21" y="113"/>
                    </a:cubicBezTo>
                    <a:cubicBezTo>
                      <a:pt x="20" y="117"/>
                      <a:pt x="23" y="121"/>
                      <a:pt x="25" y="123"/>
                    </a:cubicBezTo>
                    <a:cubicBezTo>
                      <a:pt x="27" y="125"/>
                      <a:pt x="32" y="132"/>
                      <a:pt x="29" y="136"/>
                    </a:cubicBezTo>
                    <a:cubicBezTo>
                      <a:pt x="27" y="139"/>
                      <a:pt x="24" y="140"/>
                      <a:pt x="19" y="139"/>
                    </a:cubicBezTo>
                    <a:cubicBezTo>
                      <a:pt x="18" y="139"/>
                      <a:pt x="17" y="139"/>
                      <a:pt x="16" y="139"/>
                    </a:cubicBezTo>
                    <a:cubicBezTo>
                      <a:pt x="15" y="140"/>
                      <a:pt x="12" y="140"/>
                      <a:pt x="8" y="140"/>
                    </a:cubicBezTo>
                    <a:cubicBezTo>
                      <a:pt x="8" y="139"/>
                      <a:pt x="7" y="139"/>
                      <a:pt x="7" y="139"/>
                    </a:cubicBezTo>
                    <a:cubicBezTo>
                      <a:pt x="4" y="139"/>
                      <a:pt x="3" y="141"/>
                      <a:pt x="2" y="143"/>
                    </a:cubicBezTo>
                    <a:cubicBezTo>
                      <a:pt x="1" y="144"/>
                      <a:pt x="1" y="144"/>
                      <a:pt x="1" y="145"/>
                    </a:cubicBezTo>
                    <a:cubicBezTo>
                      <a:pt x="0" y="145"/>
                      <a:pt x="0" y="145"/>
                      <a:pt x="0" y="145"/>
                    </a:cubicBezTo>
                    <a:cubicBezTo>
                      <a:pt x="1" y="146"/>
                      <a:pt x="2" y="147"/>
                      <a:pt x="2" y="148"/>
                    </a:cubicBezTo>
                    <a:cubicBezTo>
                      <a:pt x="4" y="150"/>
                      <a:pt x="6" y="152"/>
                      <a:pt x="9" y="153"/>
                    </a:cubicBezTo>
                    <a:cubicBezTo>
                      <a:pt x="11" y="154"/>
                      <a:pt x="14" y="153"/>
                      <a:pt x="16" y="153"/>
                    </a:cubicBezTo>
                    <a:cubicBezTo>
                      <a:pt x="17" y="152"/>
                      <a:pt x="18" y="152"/>
                      <a:pt x="19" y="152"/>
                    </a:cubicBezTo>
                    <a:cubicBezTo>
                      <a:pt x="21" y="152"/>
                      <a:pt x="22" y="153"/>
                      <a:pt x="22" y="156"/>
                    </a:cubicBezTo>
                    <a:cubicBezTo>
                      <a:pt x="22" y="161"/>
                      <a:pt x="15" y="161"/>
                      <a:pt x="9" y="162"/>
                    </a:cubicBezTo>
                    <a:cubicBezTo>
                      <a:pt x="9" y="162"/>
                      <a:pt x="8" y="162"/>
                      <a:pt x="7" y="162"/>
                    </a:cubicBezTo>
                    <a:cubicBezTo>
                      <a:pt x="11" y="167"/>
                      <a:pt x="23" y="180"/>
                      <a:pt x="28" y="179"/>
                    </a:cubicBezTo>
                    <a:cubicBezTo>
                      <a:pt x="34" y="178"/>
                      <a:pt x="38" y="172"/>
                      <a:pt x="39" y="170"/>
                    </a:cubicBezTo>
                    <a:cubicBezTo>
                      <a:pt x="38" y="169"/>
                      <a:pt x="37" y="168"/>
                      <a:pt x="38" y="166"/>
                    </a:cubicBezTo>
                    <a:cubicBezTo>
                      <a:pt x="38" y="164"/>
                      <a:pt x="41" y="161"/>
                      <a:pt x="43" y="161"/>
                    </a:cubicBezTo>
                    <a:cubicBezTo>
                      <a:pt x="44" y="161"/>
                      <a:pt x="44" y="161"/>
                      <a:pt x="45" y="161"/>
                    </a:cubicBezTo>
                    <a:cubicBezTo>
                      <a:pt x="47" y="162"/>
                      <a:pt x="47" y="165"/>
                      <a:pt x="47" y="168"/>
                    </a:cubicBezTo>
                    <a:cubicBezTo>
                      <a:pt x="47" y="170"/>
                      <a:pt x="47" y="173"/>
                      <a:pt x="48" y="173"/>
                    </a:cubicBezTo>
                    <a:cubicBezTo>
                      <a:pt x="52" y="176"/>
                      <a:pt x="50" y="181"/>
                      <a:pt x="49" y="186"/>
                    </a:cubicBezTo>
                    <a:cubicBezTo>
                      <a:pt x="48" y="188"/>
                      <a:pt x="49" y="193"/>
                      <a:pt x="50" y="198"/>
                    </a:cubicBezTo>
                    <a:cubicBezTo>
                      <a:pt x="50" y="200"/>
                      <a:pt x="51" y="202"/>
                      <a:pt x="51" y="204"/>
                    </a:cubicBezTo>
                    <a:cubicBezTo>
                      <a:pt x="51" y="206"/>
                      <a:pt x="52" y="209"/>
                      <a:pt x="53" y="212"/>
                    </a:cubicBezTo>
                    <a:cubicBezTo>
                      <a:pt x="54" y="216"/>
                      <a:pt x="55" y="220"/>
                      <a:pt x="56" y="224"/>
                    </a:cubicBezTo>
                    <a:cubicBezTo>
                      <a:pt x="57" y="232"/>
                      <a:pt x="62" y="245"/>
                      <a:pt x="66" y="254"/>
                    </a:cubicBezTo>
                    <a:cubicBezTo>
                      <a:pt x="69" y="258"/>
                      <a:pt x="71" y="265"/>
                      <a:pt x="73" y="270"/>
                    </a:cubicBezTo>
                    <a:cubicBezTo>
                      <a:pt x="74" y="276"/>
                      <a:pt x="76" y="281"/>
                      <a:pt x="77" y="283"/>
                    </a:cubicBezTo>
                    <a:cubicBezTo>
                      <a:pt x="80" y="286"/>
                      <a:pt x="88" y="299"/>
                      <a:pt x="88" y="307"/>
                    </a:cubicBezTo>
                    <a:cubicBezTo>
                      <a:pt x="88" y="314"/>
                      <a:pt x="96" y="324"/>
                      <a:pt x="98" y="326"/>
                    </a:cubicBezTo>
                    <a:cubicBezTo>
                      <a:pt x="99" y="326"/>
                      <a:pt x="99" y="326"/>
                      <a:pt x="99" y="326"/>
                    </a:cubicBezTo>
                    <a:cubicBezTo>
                      <a:pt x="101" y="326"/>
                      <a:pt x="105" y="323"/>
                      <a:pt x="106" y="320"/>
                    </a:cubicBezTo>
                    <a:cubicBezTo>
                      <a:pt x="107" y="317"/>
                      <a:pt x="110" y="315"/>
                      <a:pt x="112" y="313"/>
                    </a:cubicBezTo>
                    <a:cubicBezTo>
                      <a:pt x="114" y="312"/>
                      <a:pt x="116" y="311"/>
                      <a:pt x="116" y="310"/>
                    </a:cubicBezTo>
                    <a:cubicBezTo>
                      <a:pt x="117" y="307"/>
                      <a:pt x="117" y="301"/>
                      <a:pt x="122" y="300"/>
                    </a:cubicBezTo>
                    <a:cubicBezTo>
                      <a:pt x="123" y="300"/>
                      <a:pt x="124" y="299"/>
                      <a:pt x="124" y="294"/>
                    </a:cubicBezTo>
                    <a:cubicBezTo>
                      <a:pt x="124" y="290"/>
                      <a:pt x="124" y="283"/>
                      <a:pt x="127" y="279"/>
                    </a:cubicBezTo>
                    <a:cubicBezTo>
                      <a:pt x="130" y="275"/>
                      <a:pt x="130" y="266"/>
                      <a:pt x="129" y="262"/>
                    </a:cubicBezTo>
                    <a:cubicBezTo>
                      <a:pt x="127" y="258"/>
                      <a:pt x="128" y="251"/>
                      <a:pt x="130" y="247"/>
                    </a:cubicBezTo>
                    <a:cubicBezTo>
                      <a:pt x="130" y="245"/>
                      <a:pt x="130" y="244"/>
                      <a:pt x="131" y="243"/>
                    </a:cubicBezTo>
                    <a:cubicBezTo>
                      <a:pt x="131" y="240"/>
                      <a:pt x="132" y="236"/>
                      <a:pt x="135" y="236"/>
                    </a:cubicBezTo>
                    <a:cubicBezTo>
                      <a:pt x="138" y="236"/>
                      <a:pt x="142" y="233"/>
                      <a:pt x="145" y="229"/>
                    </a:cubicBezTo>
                    <a:cubicBezTo>
                      <a:pt x="148" y="226"/>
                      <a:pt x="153" y="222"/>
                      <a:pt x="158" y="219"/>
                    </a:cubicBezTo>
                    <a:cubicBezTo>
                      <a:pt x="160" y="217"/>
                      <a:pt x="162" y="216"/>
                      <a:pt x="163" y="215"/>
                    </a:cubicBezTo>
                    <a:cubicBezTo>
                      <a:pt x="167" y="212"/>
                      <a:pt x="177" y="202"/>
                      <a:pt x="180" y="197"/>
                    </a:cubicBezTo>
                    <a:cubicBezTo>
                      <a:pt x="183" y="194"/>
                      <a:pt x="187" y="192"/>
                      <a:pt x="191" y="190"/>
                    </a:cubicBezTo>
                    <a:cubicBezTo>
                      <a:pt x="193" y="188"/>
                      <a:pt x="196" y="187"/>
                      <a:pt x="198" y="185"/>
                    </a:cubicBezTo>
                    <a:cubicBezTo>
                      <a:pt x="200" y="183"/>
                      <a:pt x="200" y="181"/>
                      <a:pt x="200" y="179"/>
                    </a:cubicBezTo>
                    <a:cubicBezTo>
                      <a:pt x="200" y="177"/>
                      <a:pt x="201" y="176"/>
                      <a:pt x="201" y="175"/>
                    </a:cubicBezTo>
                    <a:cubicBezTo>
                      <a:pt x="202" y="167"/>
                      <a:pt x="223" y="166"/>
                      <a:pt x="223" y="166"/>
                    </a:cubicBezTo>
                    <a:cubicBezTo>
                      <a:pt x="223" y="166"/>
                      <a:pt x="223" y="166"/>
                      <a:pt x="224" y="166"/>
                    </a:cubicBezTo>
                    <a:cubicBezTo>
                      <a:pt x="224" y="166"/>
                      <a:pt x="224" y="166"/>
                      <a:pt x="224" y="165"/>
                    </a:cubicBezTo>
                    <a:cubicBezTo>
                      <a:pt x="224" y="165"/>
                      <a:pt x="224" y="165"/>
                      <a:pt x="224" y="164"/>
                    </a:cubicBezTo>
                    <a:cubicBezTo>
                      <a:pt x="223" y="164"/>
                      <a:pt x="223" y="163"/>
                      <a:pt x="223" y="163"/>
                    </a:cubicBezTo>
                    <a:cubicBezTo>
                      <a:pt x="223" y="162"/>
                      <a:pt x="223" y="162"/>
                      <a:pt x="223" y="161"/>
                    </a:cubicBezTo>
                    <a:cubicBezTo>
                      <a:pt x="223" y="161"/>
                      <a:pt x="223" y="160"/>
                      <a:pt x="223" y="160"/>
                    </a:cubicBezTo>
                    <a:cubicBezTo>
                      <a:pt x="223" y="160"/>
                      <a:pt x="223" y="159"/>
                      <a:pt x="223" y="159"/>
                    </a:cubicBezTo>
                    <a:cubicBezTo>
                      <a:pt x="223" y="158"/>
                      <a:pt x="223" y="158"/>
                      <a:pt x="222" y="157"/>
                    </a:cubicBezTo>
                    <a:cubicBezTo>
                      <a:pt x="222" y="157"/>
                      <a:pt x="222" y="156"/>
                      <a:pt x="222" y="156"/>
                    </a:cubicBezTo>
                    <a:cubicBezTo>
                      <a:pt x="222" y="156"/>
                      <a:pt x="222" y="155"/>
                      <a:pt x="222" y="155"/>
                    </a:cubicBezTo>
                    <a:cubicBezTo>
                      <a:pt x="222" y="154"/>
                      <a:pt x="222" y="154"/>
                      <a:pt x="222" y="154"/>
                    </a:cubicBezTo>
                    <a:cubicBezTo>
                      <a:pt x="222" y="153"/>
                      <a:pt x="221" y="153"/>
                      <a:pt x="221" y="152"/>
                    </a:cubicBezTo>
                    <a:cubicBezTo>
                      <a:pt x="221" y="152"/>
                      <a:pt x="221" y="152"/>
                      <a:pt x="221" y="151"/>
                    </a:cubicBezTo>
                    <a:cubicBezTo>
                      <a:pt x="221" y="151"/>
                      <a:pt x="221" y="150"/>
                      <a:pt x="221" y="150"/>
                    </a:cubicBezTo>
                    <a:cubicBezTo>
                      <a:pt x="221" y="150"/>
                      <a:pt x="221" y="150"/>
                      <a:pt x="220" y="150"/>
                    </a:cubicBezTo>
                    <a:cubicBezTo>
                      <a:pt x="220" y="149"/>
                      <a:pt x="220" y="148"/>
                      <a:pt x="220" y="148"/>
                    </a:cubicBezTo>
                    <a:cubicBezTo>
                      <a:pt x="218" y="143"/>
                      <a:pt x="216" y="134"/>
                      <a:pt x="217" y="130"/>
                    </a:cubicBezTo>
                    <a:cubicBezTo>
                      <a:pt x="218" y="127"/>
                      <a:pt x="220" y="127"/>
                      <a:pt x="221" y="126"/>
                    </a:cubicBezTo>
                    <a:cubicBezTo>
                      <a:pt x="223" y="126"/>
                      <a:pt x="223" y="126"/>
                      <a:pt x="223" y="125"/>
                    </a:cubicBezTo>
                    <a:cubicBezTo>
                      <a:pt x="223" y="125"/>
                      <a:pt x="221" y="124"/>
                      <a:pt x="220" y="124"/>
                    </a:cubicBezTo>
                    <a:cubicBezTo>
                      <a:pt x="218" y="123"/>
                      <a:pt x="216" y="121"/>
                      <a:pt x="215" y="119"/>
                    </a:cubicBezTo>
                    <a:cubicBezTo>
                      <a:pt x="215" y="118"/>
                      <a:pt x="215" y="116"/>
                      <a:pt x="216" y="115"/>
                    </a:cubicBezTo>
                    <a:cubicBezTo>
                      <a:pt x="217" y="113"/>
                      <a:pt x="219" y="112"/>
                      <a:pt x="221" y="112"/>
                    </a:cubicBezTo>
                    <a:cubicBezTo>
                      <a:pt x="222" y="112"/>
                      <a:pt x="223" y="112"/>
                      <a:pt x="224" y="113"/>
                    </a:cubicBezTo>
                    <a:cubicBezTo>
                      <a:pt x="225" y="114"/>
                      <a:pt x="226" y="114"/>
                      <a:pt x="227" y="114"/>
                    </a:cubicBezTo>
                    <a:cubicBezTo>
                      <a:pt x="233" y="114"/>
                      <a:pt x="237" y="117"/>
                      <a:pt x="237" y="122"/>
                    </a:cubicBezTo>
                    <a:cubicBezTo>
                      <a:pt x="237" y="123"/>
                      <a:pt x="239" y="125"/>
                      <a:pt x="240" y="126"/>
                    </a:cubicBezTo>
                    <a:cubicBezTo>
                      <a:pt x="242" y="125"/>
                      <a:pt x="249" y="125"/>
                      <a:pt x="253" y="125"/>
                    </a:cubicBezTo>
                    <a:cubicBezTo>
                      <a:pt x="257" y="125"/>
                      <a:pt x="263" y="125"/>
                      <a:pt x="263" y="130"/>
                    </a:cubicBezTo>
                    <a:cubicBezTo>
                      <a:pt x="263" y="133"/>
                      <a:pt x="258" y="143"/>
                      <a:pt x="252" y="143"/>
                    </a:cubicBezTo>
                    <a:cubicBezTo>
                      <a:pt x="252" y="143"/>
                      <a:pt x="251" y="144"/>
                      <a:pt x="251" y="146"/>
                    </a:cubicBezTo>
                    <a:cubicBezTo>
                      <a:pt x="251" y="149"/>
                      <a:pt x="251" y="151"/>
                      <a:pt x="252" y="151"/>
                    </a:cubicBezTo>
                    <a:cubicBezTo>
                      <a:pt x="252" y="151"/>
                      <a:pt x="254" y="149"/>
                      <a:pt x="255" y="148"/>
                    </a:cubicBezTo>
                    <a:cubicBezTo>
                      <a:pt x="255" y="147"/>
                      <a:pt x="255" y="147"/>
                      <a:pt x="255" y="147"/>
                    </a:cubicBezTo>
                    <a:cubicBezTo>
                      <a:pt x="256" y="145"/>
                      <a:pt x="258" y="142"/>
                      <a:pt x="260" y="142"/>
                    </a:cubicBezTo>
                    <a:cubicBezTo>
                      <a:pt x="262" y="142"/>
                      <a:pt x="263" y="146"/>
                      <a:pt x="265" y="157"/>
                    </a:cubicBezTo>
                    <a:cubicBezTo>
                      <a:pt x="265" y="158"/>
                      <a:pt x="265" y="160"/>
                      <a:pt x="265" y="162"/>
                    </a:cubicBezTo>
                    <a:cubicBezTo>
                      <a:pt x="265" y="162"/>
                      <a:pt x="265" y="162"/>
                      <a:pt x="265" y="162"/>
                    </a:cubicBezTo>
                    <a:cubicBezTo>
                      <a:pt x="265" y="162"/>
                      <a:pt x="265" y="162"/>
                      <a:pt x="26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1" name="Freeform 1121"/>
              <p:cNvSpPr>
                <a:spLocks/>
              </p:cNvSpPr>
              <p:nvPr/>
            </p:nvSpPr>
            <p:spPr bwMode="auto">
              <a:xfrm>
                <a:off x="4021" y="1823"/>
                <a:ext cx="112" cy="46"/>
              </a:xfrm>
              <a:custGeom>
                <a:avLst/>
                <a:gdLst>
                  <a:gd name="T0" fmla="*/ 117 w 118"/>
                  <a:gd name="T1" fmla="*/ 12 h 48"/>
                  <a:gd name="T2" fmla="*/ 116 w 118"/>
                  <a:gd name="T3" fmla="*/ 12 h 48"/>
                  <a:gd name="T4" fmla="*/ 109 w 118"/>
                  <a:gd name="T5" fmla="*/ 9 h 48"/>
                  <a:gd name="T6" fmla="*/ 105 w 118"/>
                  <a:gd name="T7" fmla="*/ 7 h 48"/>
                  <a:gd name="T8" fmla="*/ 77 w 118"/>
                  <a:gd name="T9" fmla="*/ 4 h 48"/>
                  <a:gd name="T10" fmla="*/ 56 w 118"/>
                  <a:gd name="T11" fmla="*/ 1 h 48"/>
                  <a:gd name="T12" fmla="*/ 53 w 118"/>
                  <a:gd name="T13" fmla="*/ 0 h 48"/>
                  <a:gd name="T14" fmla="*/ 41 w 118"/>
                  <a:gd name="T15" fmla="*/ 9 h 48"/>
                  <a:gd name="T16" fmla="*/ 25 w 118"/>
                  <a:gd name="T17" fmla="*/ 5 h 48"/>
                  <a:gd name="T18" fmla="*/ 13 w 118"/>
                  <a:gd name="T19" fmla="*/ 15 h 48"/>
                  <a:gd name="T20" fmla="*/ 12 w 118"/>
                  <a:gd name="T21" fmla="*/ 16 h 48"/>
                  <a:gd name="T22" fmla="*/ 11 w 118"/>
                  <a:gd name="T23" fmla="*/ 18 h 48"/>
                  <a:gd name="T24" fmla="*/ 14 w 118"/>
                  <a:gd name="T25" fmla="*/ 22 h 48"/>
                  <a:gd name="T26" fmla="*/ 20 w 118"/>
                  <a:gd name="T27" fmla="*/ 22 h 48"/>
                  <a:gd name="T28" fmla="*/ 39 w 118"/>
                  <a:gd name="T29" fmla="*/ 28 h 48"/>
                  <a:gd name="T30" fmla="*/ 38 w 118"/>
                  <a:gd name="T31" fmla="*/ 35 h 48"/>
                  <a:gd name="T32" fmla="*/ 29 w 118"/>
                  <a:gd name="T33" fmla="*/ 39 h 48"/>
                  <a:gd name="T34" fmla="*/ 23 w 118"/>
                  <a:gd name="T35" fmla="*/ 39 h 48"/>
                  <a:gd name="T36" fmla="*/ 22 w 118"/>
                  <a:gd name="T37" fmla="*/ 40 h 48"/>
                  <a:gd name="T38" fmla="*/ 20 w 118"/>
                  <a:gd name="T39" fmla="*/ 40 h 48"/>
                  <a:gd name="T40" fmla="*/ 17 w 118"/>
                  <a:gd name="T41" fmla="*/ 41 h 48"/>
                  <a:gd name="T42" fmla="*/ 10 w 118"/>
                  <a:gd name="T43" fmla="*/ 41 h 48"/>
                  <a:gd name="T44" fmla="*/ 9 w 118"/>
                  <a:gd name="T45" fmla="*/ 41 h 48"/>
                  <a:gd name="T46" fmla="*/ 5 w 118"/>
                  <a:gd name="T47" fmla="*/ 42 h 48"/>
                  <a:gd name="T48" fmla="*/ 5 w 118"/>
                  <a:gd name="T49" fmla="*/ 41 h 48"/>
                  <a:gd name="T50" fmla="*/ 5 w 118"/>
                  <a:gd name="T51" fmla="*/ 41 h 48"/>
                  <a:gd name="T52" fmla="*/ 3 w 118"/>
                  <a:gd name="T53" fmla="*/ 45 h 48"/>
                  <a:gd name="T54" fmla="*/ 14 w 118"/>
                  <a:gd name="T55" fmla="*/ 46 h 48"/>
                  <a:gd name="T56" fmla="*/ 18 w 118"/>
                  <a:gd name="T57" fmla="*/ 46 h 48"/>
                  <a:gd name="T58" fmla="*/ 28 w 118"/>
                  <a:gd name="T59" fmla="*/ 48 h 48"/>
                  <a:gd name="T60" fmla="*/ 31 w 118"/>
                  <a:gd name="T61" fmla="*/ 47 h 48"/>
                  <a:gd name="T62" fmla="*/ 34 w 118"/>
                  <a:gd name="T63" fmla="*/ 48 h 48"/>
                  <a:gd name="T64" fmla="*/ 37 w 118"/>
                  <a:gd name="T65" fmla="*/ 48 h 48"/>
                  <a:gd name="T66" fmla="*/ 39 w 118"/>
                  <a:gd name="T67" fmla="*/ 48 h 48"/>
                  <a:gd name="T68" fmla="*/ 40 w 118"/>
                  <a:gd name="T69" fmla="*/ 48 h 48"/>
                  <a:gd name="T70" fmla="*/ 42 w 118"/>
                  <a:gd name="T71" fmla="*/ 47 h 48"/>
                  <a:gd name="T72" fmla="*/ 44 w 118"/>
                  <a:gd name="T73" fmla="*/ 47 h 48"/>
                  <a:gd name="T74" fmla="*/ 46 w 118"/>
                  <a:gd name="T75" fmla="*/ 47 h 48"/>
                  <a:gd name="T76" fmla="*/ 47 w 118"/>
                  <a:gd name="T77" fmla="*/ 47 h 48"/>
                  <a:gd name="T78" fmla="*/ 47 w 118"/>
                  <a:gd name="T79" fmla="*/ 45 h 48"/>
                  <a:gd name="T80" fmla="*/ 47 w 118"/>
                  <a:gd name="T81" fmla="*/ 44 h 48"/>
                  <a:gd name="T82" fmla="*/ 47 w 118"/>
                  <a:gd name="T83" fmla="*/ 43 h 48"/>
                  <a:gd name="T84" fmla="*/ 54 w 118"/>
                  <a:gd name="T85" fmla="*/ 38 h 48"/>
                  <a:gd name="T86" fmla="*/ 61 w 118"/>
                  <a:gd name="T87" fmla="*/ 34 h 48"/>
                  <a:gd name="T88" fmla="*/ 68 w 118"/>
                  <a:gd name="T89" fmla="*/ 32 h 48"/>
                  <a:gd name="T90" fmla="*/ 73 w 118"/>
                  <a:gd name="T91" fmla="*/ 35 h 48"/>
                  <a:gd name="T92" fmla="*/ 76 w 118"/>
                  <a:gd name="T93" fmla="*/ 33 h 48"/>
                  <a:gd name="T94" fmla="*/ 90 w 118"/>
                  <a:gd name="T95" fmla="*/ 27 h 48"/>
                  <a:gd name="T96" fmla="*/ 99 w 118"/>
                  <a:gd name="T97" fmla="*/ 23 h 48"/>
                  <a:gd name="T98" fmla="*/ 108 w 118"/>
                  <a:gd name="T99" fmla="*/ 17 h 48"/>
                  <a:gd name="T100" fmla="*/ 110 w 118"/>
                  <a:gd name="T101" fmla="*/ 16 h 48"/>
                  <a:gd name="T102" fmla="*/ 111 w 118"/>
                  <a:gd name="T103" fmla="*/ 15 h 48"/>
                  <a:gd name="T104" fmla="*/ 113 w 118"/>
                  <a:gd name="T105" fmla="*/ 14 h 48"/>
                  <a:gd name="T106" fmla="*/ 114 w 118"/>
                  <a:gd name="T107" fmla="*/ 14 h 48"/>
                  <a:gd name="T108" fmla="*/ 118 w 118"/>
                  <a:gd name="T10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48">
                    <a:moveTo>
                      <a:pt x="118" y="12"/>
                    </a:moveTo>
                    <a:cubicBezTo>
                      <a:pt x="117" y="12"/>
                      <a:pt x="117" y="12"/>
                      <a:pt x="117" y="12"/>
                    </a:cubicBezTo>
                    <a:cubicBezTo>
                      <a:pt x="117" y="12"/>
                      <a:pt x="117" y="12"/>
                      <a:pt x="117" y="12"/>
                    </a:cubicBezTo>
                    <a:cubicBezTo>
                      <a:pt x="117" y="12"/>
                      <a:pt x="116" y="12"/>
                      <a:pt x="116" y="12"/>
                    </a:cubicBezTo>
                    <a:cubicBezTo>
                      <a:pt x="115" y="12"/>
                      <a:pt x="115" y="12"/>
                      <a:pt x="115" y="12"/>
                    </a:cubicBezTo>
                    <a:cubicBezTo>
                      <a:pt x="113" y="12"/>
                      <a:pt x="111" y="11"/>
                      <a:pt x="109" y="9"/>
                    </a:cubicBezTo>
                    <a:cubicBezTo>
                      <a:pt x="107" y="7"/>
                      <a:pt x="106" y="7"/>
                      <a:pt x="106" y="7"/>
                    </a:cubicBezTo>
                    <a:cubicBezTo>
                      <a:pt x="105" y="7"/>
                      <a:pt x="105" y="7"/>
                      <a:pt x="105" y="7"/>
                    </a:cubicBezTo>
                    <a:cubicBezTo>
                      <a:pt x="103" y="7"/>
                      <a:pt x="101" y="7"/>
                      <a:pt x="100" y="7"/>
                    </a:cubicBezTo>
                    <a:cubicBezTo>
                      <a:pt x="96" y="6"/>
                      <a:pt x="85" y="4"/>
                      <a:pt x="77" y="4"/>
                    </a:cubicBezTo>
                    <a:cubicBezTo>
                      <a:pt x="73" y="4"/>
                      <a:pt x="72" y="5"/>
                      <a:pt x="72" y="5"/>
                    </a:cubicBezTo>
                    <a:cubicBezTo>
                      <a:pt x="68" y="6"/>
                      <a:pt x="60" y="3"/>
                      <a:pt x="56" y="1"/>
                    </a:cubicBezTo>
                    <a:cubicBezTo>
                      <a:pt x="55" y="0"/>
                      <a:pt x="55" y="0"/>
                      <a:pt x="55" y="0"/>
                    </a:cubicBezTo>
                    <a:cubicBezTo>
                      <a:pt x="55" y="0"/>
                      <a:pt x="54" y="0"/>
                      <a:pt x="53" y="0"/>
                    </a:cubicBezTo>
                    <a:cubicBezTo>
                      <a:pt x="50" y="0"/>
                      <a:pt x="47" y="2"/>
                      <a:pt x="46" y="3"/>
                    </a:cubicBezTo>
                    <a:cubicBezTo>
                      <a:pt x="46" y="7"/>
                      <a:pt x="44" y="9"/>
                      <a:pt x="41" y="9"/>
                    </a:cubicBezTo>
                    <a:cubicBezTo>
                      <a:pt x="39" y="9"/>
                      <a:pt x="37" y="8"/>
                      <a:pt x="34" y="7"/>
                    </a:cubicBezTo>
                    <a:cubicBezTo>
                      <a:pt x="31" y="5"/>
                      <a:pt x="28" y="5"/>
                      <a:pt x="25" y="5"/>
                    </a:cubicBezTo>
                    <a:cubicBezTo>
                      <a:pt x="22" y="5"/>
                      <a:pt x="21" y="5"/>
                      <a:pt x="21" y="6"/>
                    </a:cubicBezTo>
                    <a:cubicBezTo>
                      <a:pt x="21" y="10"/>
                      <a:pt x="15" y="14"/>
                      <a:pt x="13" y="15"/>
                    </a:cubicBezTo>
                    <a:cubicBezTo>
                      <a:pt x="13" y="15"/>
                      <a:pt x="13" y="15"/>
                      <a:pt x="13" y="15"/>
                    </a:cubicBezTo>
                    <a:cubicBezTo>
                      <a:pt x="13" y="15"/>
                      <a:pt x="13" y="15"/>
                      <a:pt x="12" y="16"/>
                    </a:cubicBezTo>
                    <a:cubicBezTo>
                      <a:pt x="12" y="16"/>
                      <a:pt x="12" y="16"/>
                      <a:pt x="12" y="16"/>
                    </a:cubicBezTo>
                    <a:cubicBezTo>
                      <a:pt x="12" y="16"/>
                      <a:pt x="12" y="17"/>
                      <a:pt x="11" y="18"/>
                    </a:cubicBezTo>
                    <a:cubicBezTo>
                      <a:pt x="12" y="19"/>
                      <a:pt x="13" y="20"/>
                      <a:pt x="14" y="21"/>
                    </a:cubicBezTo>
                    <a:cubicBezTo>
                      <a:pt x="14" y="22"/>
                      <a:pt x="14" y="22"/>
                      <a:pt x="14" y="22"/>
                    </a:cubicBezTo>
                    <a:cubicBezTo>
                      <a:pt x="15" y="22"/>
                      <a:pt x="16" y="23"/>
                      <a:pt x="17" y="23"/>
                    </a:cubicBezTo>
                    <a:cubicBezTo>
                      <a:pt x="19" y="23"/>
                      <a:pt x="20" y="22"/>
                      <a:pt x="20" y="22"/>
                    </a:cubicBezTo>
                    <a:cubicBezTo>
                      <a:pt x="20" y="21"/>
                      <a:pt x="21" y="20"/>
                      <a:pt x="23" y="20"/>
                    </a:cubicBezTo>
                    <a:cubicBezTo>
                      <a:pt x="27" y="20"/>
                      <a:pt x="34" y="25"/>
                      <a:pt x="39" y="28"/>
                    </a:cubicBezTo>
                    <a:cubicBezTo>
                      <a:pt x="40" y="29"/>
                      <a:pt x="41" y="31"/>
                      <a:pt x="41" y="32"/>
                    </a:cubicBezTo>
                    <a:cubicBezTo>
                      <a:pt x="41" y="34"/>
                      <a:pt x="39" y="34"/>
                      <a:pt x="38" y="35"/>
                    </a:cubicBezTo>
                    <a:cubicBezTo>
                      <a:pt x="36" y="35"/>
                      <a:pt x="35" y="35"/>
                      <a:pt x="34" y="36"/>
                    </a:cubicBezTo>
                    <a:cubicBezTo>
                      <a:pt x="34" y="38"/>
                      <a:pt x="32" y="39"/>
                      <a:pt x="29" y="39"/>
                    </a:cubicBezTo>
                    <a:cubicBezTo>
                      <a:pt x="28" y="39"/>
                      <a:pt x="26" y="39"/>
                      <a:pt x="25" y="39"/>
                    </a:cubicBezTo>
                    <a:cubicBezTo>
                      <a:pt x="24" y="39"/>
                      <a:pt x="24" y="39"/>
                      <a:pt x="23" y="39"/>
                    </a:cubicBezTo>
                    <a:cubicBezTo>
                      <a:pt x="23" y="39"/>
                      <a:pt x="22" y="39"/>
                      <a:pt x="22" y="39"/>
                    </a:cubicBezTo>
                    <a:cubicBezTo>
                      <a:pt x="22" y="40"/>
                      <a:pt x="22" y="40"/>
                      <a:pt x="22" y="40"/>
                    </a:cubicBezTo>
                    <a:cubicBezTo>
                      <a:pt x="21" y="40"/>
                      <a:pt x="21" y="40"/>
                      <a:pt x="20" y="40"/>
                    </a:cubicBezTo>
                    <a:cubicBezTo>
                      <a:pt x="20" y="40"/>
                      <a:pt x="20" y="40"/>
                      <a:pt x="20" y="40"/>
                    </a:cubicBezTo>
                    <a:cubicBezTo>
                      <a:pt x="19" y="40"/>
                      <a:pt x="19" y="40"/>
                      <a:pt x="18" y="41"/>
                    </a:cubicBezTo>
                    <a:cubicBezTo>
                      <a:pt x="18" y="41"/>
                      <a:pt x="18" y="41"/>
                      <a:pt x="17" y="41"/>
                    </a:cubicBezTo>
                    <a:cubicBezTo>
                      <a:pt x="17" y="41"/>
                      <a:pt x="17" y="41"/>
                      <a:pt x="16" y="41"/>
                    </a:cubicBezTo>
                    <a:cubicBezTo>
                      <a:pt x="14" y="41"/>
                      <a:pt x="11" y="41"/>
                      <a:pt x="10" y="41"/>
                    </a:cubicBezTo>
                    <a:cubicBezTo>
                      <a:pt x="10" y="41"/>
                      <a:pt x="10" y="41"/>
                      <a:pt x="10" y="41"/>
                    </a:cubicBezTo>
                    <a:cubicBezTo>
                      <a:pt x="9" y="41"/>
                      <a:pt x="9" y="41"/>
                      <a:pt x="9" y="41"/>
                    </a:cubicBezTo>
                    <a:cubicBezTo>
                      <a:pt x="9" y="41"/>
                      <a:pt x="9" y="41"/>
                      <a:pt x="9" y="41"/>
                    </a:cubicBezTo>
                    <a:cubicBezTo>
                      <a:pt x="5" y="42"/>
                      <a:pt x="5" y="42"/>
                      <a:pt x="5" y="42"/>
                    </a:cubicBezTo>
                    <a:cubicBezTo>
                      <a:pt x="5" y="41"/>
                      <a:pt x="5" y="41"/>
                      <a:pt x="5" y="41"/>
                    </a:cubicBezTo>
                    <a:cubicBezTo>
                      <a:pt x="5" y="41"/>
                      <a:pt x="5" y="41"/>
                      <a:pt x="5" y="41"/>
                    </a:cubicBezTo>
                    <a:cubicBezTo>
                      <a:pt x="5" y="41"/>
                      <a:pt x="5" y="41"/>
                      <a:pt x="5" y="41"/>
                    </a:cubicBezTo>
                    <a:cubicBezTo>
                      <a:pt x="5" y="41"/>
                      <a:pt x="5" y="41"/>
                      <a:pt x="5" y="41"/>
                    </a:cubicBezTo>
                    <a:cubicBezTo>
                      <a:pt x="3" y="41"/>
                      <a:pt x="1" y="43"/>
                      <a:pt x="0" y="45"/>
                    </a:cubicBezTo>
                    <a:cubicBezTo>
                      <a:pt x="1" y="45"/>
                      <a:pt x="2" y="45"/>
                      <a:pt x="3" y="45"/>
                    </a:cubicBezTo>
                    <a:cubicBezTo>
                      <a:pt x="5" y="45"/>
                      <a:pt x="6" y="44"/>
                      <a:pt x="8" y="44"/>
                    </a:cubicBezTo>
                    <a:cubicBezTo>
                      <a:pt x="11" y="44"/>
                      <a:pt x="13" y="45"/>
                      <a:pt x="14" y="46"/>
                    </a:cubicBezTo>
                    <a:cubicBezTo>
                      <a:pt x="15" y="46"/>
                      <a:pt x="16" y="46"/>
                      <a:pt x="16" y="46"/>
                    </a:cubicBezTo>
                    <a:cubicBezTo>
                      <a:pt x="17" y="46"/>
                      <a:pt x="18" y="46"/>
                      <a:pt x="18" y="46"/>
                    </a:cubicBezTo>
                    <a:cubicBezTo>
                      <a:pt x="21" y="45"/>
                      <a:pt x="24" y="45"/>
                      <a:pt x="25" y="47"/>
                    </a:cubicBezTo>
                    <a:cubicBezTo>
                      <a:pt x="25" y="47"/>
                      <a:pt x="26" y="48"/>
                      <a:pt x="28" y="48"/>
                    </a:cubicBezTo>
                    <a:cubicBezTo>
                      <a:pt x="28" y="48"/>
                      <a:pt x="29" y="48"/>
                      <a:pt x="30" y="48"/>
                    </a:cubicBezTo>
                    <a:cubicBezTo>
                      <a:pt x="30" y="47"/>
                      <a:pt x="30" y="47"/>
                      <a:pt x="31" y="47"/>
                    </a:cubicBezTo>
                    <a:cubicBezTo>
                      <a:pt x="32" y="47"/>
                      <a:pt x="33" y="48"/>
                      <a:pt x="34" y="48"/>
                    </a:cubicBezTo>
                    <a:cubicBezTo>
                      <a:pt x="34" y="48"/>
                      <a:pt x="34" y="48"/>
                      <a:pt x="34" y="48"/>
                    </a:cubicBezTo>
                    <a:cubicBezTo>
                      <a:pt x="35" y="48"/>
                      <a:pt x="35" y="48"/>
                      <a:pt x="35" y="48"/>
                    </a:cubicBezTo>
                    <a:cubicBezTo>
                      <a:pt x="36" y="48"/>
                      <a:pt x="36" y="48"/>
                      <a:pt x="37" y="48"/>
                    </a:cubicBezTo>
                    <a:cubicBezTo>
                      <a:pt x="37" y="48"/>
                      <a:pt x="37" y="48"/>
                      <a:pt x="37" y="48"/>
                    </a:cubicBezTo>
                    <a:cubicBezTo>
                      <a:pt x="38" y="48"/>
                      <a:pt x="38" y="48"/>
                      <a:pt x="39" y="48"/>
                    </a:cubicBezTo>
                    <a:cubicBezTo>
                      <a:pt x="39" y="48"/>
                      <a:pt x="39" y="48"/>
                      <a:pt x="39" y="48"/>
                    </a:cubicBezTo>
                    <a:cubicBezTo>
                      <a:pt x="40" y="48"/>
                      <a:pt x="40" y="48"/>
                      <a:pt x="40" y="48"/>
                    </a:cubicBezTo>
                    <a:cubicBezTo>
                      <a:pt x="41" y="48"/>
                      <a:pt x="41" y="48"/>
                      <a:pt x="41" y="48"/>
                    </a:cubicBezTo>
                    <a:cubicBezTo>
                      <a:pt x="42" y="47"/>
                      <a:pt x="42" y="47"/>
                      <a:pt x="42" y="47"/>
                    </a:cubicBezTo>
                    <a:cubicBezTo>
                      <a:pt x="43" y="47"/>
                      <a:pt x="43" y="47"/>
                      <a:pt x="43" y="47"/>
                    </a:cubicBezTo>
                    <a:cubicBezTo>
                      <a:pt x="44" y="47"/>
                      <a:pt x="44" y="47"/>
                      <a:pt x="44" y="47"/>
                    </a:cubicBezTo>
                    <a:cubicBezTo>
                      <a:pt x="45" y="47"/>
                      <a:pt x="45" y="47"/>
                      <a:pt x="45" y="47"/>
                    </a:cubicBezTo>
                    <a:cubicBezTo>
                      <a:pt x="45" y="47"/>
                      <a:pt x="45" y="47"/>
                      <a:pt x="46" y="47"/>
                    </a:cubicBezTo>
                    <a:cubicBezTo>
                      <a:pt x="46" y="47"/>
                      <a:pt x="46" y="47"/>
                      <a:pt x="46" y="47"/>
                    </a:cubicBezTo>
                    <a:cubicBezTo>
                      <a:pt x="46" y="47"/>
                      <a:pt x="47" y="47"/>
                      <a:pt x="47" y="47"/>
                    </a:cubicBezTo>
                    <a:cubicBezTo>
                      <a:pt x="47" y="46"/>
                      <a:pt x="47" y="46"/>
                      <a:pt x="47" y="46"/>
                    </a:cubicBezTo>
                    <a:cubicBezTo>
                      <a:pt x="47" y="46"/>
                      <a:pt x="47" y="46"/>
                      <a:pt x="47" y="45"/>
                    </a:cubicBezTo>
                    <a:cubicBezTo>
                      <a:pt x="47" y="45"/>
                      <a:pt x="47" y="45"/>
                      <a:pt x="47" y="45"/>
                    </a:cubicBezTo>
                    <a:cubicBezTo>
                      <a:pt x="47" y="45"/>
                      <a:pt x="47" y="45"/>
                      <a:pt x="47" y="44"/>
                    </a:cubicBezTo>
                    <a:cubicBezTo>
                      <a:pt x="47" y="44"/>
                      <a:pt x="47" y="44"/>
                      <a:pt x="47" y="44"/>
                    </a:cubicBezTo>
                    <a:cubicBezTo>
                      <a:pt x="47" y="44"/>
                      <a:pt x="47" y="43"/>
                      <a:pt x="47" y="43"/>
                    </a:cubicBezTo>
                    <a:cubicBezTo>
                      <a:pt x="47" y="39"/>
                      <a:pt x="51" y="39"/>
                      <a:pt x="52" y="39"/>
                    </a:cubicBezTo>
                    <a:cubicBezTo>
                      <a:pt x="53" y="38"/>
                      <a:pt x="53" y="38"/>
                      <a:pt x="54" y="38"/>
                    </a:cubicBezTo>
                    <a:cubicBezTo>
                      <a:pt x="55" y="38"/>
                      <a:pt x="55" y="37"/>
                      <a:pt x="56" y="37"/>
                    </a:cubicBezTo>
                    <a:cubicBezTo>
                      <a:pt x="57" y="35"/>
                      <a:pt x="59" y="34"/>
                      <a:pt x="61" y="34"/>
                    </a:cubicBezTo>
                    <a:cubicBezTo>
                      <a:pt x="61" y="34"/>
                      <a:pt x="62" y="34"/>
                      <a:pt x="63" y="33"/>
                    </a:cubicBezTo>
                    <a:cubicBezTo>
                      <a:pt x="64" y="32"/>
                      <a:pt x="66" y="31"/>
                      <a:pt x="68" y="32"/>
                    </a:cubicBezTo>
                    <a:cubicBezTo>
                      <a:pt x="69" y="32"/>
                      <a:pt x="70" y="33"/>
                      <a:pt x="71" y="34"/>
                    </a:cubicBezTo>
                    <a:cubicBezTo>
                      <a:pt x="71" y="34"/>
                      <a:pt x="72" y="35"/>
                      <a:pt x="73" y="35"/>
                    </a:cubicBezTo>
                    <a:cubicBezTo>
                      <a:pt x="73" y="35"/>
                      <a:pt x="73" y="35"/>
                      <a:pt x="73" y="35"/>
                    </a:cubicBezTo>
                    <a:cubicBezTo>
                      <a:pt x="74" y="34"/>
                      <a:pt x="75" y="33"/>
                      <a:pt x="76" y="33"/>
                    </a:cubicBezTo>
                    <a:cubicBezTo>
                      <a:pt x="77" y="33"/>
                      <a:pt x="78" y="33"/>
                      <a:pt x="80" y="30"/>
                    </a:cubicBezTo>
                    <a:cubicBezTo>
                      <a:pt x="83" y="27"/>
                      <a:pt x="86" y="26"/>
                      <a:pt x="90" y="27"/>
                    </a:cubicBezTo>
                    <a:cubicBezTo>
                      <a:pt x="92" y="27"/>
                      <a:pt x="92" y="27"/>
                      <a:pt x="92" y="27"/>
                    </a:cubicBezTo>
                    <a:cubicBezTo>
                      <a:pt x="96" y="27"/>
                      <a:pt x="97" y="25"/>
                      <a:pt x="99" y="23"/>
                    </a:cubicBezTo>
                    <a:cubicBezTo>
                      <a:pt x="100" y="20"/>
                      <a:pt x="102" y="19"/>
                      <a:pt x="105" y="19"/>
                    </a:cubicBezTo>
                    <a:cubicBezTo>
                      <a:pt x="106" y="18"/>
                      <a:pt x="107" y="18"/>
                      <a:pt x="108" y="17"/>
                    </a:cubicBezTo>
                    <a:cubicBezTo>
                      <a:pt x="108" y="17"/>
                      <a:pt x="109" y="17"/>
                      <a:pt x="109" y="16"/>
                    </a:cubicBezTo>
                    <a:cubicBezTo>
                      <a:pt x="109" y="16"/>
                      <a:pt x="110" y="16"/>
                      <a:pt x="110" y="16"/>
                    </a:cubicBezTo>
                    <a:cubicBezTo>
                      <a:pt x="110" y="16"/>
                      <a:pt x="110" y="16"/>
                      <a:pt x="110" y="16"/>
                    </a:cubicBezTo>
                    <a:cubicBezTo>
                      <a:pt x="111" y="15"/>
                      <a:pt x="111" y="15"/>
                      <a:pt x="111" y="15"/>
                    </a:cubicBezTo>
                    <a:cubicBezTo>
                      <a:pt x="111" y="15"/>
                      <a:pt x="112" y="15"/>
                      <a:pt x="112" y="15"/>
                    </a:cubicBezTo>
                    <a:cubicBezTo>
                      <a:pt x="112" y="15"/>
                      <a:pt x="112" y="14"/>
                      <a:pt x="113" y="14"/>
                    </a:cubicBezTo>
                    <a:cubicBezTo>
                      <a:pt x="113" y="14"/>
                      <a:pt x="113" y="14"/>
                      <a:pt x="113" y="14"/>
                    </a:cubicBezTo>
                    <a:cubicBezTo>
                      <a:pt x="113" y="14"/>
                      <a:pt x="114" y="14"/>
                      <a:pt x="114" y="14"/>
                    </a:cubicBezTo>
                    <a:cubicBezTo>
                      <a:pt x="114" y="14"/>
                      <a:pt x="114" y="14"/>
                      <a:pt x="114" y="14"/>
                    </a:cubicBezTo>
                    <a:cubicBezTo>
                      <a:pt x="116" y="13"/>
                      <a:pt x="117" y="12"/>
                      <a:pt x="118" y="12"/>
                    </a:cubicBezTo>
                    <a:cubicBezTo>
                      <a:pt x="118" y="12"/>
                      <a:pt x="118" y="12"/>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2" name="Freeform 1122"/>
              <p:cNvSpPr>
                <a:spLocks/>
              </p:cNvSpPr>
              <p:nvPr/>
            </p:nvSpPr>
            <p:spPr bwMode="auto">
              <a:xfrm>
                <a:off x="4113" y="1917"/>
                <a:ext cx="21" cy="19"/>
              </a:xfrm>
              <a:custGeom>
                <a:avLst/>
                <a:gdLst>
                  <a:gd name="T0" fmla="*/ 1 w 22"/>
                  <a:gd name="T1" fmla="*/ 6 h 20"/>
                  <a:gd name="T2" fmla="*/ 1 w 22"/>
                  <a:gd name="T3" fmla="*/ 6 h 20"/>
                  <a:gd name="T4" fmla="*/ 1 w 22"/>
                  <a:gd name="T5" fmla="*/ 8 h 20"/>
                  <a:gd name="T6" fmla="*/ 1 w 22"/>
                  <a:gd name="T7" fmla="*/ 8 h 20"/>
                  <a:gd name="T8" fmla="*/ 5 w 22"/>
                  <a:gd name="T9" fmla="*/ 13 h 20"/>
                  <a:gd name="T10" fmla="*/ 7 w 22"/>
                  <a:gd name="T11" fmla="*/ 14 h 20"/>
                  <a:gd name="T12" fmla="*/ 8 w 22"/>
                  <a:gd name="T13" fmla="*/ 15 h 20"/>
                  <a:gd name="T14" fmla="*/ 9 w 22"/>
                  <a:gd name="T15" fmla="*/ 15 h 20"/>
                  <a:gd name="T16" fmla="*/ 9 w 22"/>
                  <a:gd name="T17" fmla="*/ 17 h 20"/>
                  <a:gd name="T18" fmla="*/ 9 w 22"/>
                  <a:gd name="T19" fmla="*/ 17 h 20"/>
                  <a:gd name="T20" fmla="*/ 10 w 22"/>
                  <a:gd name="T21" fmla="*/ 18 h 20"/>
                  <a:gd name="T22" fmla="*/ 10 w 22"/>
                  <a:gd name="T23" fmla="*/ 19 h 20"/>
                  <a:gd name="T24" fmla="*/ 10 w 22"/>
                  <a:gd name="T25" fmla="*/ 20 h 20"/>
                  <a:gd name="T26" fmla="*/ 10 w 22"/>
                  <a:gd name="T27" fmla="*/ 20 h 20"/>
                  <a:gd name="T28" fmla="*/ 10 w 22"/>
                  <a:gd name="T29" fmla="*/ 20 h 20"/>
                  <a:gd name="T30" fmla="*/ 11 w 22"/>
                  <a:gd name="T31" fmla="*/ 20 h 20"/>
                  <a:gd name="T32" fmla="*/ 11 w 22"/>
                  <a:gd name="T33" fmla="*/ 20 h 20"/>
                  <a:gd name="T34" fmla="*/ 12 w 22"/>
                  <a:gd name="T35" fmla="*/ 20 h 20"/>
                  <a:gd name="T36" fmla="*/ 22 w 22"/>
                  <a:gd name="T37" fmla="*/ 8 h 20"/>
                  <a:gd name="T38" fmla="*/ 10 w 22"/>
                  <a:gd name="T39" fmla="*/ 0 h 20"/>
                  <a:gd name="T40" fmla="*/ 10 w 22"/>
                  <a:gd name="T41" fmla="*/ 0 h 20"/>
                  <a:gd name="T42" fmla="*/ 9 w 22"/>
                  <a:gd name="T43" fmla="*/ 0 h 20"/>
                  <a:gd name="T44" fmla="*/ 8 w 22"/>
                  <a:gd name="T45" fmla="*/ 0 h 20"/>
                  <a:gd name="T46" fmla="*/ 7 w 22"/>
                  <a:gd name="T47" fmla="*/ 0 h 20"/>
                  <a:gd name="T48" fmla="*/ 7 w 22"/>
                  <a:gd name="T49" fmla="*/ 0 h 20"/>
                  <a:gd name="T50" fmla="*/ 6 w 22"/>
                  <a:gd name="T51" fmla="*/ 1 h 20"/>
                  <a:gd name="T52" fmla="*/ 5 w 22"/>
                  <a:gd name="T53" fmla="*/ 1 h 20"/>
                  <a:gd name="T54" fmla="*/ 4 w 22"/>
                  <a:gd name="T55" fmla="*/ 2 h 20"/>
                  <a:gd name="T56" fmla="*/ 3 w 22"/>
                  <a:gd name="T57" fmla="*/ 2 h 20"/>
                  <a:gd name="T58" fmla="*/ 3 w 22"/>
                  <a:gd name="T59" fmla="*/ 2 h 20"/>
                  <a:gd name="T60" fmla="*/ 2 w 22"/>
                  <a:gd name="T61" fmla="*/ 3 h 20"/>
                  <a:gd name="T62" fmla="*/ 1 w 22"/>
                  <a:gd name="T63" fmla="*/ 3 h 20"/>
                  <a:gd name="T64" fmla="*/ 1 w 22"/>
                  <a:gd name="T65" fmla="*/ 4 h 20"/>
                  <a:gd name="T66" fmla="*/ 0 w 22"/>
                  <a:gd name="T67" fmla="*/ 4 h 20"/>
                  <a:gd name="T68" fmla="*/ 0 w 22"/>
                  <a:gd name="T69" fmla="*/ 5 h 20"/>
                  <a:gd name="T70" fmla="*/ 0 w 22"/>
                  <a:gd name="T71" fmla="*/ 5 h 20"/>
                  <a:gd name="T72" fmla="*/ 0 w 22"/>
                  <a:gd name="T73" fmla="*/ 5 h 20"/>
                  <a:gd name="T74" fmla="*/ 1 w 22"/>
                  <a:gd name="T7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 h="20">
                    <a:moveTo>
                      <a:pt x="1" y="6"/>
                    </a:moveTo>
                    <a:cubicBezTo>
                      <a:pt x="1" y="6"/>
                      <a:pt x="1" y="6"/>
                      <a:pt x="1" y="6"/>
                    </a:cubicBezTo>
                    <a:cubicBezTo>
                      <a:pt x="1" y="7"/>
                      <a:pt x="1" y="7"/>
                      <a:pt x="1" y="8"/>
                    </a:cubicBezTo>
                    <a:cubicBezTo>
                      <a:pt x="1" y="8"/>
                      <a:pt x="1" y="8"/>
                      <a:pt x="1" y="8"/>
                    </a:cubicBezTo>
                    <a:cubicBezTo>
                      <a:pt x="2" y="9"/>
                      <a:pt x="3" y="11"/>
                      <a:pt x="5" y="13"/>
                    </a:cubicBezTo>
                    <a:cubicBezTo>
                      <a:pt x="6" y="13"/>
                      <a:pt x="6" y="14"/>
                      <a:pt x="7" y="14"/>
                    </a:cubicBezTo>
                    <a:cubicBezTo>
                      <a:pt x="8" y="14"/>
                      <a:pt x="8" y="15"/>
                      <a:pt x="8" y="15"/>
                    </a:cubicBezTo>
                    <a:cubicBezTo>
                      <a:pt x="9" y="15"/>
                      <a:pt x="9" y="15"/>
                      <a:pt x="9" y="15"/>
                    </a:cubicBezTo>
                    <a:cubicBezTo>
                      <a:pt x="9" y="16"/>
                      <a:pt x="9" y="16"/>
                      <a:pt x="9" y="17"/>
                    </a:cubicBezTo>
                    <a:cubicBezTo>
                      <a:pt x="9" y="17"/>
                      <a:pt x="9" y="17"/>
                      <a:pt x="9" y="17"/>
                    </a:cubicBezTo>
                    <a:cubicBezTo>
                      <a:pt x="10" y="17"/>
                      <a:pt x="10" y="18"/>
                      <a:pt x="10" y="18"/>
                    </a:cubicBezTo>
                    <a:cubicBezTo>
                      <a:pt x="10" y="18"/>
                      <a:pt x="10" y="18"/>
                      <a:pt x="10" y="19"/>
                    </a:cubicBezTo>
                    <a:cubicBezTo>
                      <a:pt x="10" y="19"/>
                      <a:pt x="10" y="20"/>
                      <a:pt x="10" y="20"/>
                    </a:cubicBezTo>
                    <a:cubicBezTo>
                      <a:pt x="10" y="20"/>
                      <a:pt x="10" y="20"/>
                      <a:pt x="10" y="20"/>
                    </a:cubicBezTo>
                    <a:cubicBezTo>
                      <a:pt x="10" y="20"/>
                      <a:pt x="10" y="20"/>
                      <a:pt x="10" y="20"/>
                    </a:cubicBezTo>
                    <a:cubicBezTo>
                      <a:pt x="10" y="20"/>
                      <a:pt x="10" y="20"/>
                      <a:pt x="11" y="20"/>
                    </a:cubicBezTo>
                    <a:cubicBezTo>
                      <a:pt x="11" y="20"/>
                      <a:pt x="11" y="20"/>
                      <a:pt x="11" y="20"/>
                    </a:cubicBezTo>
                    <a:cubicBezTo>
                      <a:pt x="11" y="20"/>
                      <a:pt x="12" y="20"/>
                      <a:pt x="12" y="20"/>
                    </a:cubicBezTo>
                    <a:cubicBezTo>
                      <a:pt x="14" y="19"/>
                      <a:pt x="21" y="11"/>
                      <a:pt x="22" y="8"/>
                    </a:cubicBezTo>
                    <a:cubicBezTo>
                      <a:pt x="21" y="6"/>
                      <a:pt x="14" y="0"/>
                      <a:pt x="10" y="0"/>
                    </a:cubicBezTo>
                    <a:cubicBezTo>
                      <a:pt x="10" y="0"/>
                      <a:pt x="10" y="0"/>
                      <a:pt x="10" y="0"/>
                    </a:cubicBezTo>
                    <a:cubicBezTo>
                      <a:pt x="10" y="0"/>
                      <a:pt x="9" y="0"/>
                      <a:pt x="9" y="0"/>
                    </a:cubicBezTo>
                    <a:cubicBezTo>
                      <a:pt x="9" y="0"/>
                      <a:pt x="9" y="0"/>
                      <a:pt x="8" y="0"/>
                    </a:cubicBezTo>
                    <a:cubicBezTo>
                      <a:pt x="8" y="0"/>
                      <a:pt x="8" y="0"/>
                      <a:pt x="7" y="0"/>
                    </a:cubicBezTo>
                    <a:cubicBezTo>
                      <a:pt x="7" y="0"/>
                      <a:pt x="7" y="0"/>
                      <a:pt x="7" y="0"/>
                    </a:cubicBezTo>
                    <a:cubicBezTo>
                      <a:pt x="6" y="1"/>
                      <a:pt x="6" y="1"/>
                      <a:pt x="6" y="1"/>
                    </a:cubicBezTo>
                    <a:cubicBezTo>
                      <a:pt x="5" y="1"/>
                      <a:pt x="5" y="1"/>
                      <a:pt x="5" y="1"/>
                    </a:cubicBezTo>
                    <a:cubicBezTo>
                      <a:pt x="5" y="1"/>
                      <a:pt x="4" y="1"/>
                      <a:pt x="4" y="2"/>
                    </a:cubicBezTo>
                    <a:cubicBezTo>
                      <a:pt x="4" y="2"/>
                      <a:pt x="4" y="2"/>
                      <a:pt x="3" y="2"/>
                    </a:cubicBezTo>
                    <a:cubicBezTo>
                      <a:pt x="3" y="2"/>
                      <a:pt x="3" y="2"/>
                      <a:pt x="3" y="2"/>
                    </a:cubicBezTo>
                    <a:cubicBezTo>
                      <a:pt x="2" y="3"/>
                      <a:pt x="2" y="3"/>
                      <a:pt x="2" y="3"/>
                    </a:cubicBezTo>
                    <a:cubicBezTo>
                      <a:pt x="2" y="3"/>
                      <a:pt x="2" y="3"/>
                      <a:pt x="1" y="3"/>
                    </a:cubicBezTo>
                    <a:cubicBezTo>
                      <a:pt x="1" y="3"/>
                      <a:pt x="1" y="4"/>
                      <a:pt x="1" y="4"/>
                    </a:cubicBezTo>
                    <a:cubicBezTo>
                      <a:pt x="1" y="4"/>
                      <a:pt x="0" y="4"/>
                      <a:pt x="0" y="4"/>
                    </a:cubicBezTo>
                    <a:cubicBezTo>
                      <a:pt x="0" y="4"/>
                      <a:pt x="0" y="5"/>
                      <a:pt x="0" y="5"/>
                    </a:cubicBezTo>
                    <a:cubicBezTo>
                      <a:pt x="0" y="5"/>
                      <a:pt x="0" y="5"/>
                      <a:pt x="0" y="5"/>
                    </a:cubicBezTo>
                    <a:cubicBezTo>
                      <a:pt x="0" y="5"/>
                      <a:pt x="0" y="5"/>
                      <a:pt x="0" y="5"/>
                    </a:cubicBezTo>
                    <a:cubicBezTo>
                      <a:pt x="0" y="5"/>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3" name="Freeform 1123"/>
              <p:cNvSpPr>
                <a:spLocks/>
              </p:cNvSpPr>
              <p:nvPr/>
            </p:nvSpPr>
            <p:spPr bwMode="auto">
              <a:xfrm>
                <a:off x="4600" y="1827"/>
                <a:ext cx="66" cy="65"/>
              </a:xfrm>
              <a:custGeom>
                <a:avLst/>
                <a:gdLst>
                  <a:gd name="T0" fmla="*/ 11 w 69"/>
                  <a:gd name="T1" fmla="*/ 46 h 68"/>
                  <a:gd name="T2" fmla="*/ 7 w 69"/>
                  <a:gd name="T3" fmla="*/ 58 h 68"/>
                  <a:gd name="T4" fmla="*/ 4 w 69"/>
                  <a:gd name="T5" fmla="*/ 60 h 68"/>
                  <a:gd name="T6" fmla="*/ 4 w 69"/>
                  <a:gd name="T7" fmla="*/ 61 h 68"/>
                  <a:gd name="T8" fmla="*/ 5 w 69"/>
                  <a:gd name="T9" fmla="*/ 62 h 68"/>
                  <a:gd name="T10" fmla="*/ 7 w 69"/>
                  <a:gd name="T11" fmla="*/ 66 h 68"/>
                  <a:gd name="T12" fmla="*/ 9 w 69"/>
                  <a:gd name="T13" fmla="*/ 68 h 68"/>
                  <a:gd name="T14" fmla="*/ 9 w 69"/>
                  <a:gd name="T15" fmla="*/ 68 h 68"/>
                  <a:gd name="T16" fmla="*/ 14 w 69"/>
                  <a:gd name="T17" fmla="*/ 65 h 68"/>
                  <a:gd name="T18" fmla="*/ 16 w 69"/>
                  <a:gd name="T19" fmla="*/ 65 h 68"/>
                  <a:gd name="T20" fmla="*/ 22 w 69"/>
                  <a:gd name="T21" fmla="*/ 66 h 68"/>
                  <a:gd name="T22" fmla="*/ 22 w 69"/>
                  <a:gd name="T23" fmla="*/ 66 h 68"/>
                  <a:gd name="T24" fmla="*/ 25 w 69"/>
                  <a:gd name="T25" fmla="*/ 64 h 68"/>
                  <a:gd name="T26" fmla="*/ 27 w 69"/>
                  <a:gd name="T27" fmla="*/ 62 h 68"/>
                  <a:gd name="T28" fmla="*/ 39 w 69"/>
                  <a:gd name="T29" fmla="*/ 59 h 68"/>
                  <a:gd name="T30" fmla="*/ 40 w 69"/>
                  <a:gd name="T31" fmla="*/ 59 h 68"/>
                  <a:gd name="T32" fmla="*/ 41 w 69"/>
                  <a:gd name="T33" fmla="*/ 59 h 68"/>
                  <a:gd name="T34" fmla="*/ 41 w 69"/>
                  <a:gd name="T35" fmla="*/ 59 h 68"/>
                  <a:gd name="T36" fmla="*/ 42 w 69"/>
                  <a:gd name="T37" fmla="*/ 59 h 68"/>
                  <a:gd name="T38" fmla="*/ 34 w 69"/>
                  <a:gd name="T39" fmla="*/ 51 h 68"/>
                  <a:gd name="T40" fmla="*/ 31 w 69"/>
                  <a:gd name="T41" fmla="*/ 45 h 68"/>
                  <a:gd name="T42" fmla="*/ 37 w 69"/>
                  <a:gd name="T43" fmla="*/ 38 h 68"/>
                  <a:gd name="T44" fmla="*/ 51 w 69"/>
                  <a:gd name="T45" fmla="*/ 29 h 68"/>
                  <a:gd name="T46" fmla="*/ 57 w 69"/>
                  <a:gd name="T47" fmla="*/ 26 h 68"/>
                  <a:gd name="T48" fmla="*/ 58 w 69"/>
                  <a:gd name="T49" fmla="*/ 21 h 68"/>
                  <a:gd name="T50" fmla="*/ 60 w 69"/>
                  <a:gd name="T51" fmla="*/ 13 h 68"/>
                  <a:gd name="T52" fmla="*/ 69 w 69"/>
                  <a:gd name="T53" fmla="*/ 4 h 68"/>
                  <a:gd name="T54" fmla="*/ 69 w 69"/>
                  <a:gd name="T55" fmla="*/ 3 h 68"/>
                  <a:gd name="T56" fmla="*/ 64 w 69"/>
                  <a:gd name="T57" fmla="*/ 1 h 68"/>
                  <a:gd name="T58" fmla="*/ 62 w 69"/>
                  <a:gd name="T59" fmla="*/ 0 h 68"/>
                  <a:gd name="T60" fmla="*/ 60 w 69"/>
                  <a:gd name="T61" fmla="*/ 3 h 68"/>
                  <a:gd name="T62" fmla="*/ 55 w 69"/>
                  <a:gd name="T63" fmla="*/ 8 h 68"/>
                  <a:gd name="T64" fmla="*/ 53 w 69"/>
                  <a:gd name="T65" fmla="*/ 10 h 68"/>
                  <a:gd name="T66" fmla="*/ 47 w 69"/>
                  <a:gd name="T67" fmla="*/ 14 h 68"/>
                  <a:gd name="T68" fmla="*/ 47 w 69"/>
                  <a:gd name="T69" fmla="*/ 14 h 68"/>
                  <a:gd name="T70" fmla="*/ 44 w 69"/>
                  <a:gd name="T71" fmla="*/ 15 h 68"/>
                  <a:gd name="T72" fmla="*/ 44 w 69"/>
                  <a:gd name="T73" fmla="*/ 16 h 68"/>
                  <a:gd name="T74" fmla="*/ 45 w 69"/>
                  <a:gd name="T75" fmla="*/ 19 h 68"/>
                  <a:gd name="T76" fmla="*/ 41 w 69"/>
                  <a:gd name="T77" fmla="*/ 21 h 68"/>
                  <a:gd name="T78" fmla="*/ 38 w 69"/>
                  <a:gd name="T79" fmla="*/ 21 h 68"/>
                  <a:gd name="T80" fmla="*/ 35 w 69"/>
                  <a:gd name="T81" fmla="*/ 21 h 68"/>
                  <a:gd name="T82" fmla="*/ 30 w 69"/>
                  <a:gd name="T83" fmla="*/ 19 h 68"/>
                  <a:gd name="T84" fmla="*/ 28 w 69"/>
                  <a:gd name="T85" fmla="*/ 18 h 68"/>
                  <a:gd name="T86" fmla="*/ 24 w 69"/>
                  <a:gd name="T87" fmla="*/ 22 h 68"/>
                  <a:gd name="T88" fmla="*/ 23 w 69"/>
                  <a:gd name="T89" fmla="*/ 25 h 68"/>
                  <a:gd name="T90" fmla="*/ 4 w 69"/>
                  <a:gd name="T91" fmla="*/ 36 h 68"/>
                  <a:gd name="T92" fmla="*/ 1 w 69"/>
                  <a:gd name="T93" fmla="*/ 37 h 68"/>
                  <a:gd name="T94" fmla="*/ 1 w 69"/>
                  <a:gd name="T95" fmla="*/ 37 h 68"/>
                  <a:gd name="T96" fmla="*/ 1 w 69"/>
                  <a:gd name="T97" fmla="*/ 37 h 68"/>
                  <a:gd name="T98" fmla="*/ 0 w 69"/>
                  <a:gd name="T99" fmla="*/ 38 h 68"/>
                  <a:gd name="T100" fmla="*/ 0 w 69"/>
                  <a:gd name="T101" fmla="*/ 38 h 68"/>
                  <a:gd name="T102" fmla="*/ 0 w 69"/>
                  <a:gd name="T103" fmla="*/ 38 h 68"/>
                  <a:gd name="T104" fmla="*/ 0 w 69"/>
                  <a:gd name="T105" fmla="*/ 38 h 68"/>
                  <a:gd name="T106" fmla="*/ 0 w 69"/>
                  <a:gd name="T107" fmla="*/ 39 h 68"/>
                  <a:gd name="T108" fmla="*/ 0 w 69"/>
                  <a:gd name="T109" fmla="*/ 39 h 68"/>
                  <a:gd name="T110" fmla="*/ 11 w 69"/>
                  <a:gd name="T11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68">
                    <a:moveTo>
                      <a:pt x="11" y="46"/>
                    </a:moveTo>
                    <a:cubicBezTo>
                      <a:pt x="15" y="50"/>
                      <a:pt x="10" y="54"/>
                      <a:pt x="7" y="58"/>
                    </a:cubicBezTo>
                    <a:cubicBezTo>
                      <a:pt x="6" y="58"/>
                      <a:pt x="5" y="59"/>
                      <a:pt x="4" y="60"/>
                    </a:cubicBezTo>
                    <a:cubicBezTo>
                      <a:pt x="4" y="61"/>
                      <a:pt x="4" y="61"/>
                      <a:pt x="4" y="61"/>
                    </a:cubicBezTo>
                    <a:cubicBezTo>
                      <a:pt x="4" y="61"/>
                      <a:pt x="4" y="61"/>
                      <a:pt x="5" y="62"/>
                    </a:cubicBezTo>
                    <a:cubicBezTo>
                      <a:pt x="5" y="62"/>
                      <a:pt x="7" y="64"/>
                      <a:pt x="7" y="66"/>
                    </a:cubicBezTo>
                    <a:cubicBezTo>
                      <a:pt x="7" y="67"/>
                      <a:pt x="8" y="68"/>
                      <a:pt x="9" y="68"/>
                    </a:cubicBezTo>
                    <a:cubicBezTo>
                      <a:pt x="9" y="68"/>
                      <a:pt x="9" y="68"/>
                      <a:pt x="9" y="68"/>
                    </a:cubicBezTo>
                    <a:cubicBezTo>
                      <a:pt x="10" y="65"/>
                      <a:pt x="12" y="65"/>
                      <a:pt x="14" y="65"/>
                    </a:cubicBezTo>
                    <a:cubicBezTo>
                      <a:pt x="15" y="65"/>
                      <a:pt x="16" y="65"/>
                      <a:pt x="16" y="65"/>
                    </a:cubicBezTo>
                    <a:cubicBezTo>
                      <a:pt x="18" y="65"/>
                      <a:pt x="21" y="65"/>
                      <a:pt x="22" y="66"/>
                    </a:cubicBezTo>
                    <a:cubicBezTo>
                      <a:pt x="22" y="66"/>
                      <a:pt x="22" y="66"/>
                      <a:pt x="22" y="66"/>
                    </a:cubicBezTo>
                    <a:cubicBezTo>
                      <a:pt x="23" y="65"/>
                      <a:pt x="24" y="64"/>
                      <a:pt x="25" y="64"/>
                    </a:cubicBezTo>
                    <a:cubicBezTo>
                      <a:pt x="26" y="63"/>
                      <a:pt x="27" y="62"/>
                      <a:pt x="27" y="62"/>
                    </a:cubicBezTo>
                    <a:cubicBezTo>
                      <a:pt x="29" y="60"/>
                      <a:pt x="33" y="59"/>
                      <a:pt x="39" y="59"/>
                    </a:cubicBezTo>
                    <a:cubicBezTo>
                      <a:pt x="39" y="59"/>
                      <a:pt x="40" y="59"/>
                      <a:pt x="40" y="59"/>
                    </a:cubicBezTo>
                    <a:cubicBezTo>
                      <a:pt x="40" y="59"/>
                      <a:pt x="40" y="59"/>
                      <a:pt x="41" y="59"/>
                    </a:cubicBezTo>
                    <a:cubicBezTo>
                      <a:pt x="41" y="59"/>
                      <a:pt x="41" y="59"/>
                      <a:pt x="41" y="59"/>
                    </a:cubicBezTo>
                    <a:cubicBezTo>
                      <a:pt x="42" y="59"/>
                      <a:pt x="42" y="59"/>
                      <a:pt x="42" y="59"/>
                    </a:cubicBezTo>
                    <a:cubicBezTo>
                      <a:pt x="38" y="55"/>
                      <a:pt x="35" y="52"/>
                      <a:pt x="34" y="51"/>
                    </a:cubicBezTo>
                    <a:cubicBezTo>
                      <a:pt x="32" y="50"/>
                      <a:pt x="30" y="48"/>
                      <a:pt x="31" y="45"/>
                    </a:cubicBezTo>
                    <a:cubicBezTo>
                      <a:pt x="31" y="41"/>
                      <a:pt x="34" y="38"/>
                      <a:pt x="37" y="38"/>
                    </a:cubicBezTo>
                    <a:cubicBezTo>
                      <a:pt x="40" y="37"/>
                      <a:pt x="47" y="32"/>
                      <a:pt x="51" y="29"/>
                    </a:cubicBezTo>
                    <a:cubicBezTo>
                      <a:pt x="54" y="28"/>
                      <a:pt x="55" y="26"/>
                      <a:pt x="57" y="26"/>
                    </a:cubicBezTo>
                    <a:cubicBezTo>
                      <a:pt x="57" y="25"/>
                      <a:pt x="58" y="24"/>
                      <a:pt x="58" y="21"/>
                    </a:cubicBezTo>
                    <a:cubicBezTo>
                      <a:pt x="58" y="19"/>
                      <a:pt x="58" y="16"/>
                      <a:pt x="60" y="13"/>
                    </a:cubicBezTo>
                    <a:cubicBezTo>
                      <a:pt x="61" y="11"/>
                      <a:pt x="65" y="7"/>
                      <a:pt x="69" y="4"/>
                    </a:cubicBezTo>
                    <a:cubicBezTo>
                      <a:pt x="69" y="4"/>
                      <a:pt x="69" y="3"/>
                      <a:pt x="69" y="3"/>
                    </a:cubicBezTo>
                    <a:cubicBezTo>
                      <a:pt x="67" y="3"/>
                      <a:pt x="65" y="2"/>
                      <a:pt x="64" y="1"/>
                    </a:cubicBezTo>
                    <a:cubicBezTo>
                      <a:pt x="63" y="0"/>
                      <a:pt x="62" y="0"/>
                      <a:pt x="62" y="0"/>
                    </a:cubicBezTo>
                    <a:cubicBezTo>
                      <a:pt x="61" y="0"/>
                      <a:pt x="61" y="2"/>
                      <a:pt x="60" y="3"/>
                    </a:cubicBezTo>
                    <a:cubicBezTo>
                      <a:pt x="59" y="5"/>
                      <a:pt x="58" y="8"/>
                      <a:pt x="55" y="8"/>
                    </a:cubicBezTo>
                    <a:cubicBezTo>
                      <a:pt x="55" y="8"/>
                      <a:pt x="54" y="9"/>
                      <a:pt x="53" y="10"/>
                    </a:cubicBezTo>
                    <a:cubicBezTo>
                      <a:pt x="52" y="11"/>
                      <a:pt x="51" y="14"/>
                      <a:pt x="47" y="14"/>
                    </a:cubicBezTo>
                    <a:cubicBezTo>
                      <a:pt x="47" y="14"/>
                      <a:pt x="47" y="14"/>
                      <a:pt x="47" y="14"/>
                    </a:cubicBezTo>
                    <a:cubicBezTo>
                      <a:pt x="46" y="14"/>
                      <a:pt x="45" y="15"/>
                      <a:pt x="44" y="15"/>
                    </a:cubicBezTo>
                    <a:cubicBezTo>
                      <a:pt x="44" y="15"/>
                      <a:pt x="44" y="15"/>
                      <a:pt x="44" y="16"/>
                    </a:cubicBezTo>
                    <a:cubicBezTo>
                      <a:pt x="45" y="16"/>
                      <a:pt x="46" y="18"/>
                      <a:pt x="45" y="19"/>
                    </a:cubicBezTo>
                    <a:cubicBezTo>
                      <a:pt x="44" y="21"/>
                      <a:pt x="42" y="21"/>
                      <a:pt x="41" y="21"/>
                    </a:cubicBezTo>
                    <a:cubicBezTo>
                      <a:pt x="40" y="21"/>
                      <a:pt x="39" y="21"/>
                      <a:pt x="38" y="21"/>
                    </a:cubicBezTo>
                    <a:cubicBezTo>
                      <a:pt x="37" y="21"/>
                      <a:pt x="36" y="21"/>
                      <a:pt x="35" y="21"/>
                    </a:cubicBezTo>
                    <a:cubicBezTo>
                      <a:pt x="32" y="21"/>
                      <a:pt x="31" y="20"/>
                      <a:pt x="30" y="19"/>
                    </a:cubicBezTo>
                    <a:cubicBezTo>
                      <a:pt x="29" y="18"/>
                      <a:pt x="29" y="18"/>
                      <a:pt x="28" y="18"/>
                    </a:cubicBezTo>
                    <a:cubicBezTo>
                      <a:pt x="27" y="18"/>
                      <a:pt x="25" y="21"/>
                      <a:pt x="24" y="22"/>
                    </a:cubicBezTo>
                    <a:cubicBezTo>
                      <a:pt x="24" y="23"/>
                      <a:pt x="23" y="24"/>
                      <a:pt x="23" y="25"/>
                    </a:cubicBezTo>
                    <a:cubicBezTo>
                      <a:pt x="21" y="28"/>
                      <a:pt x="13" y="32"/>
                      <a:pt x="4" y="36"/>
                    </a:cubicBezTo>
                    <a:cubicBezTo>
                      <a:pt x="3" y="36"/>
                      <a:pt x="2" y="37"/>
                      <a:pt x="1" y="37"/>
                    </a:cubicBezTo>
                    <a:cubicBezTo>
                      <a:pt x="1" y="37"/>
                      <a:pt x="1" y="37"/>
                      <a:pt x="1" y="37"/>
                    </a:cubicBezTo>
                    <a:cubicBezTo>
                      <a:pt x="1" y="37"/>
                      <a:pt x="1" y="37"/>
                      <a:pt x="1" y="37"/>
                    </a:cubicBezTo>
                    <a:cubicBezTo>
                      <a:pt x="1" y="37"/>
                      <a:pt x="0" y="37"/>
                      <a:pt x="0" y="38"/>
                    </a:cubicBezTo>
                    <a:cubicBezTo>
                      <a:pt x="0" y="38"/>
                      <a:pt x="0" y="38"/>
                      <a:pt x="0" y="38"/>
                    </a:cubicBezTo>
                    <a:cubicBezTo>
                      <a:pt x="0" y="38"/>
                      <a:pt x="0" y="38"/>
                      <a:pt x="0" y="38"/>
                    </a:cubicBezTo>
                    <a:cubicBezTo>
                      <a:pt x="0" y="38"/>
                      <a:pt x="0" y="38"/>
                      <a:pt x="0" y="38"/>
                    </a:cubicBezTo>
                    <a:cubicBezTo>
                      <a:pt x="0" y="38"/>
                      <a:pt x="0" y="38"/>
                      <a:pt x="0" y="39"/>
                    </a:cubicBezTo>
                    <a:cubicBezTo>
                      <a:pt x="0" y="39"/>
                      <a:pt x="0" y="39"/>
                      <a:pt x="0" y="39"/>
                    </a:cubicBezTo>
                    <a:cubicBezTo>
                      <a:pt x="5" y="40"/>
                      <a:pt x="9" y="43"/>
                      <a:pt x="1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4" name="Freeform 1124"/>
              <p:cNvSpPr>
                <a:spLocks/>
              </p:cNvSpPr>
              <p:nvPr/>
            </p:nvSpPr>
            <p:spPr bwMode="auto">
              <a:xfrm>
                <a:off x="4256" y="2007"/>
                <a:ext cx="85" cy="194"/>
              </a:xfrm>
              <a:custGeom>
                <a:avLst/>
                <a:gdLst>
                  <a:gd name="T0" fmla="*/ 84 w 89"/>
                  <a:gd name="T1" fmla="*/ 92 h 204"/>
                  <a:gd name="T2" fmla="*/ 86 w 89"/>
                  <a:gd name="T3" fmla="*/ 90 h 204"/>
                  <a:gd name="T4" fmla="*/ 87 w 89"/>
                  <a:gd name="T5" fmla="*/ 89 h 204"/>
                  <a:gd name="T6" fmla="*/ 88 w 89"/>
                  <a:gd name="T7" fmla="*/ 86 h 204"/>
                  <a:gd name="T8" fmla="*/ 89 w 89"/>
                  <a:gd name="T9" fmla="*/ 84 h 204"/>
                  <a:gd name="T10" fmla="*/ 85 w 89"/>
                  <a:gd name="T11" fmla="*/ 85 h 204"/>
                  <a:gd name="T12" fmla="*/ 83 w 89"/>
                  <a:gd name="T13" fmla="*/ 84 h 204"/>
                  <a:gd name="T14" fmla="*/ 76 w 89"/>
                  <a:gd name="T15" fmla="*/ 77 h 204"/>
                  <a:gd name="T16" fmla="*/ 74 w 89"/>
                  <a:gd name="T17" fmla="*/ 67 h 204"/>
                  <a:gd name="T18" fmla="*/ 67 w 89"/>
                  <a:gd name="T19" fmla="*/ 61 h 204"/>
                  <a:gd name="T20" fmla="*/ 59 w 89"/>
                  <a:gd name="T21" fmla="*/ 53 h 204"/>
                  <a:gd name="T22" fmla="*/ 54 w 89"/>
                  <a:gd name="T23" fmla="*/ 47 h 204"/>
                  <a:gd name="T24" fmla="*/ 66 w 89"/>
                  <a:gd name="T25" fmla="*/ 14 h 204"/>
                  <a:gd name="T26" fmla="*/ 56 w 89"/>
                  <a:gd name="T27" fmla="*/ 0 h 204"/>
                  <a:gd name="T28" fmla="*/ 54 w 89"/>
                  <a:gd name="T29" fmla="*/ 1 h 204"/>
                  <a:gd name="T30" fmla="*/ 53 w 89"/>
                  <a:gd name="T31" fmla="*/ 3 h 204"/>
                  <a:gd name="T32" fmla="*/ 51 w 89"/>
                  <a:gd name="T33" fmla="*/ 6 h 204"/>
                  <a:gd name="T34" fmla="*/ 52 w 89"/>
                  <a:gd name="T35" fmla="*/ 12 h 204"/>
                  <a:gd name="T36" fmla="*/ 43 w 89"/>
                  <a:gd name="T37" fmla="*/ 14 h 204"/>
                  <a:gd name="T38" fmla="*/ 30 w 89"/>
                  <a:gd name="T39" fmla="*/ 26 h 204"/>
                  <a:gd name="T40" fmla="*/ 24 w 89"/>
                  <a:gd name="T41" fmla="*/ 49 h 204"/>
                  <a:gd name="T42" fmla="*/ 20 w 89"/>
                  <a:gd name="T43" fmla="*/ 56 h 204"/>
                  <a:gd name="T44" fmla="*/ 13 w 89"/>
                  <a:gd name="T45" fmla="*/ 57 h 204"/>
                  <a:gd name="T46" fmla="*/ 11 w 89"/>
                  <a:gd name="T47" fmla="*/ 72 h 204"/>
                  <a:gd name="T48" fmla="*/ 10 w 89"/>
                  <a:gd name="T49" fmla="*/ 74 h 204"/>
                  <a:gd name="T50" fmla="*/ 10 w 89"/>
                  <a:gd name="T51" fmla="*/ 76 h 204"/>
                  <a:gd name="T52" fmla="*/ 9 w 89"/>
                  <a:gd name="T53" fmla="*/ 77 h 204"/>
                  <a:gd name="T54" fmla="*/ 8 w 89"/>
                  <a:gd name="T55" fmla="*/ 78 h 204"/>
                  <a:gd name="T56" fmla="*/ 7 w 89"/>
                  <a:gd name="T57" fmla="*/ 78 h 204"/>
                  <a:gd name="T58" fmla="*/ 4 w 89"/>
                  <a:gd name="T59" fmla="*/ 85 h 204"/>
                  <a:gd name="T60" fmla="*/ 4 w 89"/>
                  <a:gd name="T61" fmla="*/ 86 h 204"/>
                  <a:gd name="T62" fmla="*/ 3 w 89"/>
                  <a:gd name="T63" fmla="*/ 87 h 204"/>
                  <a:gd name="T64" fmla="*/ 1 w 89"/>
                  <a:gd name="T65" fmla="*/ 88 h 204"/>
                  <a:gd name="T66" fmla="*/ 9 w 89"/>
                  <a:gd name="T67" fmla="*/ 97 h 204"/>
                  <a:gd name="T68" fmla="*/ 21 w 89"/>
                  <a:gd name="T69" fmla="*/ 142 h 204"/>
                  <a:gd name="T70" fmla="*/ 34 w 89"/>
                  <a:gd name="T71" fmla="*/ 144 h 204"/>
                  <a:gd name="T72" fmla="*/ 46 w 89"/>
                  <a:gd name="T73" fmla="*/ 130 h 204"/>
                  <a:gd name="T74" fmla="*/ 57 w 89"/>
                  <a:gd name="T75" fmla="*/ 150 h 204"/>
                  <a:gd name="T76" fmla="*/ 67 w 89"/>
                  <a:gd name="T77" fmla="*/ 193 h 204"/>
                  <a:gd name="T78" fmla="*/ 71 w 89"/>
                  <a:gd name="T79" fmla="*/ 198 h 204"/>
                  <a:gd name="T80" fmla="*/ 73 w 89"/>
                  <a:gd name="T81" fmla="*/ 194 h 204"/>
                  <a:gd name="T82" fmla="*/ 70 w 89"/>
                  <a:gd name="T83" fmla="*/ 182 h 204"/>
                  <a:gd name="T84" fmla="*/ 62 w 89"/>
                  <a:gd name="T85" fmla="*/ 155 h 204"/>
                  <a:gd name="T86" fmla="*/ 64 w 89"/>
                  <a:gd name="T87" fmla="*/ 146 h 204"/>
                  <a:gd name="T88" fmla="*/ 65 w 89"/>
                  <a:gd name="T89" fmla="*/ 145 h 204"/>
                  <a:gd name="T90" fmla="*/ 53 w 89"/>
                  <a:gd name="T91" fmla="*/ 125 h 204"/>
                  <a:gd name="T92" fmla="*/ 64 w 89"/>
                  <a:gd name="T93" fmla="*/ 102 h 204"/>
                  <a:gd name="T94" fmla="*/ 77 w 89"/>
                  <a:gd name="T95" fmla="*/ 96 h 204"/>
                  <a:gd name="T96" fmla="*/ 81 w 89"/>
                  <a:gd name="T97" fmla="*/ 9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204">
                    <a:moveTo>
                      <a:pt x="81" y="93"/>
                    </a:moveTo>
                    <a:cubicBezTo>
                      <a:pt x="83" y="92"/>
                      <a:pt x="83" y="92"/>
                      <a:pt x="83" y="92"/>
                    </a:cubicBezTo>
                    <a:cubicBezTo>
                      <a:pt x="83" y="92"/>
                      <a:pt x="84" y="92"/>
                      <a:pt x="84" y="92"/>
                    </a:cubicBezTo>
                    <a:cubicBezTo>
                      <a:pt x="85" y="91"/>
                      <a:pt x="85" y="91"/>
                      <a:pt x="85" y="91"/>
                    </a:cubicBezTo>
                    <a:cubicBezTo>
                      <a:pt x="85" y="91"/>
                      <a:pt x="85" y="91"/>
                      <a:pt x="85" y="91"/>
                    </a:cubicBezTo>
                    <a:cubicBezTo>
                      <a:pt x="85" y="91"/>
                      <a:pt x="86" y="91"/>
                      <a:pt x="86" y="90"/>
                    </a:cubicBezTo>
                    <a:cubicBezTo>
                      <a:pt x="86" y="90"/>
                      <a:pt x="86" y="90"/>
                      <a:pt x="86" y="90"/>
                    </a:cubicBezTo>
                    <a:cubicBezTo>
                      <a:pt x="86" y="90"/>
                      <a:pt x="86" y="90"/>
                      <a:pt x="86" y="89"/>
                    </a:cubicBezTo>
                    <a:cubicBezTo>
                      <a:pt x="86" y="89"/>
                      <a:pt x="87" y="89"/>
                      <a:pt x="87" y="89"/>
                    </a:cubicBezTo>
                    <a:cubicBezTo>
                      <a:pt x="87" y="88"/>
                      <a:pt x="87" y="88"/>
                      <a:pt x="87" y="88"/>
                    </a:cubicBezTo>
                    <a:cubicBezTo>
                      <a:pt x="87" y="87"/>
                      <a:pt x="87" y="87"/>
                      <a:pt x="87" y="87"/>
                    </a:cubicBezTo>
                    <a:cubicBezTo>
                      <a:pt x="87" y="87"/>
                      <a:pt x="88" y="86"/>
                      <a:pt x="88" y="86"/>
                    </a:cubicBezTo>
                    <a:cubicBezTo>
                      <a:pt x="88" y="86"/>
                      <a:pt x="88" y="86"/>
                      <a:pt x="88" y="85"/>
                    </a:cubicBezTo>
                    <a:cubicBezTo>
                      <a:pt x="88" y="85"/>
                      <a:pt x="89" y="85"/>
                      <a:pt x="89" y="85"/>
                    </a:cubicBezTo>
                    <a:cubicBezTo>
                      <a:pt x="89" y="84"/>
                      <a:pt x="89" y="84"/>
                      <a:pt x="89" y="84"/>
                    </a:cubicBezTo>
                    <a:cubicBezTo>
                      <a:pt x="89" y="84"/>
                      <a:pt x="88" y="84"/>
                      <a:pt x="88" y="85"/>
                    </a:cubicBezTo>
                    <a:cubicBezTo>
                      <a:pt x="88" y="85"/>
                      <a:pt x="87" y="85"/>
                      <a:pt x="87" y="85"/>
                    </a:cubicBezTo>
                    <a:cubicBezTo>
                      <a:pt x="87" y="85"/>
                      <a:pt x="86" y="85"/>
                      <a:pt x="85" y="85"/>
                    </a:cubicBezTo>
                    <a:cubicBezTo>
                      <a:pt x="85" y="85"/>
                      <a:pt x="85" y="85"/>
                      <a:pt x="85" y="85"/>
                    </a:cubicBezTo>
                    <a:cubicBezTo>
                      <a:pt x="84" y="85"/>
                      <a:pt x="84" y="84"/>
                      <a:pt x="83" y="84"/>
                    </a:cubicBezTo>
                    <a:cubicBezTo>
                      <a:pt x="83" y="84"/>
                      <a:pt x="83" y="84"/>
                      <a:pt x="83" y="84"/>
                    </a:cubicBezTo>
                    <a:cubicBezTo>
                      <a:pt x="82" y="84"/>
                      <a:pt x="82" y="83"/>
                      <a:pt x="81" y="83"/>
                    </a:cubicBezTo>
                    <a:cubicBezTo>
                      <a:pt x="80" y="82"/>
                      <a:pt x="80" y="80"/>
                      <a:pt x="80" y="78"/>
                    </a:cubicBezTo>
                    <a:cubicBezTo>
                      <a:pt x="80" y="77"/>
                      <a:pt x="77" y="77"/>
                      <a:pt x="76" y="77"/>
                    </a:cubicBezTo>
                    <a:cubicBezTo>
                      <a:pt x="75" y="77"/>
                      <a:pt x="74" y="77"/>
                      <a:pt x="73" y="76"/>
                    </a:cubicBezTo>
                    <a:cubicBezTo>
                      <a:pt x="72" y="74"/>
                      <a:pt x="73" y="71"/>
                      <a:pt x="74" y="68"/>
                    </a:cubicBezTo>
                    <a:cubicBezTo>
                      <a:pt x="74" y="67"/>
                      <a:pt x="74" y="67"/>
                      <a:pt x="74" y="67"/>
                    </a:cubicBezTo>
                    <a:cubicBezTo>
                      <a:pt x="74" y="67"/>
                      <a:pt x="74" y="66"/>
                      <a:pt x="74" y="66"/>
                    </a:cubicBezTo>
                    <a:cubicBezTo>
                      <a:pt x="74" y="65"/>
                      <a:pt x="73" y="65"/>
                      <a:pt x="72" y="65"/>
                    </a:cubicBezTo>
                    <a:cubicBezTo>
                      <a:pt x="70" y="65"/>
                      <a:pt x="68" y="64"/>
                      <a:pt x="67" y="61"/>
                    </a:cubicBezTo>
                    <a:cubicBezTo>
                      <a:pt x="66" y="59"/>
                      <a:pt x="65" y="56"/>
                      <a:pt x="66" y="54"/>
                    </a:cubicBezTo>
                    <a:cubicBezTo>
                      <a:pt x="65" y="53"/>
                      <a:pt x="64" y="53"/>
                      <a:pt x="62" y="53"/>
                    </a:cubicBezTo>
                    <a:cubicBezTo>
                      <a:pt x="61" y="53"/>
                      <a:pt x="59" y="53"/>
                      <a:pt x="59" y="53"/>
                    </a:cubicBezTo>
                    <a:cubicBezTo>
                      <a:pt x="57" y="54"/>
                      <a:pt x="56" y="54"/>
                      <a:pt x="55" y="53"/>
                    </a:cubicBezTo>
                    <a:cubicBezTo>
                      <a:pt x="54" y="52"/>
                      <a:pt x="54" y="51"/>
                      <a:pt x="54" y="49"/>
                    </a:cubicBezTo>
                    <a:cubicBezTo>
                      <a:pt x="54" y="48"/>
                      <a:pt x="54" y="47"/>
                      <a:pt x="54" y="47"/>
                    </a:cubicBezTo>
                    <a:cubicBezTo>
                      <a:pt x="52" y="42"/>
                      <a:pt x="61" y="32"/>
                      <a:pt x="64" y="29"/>
                    </a:cubicBezTo>
                    <a:cubicBezTo>
                      <a:pt x="67" y="26"/>
                      <a:pt x="66" y="22"/>
                      <a:pt x="66" y="18"/>
                    </a:cubicBezTo>
                    <a:cubicBezTo>
                      <a:pt x="66" y="17"/>
                      <a:pt x="66" y="15"/>
                      <a:pt x="66" y="14"/>
                    </a:cubicBezTo>
                    <a:cubicBezTo>
                      <a:pt x="66" y="10"/>
                      <a:pt x="65" y="10"/>
                      <a:pt x="63" y="10"/>
                    </a:cubicBezTo>
                    <a:cubicBezTo>
                      <a:pt x="59" y="10"/>
                      <a:pt x="59" y="5"/>
                      <a:pt x="59" y="2"/>
                    </a:cubicBezTo>
                    <a:cubicBezTo>
                      <a:pt x="59" y="1"/>
                      <a:pt x="57" y="0"/>
                      <a:pt x="56" y="0"/>
                    </a:cubicBezTo>
                    <a:cubicBezTo>
                      <a:pt x="55" y="0"/>
                      <a:pt x="55" y="0"/>
                      <a:pt x="55" y="1"/>
                    </a:cubicBezTo>
                    <a:cubicBezTo>
                      <a:pt x="54" y="1"/>
                      <a:pt x="54" y="1"/>
                      <a:pt x="54" y="1"/>
                    </a:cubicBezTo>
                    <a:cubicBezTo>
                      <a:pt x="54" y="1"/>
                      <a:pt x="54" y="1"/>
                      <a:pt x="54" y="1"/>
                    </a:cubicBezTo>
                    <a:cubicBezTo>
                      <a:pt x="54" y="1"/>
                      <a:pt x="54" y="1"/>
                      <a:pt x="53" y="1"/>
                    </a:cubicBezTo>
                    <a:cubicBezTo>
                      <a:pt x="53" y="2"/>
                      <a:pt x="53" y="2"/>
                      <a:pt x="53" y="3"/>
                    </a:cubicBezTo>
                    <a:cubicBezTo>
                      <a:pt x="53" y="3"/>
                      <a:pt x="53" y="3"/>
                      <a:pt x="53" y="3"/>
                    </a:cubicBezTo>
                    <a:cubicBezTo>
                      <a:pt x="53" y="3"/>
                      <a:pt x="53" y="4"/>
                      <a:pt x="52" y="4"/>
                    </a:cubicBezTo>
                    <a:cubicBezTo>
                      <a:pt x="52" y="4"/>
                      <a:pt x="52" y="4"/>
                      <a:pt x="52" y="5"/>
                    </a:cubicBezTo>
                    <a:cubicBezTo>
                      <a:pt x="52" y="5"/>
                      <a:pt x="52" y="6"/>
                      <a:pt x="51" y="6"/>
                    </a:cubicBezTo>
                    <a:cubicBezTo>
                      <a:pt x="51" y="6"/>
                      <a:pt x="51" y="6"/>
                      <a:pt x="51" y="6"/>
                    </a:cubicBezTo>
                    <a:cubicBezTo>
                      <a:pt x="51" y="7"/>
                      <a:pt x="50" y="7"/>
                      <a:pt x="50" y="7"/>
                    </a:cubicBezTo>
                    <a:cubicBezTo>
                      <a:pt x="50" y="7"/>
                      <a:pt x="50" y="9"/>
                      <a:pt x="52" y="12"/>
                    </a:cubicBezTo>
                    <a:cubicBezTo>
                      <a:pt x="53" y="13"/>
                      <a:pt x="53" y="15"/>
                      <a:pt x="52" y="16"/>
                    </a:cubicBezTo>
                    <a:cubicBezTo>
                      <a:pt x="52" y="16"/>
                      <a:pt x="51" y="17"/>
                      <a:pt x="49" y="17"/>
                    </a:cubicBezTo>
                    <a:cubicBezTo>
                      <a:pt x="48" y="17"/>
                      <a:pt x="45" y="16"/>
                      <a:pt x="43" y="14"/>
                    </a:cubicBezTo>
                    <a:cubicBezTo>
                      <a:pt x="42" y="15"/>
                      <a:pt x="40" y="16"/>
                      <a:pt x="37" y="18"/>
                    </a:cubicBezTo>
                    <a:cubicBezTo>
                      <a:pt x="36" y="19"/>
                      <a:pt x="35" y="20"/>
                      <a:pt x="34" y="20"/>
                    </a:cubicBezTo>
                    <a:cubicBezTo>
                      <a:pt x="32" y="22"/>
                      <a:pt x="30" y="23"/>
                      <a:pt x="30" y="26"/>
                    </a:cubicBezTo>
                    <a:cubicBezTo>
                      <a:pt x="30" y="29"/>
                      <a:pt x="29" y="31"/>
                      <a:pt x="28" y="33"/>
                    </a:cubicBezTo>
                    <a:cubicBezTo>
                      <a:pt x="27" y="36"/>
                      <a:pt x="27" y="38"/>
                      <a:pt x="27" y="39"/>
                    </a:cubicBezTo>
                    <a:cubicBezTo>
                      <a:pt x="28" y="42"/>
                      <a:pt x="26" y="46"/>
                      <a:pt x="24" y="49"/>
                    </a:cubicBezTo>
                    <a:cubicBezTo>
                      <a:pt x="24" y="51"/>
                      <a:pt x="23" y="53"/>
                      <a:pt x="23" y="53"/>
                    </a:cubicBezTo>
                    <a:cubicBezTo>
                      <a:pt x="23" y="54"/>
                      <a:pt x="23" y="55"/>
                      <a:pt x="22" y="55"/>
                    </a:cubicBezTo>
                    <a:cubicBezTo>
                      <a:pt x="22" y="56"/>
                      <a:pt x="20" y="56"/>
                      <a:pt x="20" y="56"/>
                    </a:cubicBezTo>
                    <a:cubicBezTo>
                      <a:pt x="18" y="56"/>
                      <a:pt x="16" y="56"/>
                      <a:pt x="14" y="55"/>
                    </a:cubicBezTo>
                    <a:cubicBezTo>
                      <a:pt x="14" y="55"/>
                      <a:pt x="14" y="55"/>
                      <a:pt x="13" y="55"/>
                    </a:cubicBezTo>
                    <a:cubicBezTo>
                      <a:pt x="13" y="56"/>
                      <a:pt x="13" y="57"/>
                      <a:pt x="13" y="57"/>
                    </a:cubicBezTo>
                    <a:cubicBezTo>
                      <a:pt x="13" y="60"/>
                      <a:pt x="13" y="63"/>
                      <a:pt x="12" y="65"/>
                    </a:cubicBezTo>
                    <a:cubicBezTo>
                      <a:pt x="11" y="66"/>
                      <a:pt x="11" y="69"/>
                      <a:pt x="11" y="70"/>
                    </a:cubicBezTo>
                    <a:cubicBezTo>
                      <a:pt x="11" y="71"/>
                      <a:pt x="11" y="71"/>
                      <a:pt x="11" y="72"/>
                    </a:cubicBezTo>
                    <a:cubicBezTo>
                      <a:pt x="11" y="72"/>
                      <a:pt x="11" y="72"/>
                      <a:pt x="11" y="72"/>
                    </a:cubicBezTo>
                    <a:cubicBezTo>
                      <a:pt x="11" y="72"/>
                      <a:pt x="10" y="73"/>
                      <a:pt x="10" y="73"/>
                    </a:cubicBezTo>
                    <a:cubicBezTo>
                      <a:pt x="10" y="73"/>
                      <a:pt x="10" y="73"/>
                      <a:pt x="10" y="74"/>
                    </a:cubicBezTo>
                    <a:cubicBezTo>
                      <a:pt x="10" y="74"/>
                      <a:pt x="10" y="74"/>
                      <a:pt x="10" y="74"/>
                    </a:cubicBezTo>
                    <a:cubicBezTo>
                      <a:pt x="10" y="75"/>
                      <a:pt x="10" y="75"/>
                      <a:pt x="10" y="75"/>
                    </a:cubicBezTo>
                    <a:cubicBezTo>
                      <a:pt x="10" y="75"/>
                      <a:pt x="10" y="75"/>
                      <a:pt x="10" y="76"/>
                    </a:cubicBezTo>
                    <a:cubicBezTo>
                      <a:pt x="10" y="76"/>
                      <a:pt x="10" y="76"/>
                      <a:pt x="10" y="76"/>
                    </a:cubicBezTo>
                    <a:cubicBezTo>
                      <a:pt x="10" y="76"/>
                      <a:pt x="10" y="76"/>
                      <a:pt x="9" y="77"/>
                    </a:cubicBezTo>
                    <a:cubicBezTo>
                      <a:pt x="9" y="77"/>
                      <a:pt x="9" y="77"/>
                      <a:pt x="9" y="77"/>
                    </a:cubicBezTo>
                    <a:cubicBezTo>
                      <a:pt x="9" y="77"/>
                      <a:pt x="9" y="77"/>
                      <a:pt x="9" y="77"/>
                    </a:cubicBezTo>
                    <a:cubicBezTo>
                      <a:pt x="9" y="78"/>
                      <a:pt x="9" y="78"/>
                      <a:pt x="8" y="78"/>
                    </a:cubicBezTo>
                    <a:cubicBezTo>
                      <a:pt x="8" y="78"/>
                      <a:pt x="8" y="78"/>
                      <a:pt x="8" y="78"/>
                    </a:cubicBezTo>
                    <a:cubicBezTo>
                      <a:pt x="8" y="78"/>
                      <a:pt x="8" y="78"/>
                      <a:pt x="7" y="78"/>
                    </a:cubicBezTo>
                    <a:cubicBezTo>
                      <a:pt x="7" y="78"/>
                      <a:pt x="7" y="78"/>
                      <a:pt x="7" y="78"/>
                    </a:cubicBezTo>
                    <a:cubicBezTo>
                      <a:pt x="7" y="78"/>
                      <a:pt x="7" y="78"/>
                      <a:pt x="7" y="78"/>
                    </a:cubicBezTo>
                    <a:cubicBezTo>
                      <a:pt x="7" y="78"/>
                      <a:pt x="7" y="78"/>
                      <a:pt x="7" y="79"/>
                    </a:cubicBezTo>
                    <a:cubicBezTo>
                      <a:pt x="7" y="79"/>
                      <a:pt x="7" y="79"/>
                      <a:pt x="7" y="79"/>
                    </a:cubicBezTo>
                    <a:cubicBezTo>
                      <a:pt x="6" y="80"/>
                      <a:pt x="4" y="83"/>
                      <a:pt x="4" y="85"/>
                    </a:cubicBezTo>
                    <a:cubicBezTo>
                      <a:pt x="4" y="85"/>
                      <a:pt x="4" y="85"/>
                      <a:pt x="4" y="85"/>
                    </a:cubicBezTo>
                    <a:cubicBezTo>
                      <a:pt x="4" y="85"/>
                      <a:pt x="4" y="85"/>
                      <a:pt x="4" y="85"/>
                    </a:cubicBezTo>
                    <a:cubicBezTo>
                      <a:pt x="4" y="86"/>
                      <a:pt x="4" y="86"/>
                      <a:pt x="4" y="86"/>
                    </a:cubicBezTo>
                    <a:cubicBezTo>
                      <a:pt x="3" y="86"/>
                      <a:pt x="3" y="86"/>
                      <a:pt x="3" y="86"/>
                    </a:cubicBezTo>
                    <a:cubicBezTo>
                      <a:pt x="3" y="86"/>
                      <a:pt x="3" y="86"/>
                      <a:pt x="3" y="87"/>
                    </a:cubicBezTo>
                    <a:cubicBezTo>
                      <a:pt x="3" y="87"/>
                      <a:pt x="3" y="87"/>
                      <a:pt x="3" y="87"/>
                    </a:cubicBezTo>
                    <a:cubicBezTo>
                      <a:pt x="2" y="87"/>
                      <a:pt x="2" y="87"/>
                      <a:pt x="2" y="87"/>
                    </a:cubicBezTo>
                    <a:cubicBezTo>
                      <a:pt x="2" y="87"/>
                      <a:pt x="2" y="87"/>
                      <a:pt x="2" y="87"/>
                    </a:cubicBezTo>
                    <a:cubicBezTo>
                      <a:pt x="1" y="87"/>
                      <a:pt x="1" y="88"/>
                      <a:pt x="1" y="88"/>
                    </a:cubicBezTo>
                    <a:cubicBezTo>
                      <a:pt x="1" y="88"/>
                      <a:pt x="1" y="88"/>
                      <a:pt x="0" y="88"/>
                    </a:cubicBezTo>
                    <a:cubicBezTo>
                      <a:pt x="0" y="88"/>
                      <a:pt x="0" y="88"/>
                      <a:pt x="0" y="88"/>
                    </a:cubicBezTo>
                    <a:cubicBezTo>
                      <a:pt x="2" y="92"/>
                      <a:pt x="6" y="96"/>
                      <a:pt x="9" y="97"/>
                    </a:cubicBezTo>
                    <a:cubicBezTo>
                      <a:pt x="15" y="99"/>
                      <a:pt x="19" y="108"/>
                      <a:pt x="23" y="121"/>
                    </a:cubicBezTo>
                    <a:cubicBezTo>
                      <a:pt x="25" y="129"/>
                      <a:pt x="24" y="137"/>
                      <a:pt x="21" y="141"/>
                    </a:cubicBezTo>
                    <a:cubicBezTo>
                      <a:pt x="21" y="142"/>
                      <a:pt x="21" y="142"/>
                      <a:pt x="21" y="142"/>
                    </a:cubicBezTo>
                    <a:cubicBezTo>
                      <a:pt x="21" y="143"/>
                      <a:pt x="22" y="143"/>
                      <a:pt x="23" y="143"/>
                    </a:cubicBezTo>
                    <a:cubicBezTo>
                      <a:pt x="24" y="144"/>
                      <a:pt x="24" y="144"/>
                      <a:pt x="25" y="144"/>
                    </a:cubicBezTo>
                    <a:cubicBezTo>
                      <a:pt x="29" y="146"/>
                      <a:pt x="32" y="146"/>
                      <a:pt x="34" y="144"/>
                    </a:cubicBezTo>
                    <a:cubicBezTo>
                      <a:pt x="35" y="142"/>
                      <a:pt x="36" y="141"/>
                      <a:pt x="38" y="139"/>
                    </a:cubicBezTo>
                    <a:cubicBezTo>
                      <a:pt x="40" y="137"/>
                      <a:pt x="42" y="135"/>
                      <a:pt x="43" y="133"/>
                    </a:cubicBezTo>
                    <a:cubicBezTo>
                      <a:pt x="43" y="131"/>
                      <a:pt x="45" y="130"/>
                      <a:pt x="46" y="130"/>
                    </a:cubicBezTo>
                    <a:cubicBezTo>
                      <a:pt x="47" y="130"/>
                      <a:pt x="49" y="132"/>
                      <a:pt x="50" y="134"/>
                    </a:cubicBezTo>
                    <a:cubicBezTo>
                      <a:pt x="51" y="135"/>
                      <a:pt x="51" y="136"/>
                      <a:pt x="52" y="137"/>
                    </a:cubicBezTo>
                    <a:cubicBezTo>
                      <a:pt x="55" y="139"/>
                      <a:pt x="57" y="144"/>
                      <a:pt x="57" y="150"/>
                    </a:cubicBezTo>
                    <a:cubicBezTo>
                      <a:pt x="57" y="153"/>
                      <a:pt x="57" y="153"/>
                      <a:pt x="57" y="153"/>
                    </a:cubicBezTo>
                    <a:cubicBezTo>
                      <a:pt x="58" y="158"/>
                      <a:pt x="59" y="170"/>
                      <a:pt x="62" y="173"/>
                    </a:cubicBezTo>
                    <a:cubicBezTo>
                      <a:pt x="68" y="179"/>
                      <a:pt x="69" y="190"/>
                      <a:pt x="67" y="193"/>
                    </a:cubicBezTo>
                    <a:cubicBezTo>
                      <a:pt x="67" y="195"/>
                      <a:pt x="67" y="197"/>
                      <a:pt x="68" y="199"/>
                    </a:cubicBezTo>
                    <a:cubicBezTo>
                      <a:pt x="68" y="200"/>
                      <a:pt x="69" y="202"/>
                      <a:pt x="69" y="204"/>
                    </a:cubicBezTo>
                    <a:cubicBezTo>
                      <a:pt x="70" y="202"/>
                      <a:pt x="70" y="200"/>
                      <a:pt x="71" y="198"/>
                    </a:cubicBezTo>
                    <a:cubicBezTo>
                      <a:pt x="71" y="198"/>
                      <a:pt x="71" y="198"/>
                      <a:pt x="71" y="197"/>
                    </a:cubicBezTo>
                    <a:cubicBezTo>
                      <a:pt x="72" y="197"/>
                      <a:pt x="72" y="196"/>
                      <a:pt x="72" y="195"/>
                    </a:cubicBezTo>
                    <a:cubicBezTo>
                      <a:pt x="72" y="194"/>
                      <a:pt x="73" y="194"/>
                      <a:pt x="73" y="194"/>
                    </a:cubicBezTo>
                    <a:cubicBezTo>
                      <a:pt x="73" y="193"/>
                      <a:pt x="73" y="192"/>
                      <a:pt x="74" y="190"/>
                    </a:cubicBezTo>
                    <a:cubicBezTo>
                      <a:pt x="74" y="189"/>
                      <a:pt x="73" y="188"/>
                      <a:pt x="72" y="187"/>
                    </a:cubicBezTo>
                    <a:cubicBezTo>
                      <a:pt x="71" y="186"/>
                      <a:pt x="70" y="184"/>
                      <a:pt x="70" y="182"/>
                    </a:cubicBezTo>
                    <a:cubicBezTo>
                      <a:pt x="70" y="179"/>
                      <a:pt x="70" y="173"/>
                      <a:pt x="66" y="170"/>
                    </a:cubicBezTo>
                    <a:cubicBezTo>
                      <a:pt x="63" y="167"/>
                      <a:pt x="61" y="162"/>
                      <a:pt x="61" y="159"/>
                    </a:cubicBezTo>
                    <a:cubicBezTo>
                      <a:pt x="61" y="157"/>
                      <a:pt x="61" y="156"/>
                      <a:pt x="62" y="155"/>
                    </a:cubicBezTo>
                    <a:cubicBezTo>
                      <a:pt x="63" y="154"/>
                      <a:pt x="63" y="152"/>
                      <a:pt x="63" y="150"/>
                    </a:cubicBezTo>
                    <a:cubicBezTo>
                      <a:pt x="63" y="149"/>
                      <a:pt x="63" y="148"/>
                      <a:pt x="64" y="147"/>
                    </a:cubicBezTo>
                    <a:cubicBezTo>
                      <a:pt x="64" y="146"/>
                      <a:pt x="64" y="146"/>
                      <a:pt x="64" y="146"/>
                    </a:cubicBezTo>
                    <a:cubicBezTo>
                      <a:pt x="65" y="146"/>
                      <a:pt x="65" y="146"/>
                      <a:pt x="65" y="146"/>
                    </a:cubicBezTo>
                    <a:cubicBezTo>
                      <a:pt x="65" y="146"/>
                      <a:pt x="65" y="146"/>
                      <a:pt x="65" y="145"/>
                    </a:cubicBezTo>
                    <a:cubicBezTo>
                      <a:pt x="65" y="145"/>
                      <a:pt x="65" y="145"/>
                      <a:pt x="65" y="145"/>
                    </a:cubicBezTo>
                    <a:cubicBezTo>
                      <a:pt x="63" y="143"/>
                      <a:pt x="63" y="141"/>
                      <a:pt x="63" y="139"/>
                    </a:cubicBezTo>
                    <a:cubicBezTo>
                      <a:pt x="63" y="138"/>
                      <a:pt x="63" y="137"/>
                      <a:pt x="63" y="137"/>
                    </a:cubicBezTo>
                    <a:cubicBezTo>
                      <a:pt x="60" y="136"/>
                      <a:pt x="53" y="128"/>
                      <a:pt x="53" y="125"/>
                    </a:cubicBezTo>
                    <a:cubicBezTo>
                      <a:pt x="53" y="123"/>
                      <a:pt x="54" y="115"/>
                      <a:pt x="55" y="108"/>
                    </a:cubicBezTo>
                    <a:cubicBezTo>
                      <a:pt x="56" y="107"/>
                      <a:pt x="56" y="107"/>
                      <a:pt x="56" y="107"/>
                    </a:cubicBezTo>
                    <a:cubicBezTo>
                      <a:pt x="56" y="103"/>
                      <a:pt x="61" y="102"/>
                      <a:pt x="64" y="102"/>
                    </a:cubicBezTo>
                    <a:cubicBezTo>
                      <a:pt x="65" y="102"/>
                      <a:pt x="65" y="102"/>
                      <a:pt x="65" y="102"/>
                    </a:cubicBezTo>
                    <a:cubicBezTo>
                      <a:pt x="69" y="102"/>
                      <a:pt x="70" y="101"/>
                      <a:pt x="70" y="100"/>
                    </a:cubicBezTo>
                    <a:cubicBezTo>
                      <a:pt x="72" y="98"/>
                      <a:pt x="75" y="97"/>
                      <a:pt x="77" y="96"/>
                    </a:cubicBezTo>
                    <a:cubicBezTo>
                      <a:pt x="79" y="95"/>
                      <a:pt x="80" y="95"/>
                      <a:pt x="81" y="94"/>
                    </a:cubicBezTo>
                    <a:cubicBezTo>
                      <a:pt x="81" y="94"/>
                      <a:pt x="81" y="94"/>
                      <a:pt x="81" y="94"/>
                    </a:cubicBezTo>
                    <a:lnTo>
                      <a:pt x="81"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5" name="Freeform 1125"/>
              <p:cNvSpPr>
                <a:spLocks/>
              </p:cNvSpPr>
              <p:nvPr/>
            </p:nvSpPr>
            <p:spPr bwMode="auto">
              <a:xfrm>
                <a:off x="4361" y="2067"/>
                <a:ext cx="73" cy="159"/>
              </a:xfrm>
              <a:custGeom>
                <a:avLst/>
                <a:gdLst>
                  <a:gd name="T0" fmla="*/ 1 w 77"/>
                  <a:gd name="T1" fmla="*/ 11 h 167"/>
                  <a:gd name="T2" fmla="*/ 2 w 77"/>
                  <a:gd name="T3" fmla="*/ 12 h 167"/>
                  <a:gd name="T4" fmla="*/ 3 w 77"/>
                  <a:gd name="T5" fmla="*/ 14 h 167"/>
                  <a:gd name="T6" fmla="*/ 8 w 77"/>
                  <a:gd name="T7" fmla="*/ 23 h 167"/>
                  <a:gd name="T8" fmla="*/ 9 w 77"/>
                  <a:gd name="T9" fmla="*/ 24 h 167"/>
                  <a:gd name="T10" fmla="*/ 9 w 77"/>
                  <a:gd name="T11" fmla="*/ 24 h 167"/>
                  <a:gd name="T12" fmla="*/ 10 w 77"/>
                  <a:gd name="T13" fmla="*/ 25 h 167"/>
                  <a:gd name="T14" fmla="*/ 14 w 77"/>
                  <a:gd name="T15" fmla="*/ 26 h 167"/>
                  <a:gd name="T16" fmla="*/ 20 w 77"/>
                  <a:gd name="T17" fmla="*/ 25 h 167"/>
                  <a:gd name="T18" fmla="*/ 27 w 77"/>
                  <a:gd name="T19" fmla="*/ 34 h 167"/>
                  <a:gd name="T20" fmla="*/ 23 w 77"/>
                  <a:gd name="T21" fmla="*/ 43 h 167"/>
                  <a:gd name="T22" fmla="*/ 26 w 77"/>
                  <a:gd name="T23" fmla="*/ 48 h 167"/>
                  <a:gd name="T24" fmla="*/ 35 w 77"/>
                  <a:gd name="T25" fmla="*/ 59 h 167"/>
                  <a:gd name="T26" fmla="*/ 42 w 77"/>
                  <a:gd name="T27" fmla="*/ 68 h 167"/>
                  <a:gd name="T28" fmla="*/ 53 w 77"/>
                  <a:gd name="T29" fmla="*/ 81 h 167"/>
                  <a:gd name="T30" fmla="*/ 59 w 77"/>
                  <a:gd name="T31" fmla="*/ 97 h 167"/>
                  <a:gd name="T32" fmla="*/ 59 w 77"/>
                  <a:gd name="T33" fmla="*/ 104 h 167"/>
                  <a:gd name="T34" fmla="*/ 59 w 77"/>
                  <a:gd name="T35" fmla="*/ 107 h 167"/>
                  <a:gd name="T36" fmla="*/ 60 w 77"/>
                  <a:gd name="T37" fmla="*/ 110 h 167"/>
                  <a:gd name="T38" fmla="*/ 62 w 77"/>
                  <a:gd name="T39" fmla="*/ 114 h 167"/>
                  <a:gd name="T40" fmla="*/ 54 w 77"/>
                  <a:gd name="T41" fmla="*/ 129 h 167"/>
                  <a:gd name="T42" fmla="*/ 46 w 77"/>
                  <a:gd name="T43" fmla="*/ 137 h 167"/>
                  <a:gd name="T44" fmla="*/ 42 w 77"/>
                  <a:gd name="T45" fmla="*/ 136 h 167"/>
                  <a:gd name="T46" fmla="*/ 43 w 77"/>
                  <a:gd name="T47" fmla="*/ 139 h 167"/>
                  <a:gd name="T48" fmla="*/ 41 w 77"/>
                  <a:gd name="T49" fmla="*/ 147 h 167"/>
                  <a:gd name="T50" fmla="*/ 32 w 77"/>
                  <a:gd name="T51" fmla="*/ 146 h 167"/>
                  <a:gd name="T52" fmla="*/ 31 w 77"/>
                  <a:gd name="T53" fmla="*/ 147 h 167"/>
                  <a:gd name="T54" fmla="*/ 30 w 77"/>
                  <a:gd name="T55" fmla="*/ 148 h 167"/>
                  <a:gd name="T56" fmla="*/ 29 w 77"/>
                  <a:gd name="T57" fmla="*/ 149 h 167"/>
                  <a:gd name="T58" fmla="*/ 26 w 77"/>
                  <a:gd name="T59" fmla="*/ 150 h 167"/>
                  <a:gd name="T60" fmla="*/ 29 w 77"/>
                  <a:gd name="T61" fmla="*/ 152 h 167"/>
                  <a:gd name="T62" fmla="*/ 29 w 77"/>
                  <a:gd name="T63" fmla="*/ 158 h 167"/>
                  <a:gd name="T64" fmla="*/ 29 w 77"/>
                  <a:gd name="T65" fmla="*/ 167 h 167"/>
                  <a:gd name="T66" fmla="*/ 40 w 77"/>
                  <a:gd name="T67" fmla="*/ 158 h 167"/>
                  <a:gd name="T68" fmla="*/ 40 w 77"/>
                  <a:gd name="T69" fmla="*/ 158 h 167"/>
                  <a:gd name="T70" fmla="*/ 44 w 77"/>
                  <a:gd name="T71" fmla="*/ 152 h 167"/>
                  <a:gd name="T72" fmla="*/ 49 w 77"/>
                  <a:gd name="T73" fmla="*/ 146 h 167"/>
                  <a:gd name="T74" fmla="*/ 53 w 77"/>
                  <a:gd name="T75" fmla="*/ 147 h 167"/>
                  <a:gd name="T76" fmla="*/ 67 w 77"/>
                  <a:gd name="T77" fmla="*/ 140 h 167"/>
                  <a:gd name="T78" fmla="*/ 75 w 77"/>
                  <a:gd name="T79" fmla="*/ 126 h 167"/>
                  <a:gd name="T80" fmla="*/ 73 w 77"/>
                  <a:gd name="T81" fmla="*/ 100 h 167"/>
                  <a:gd name="T82" fmla="*/ 64 w 77"/>
                  <a:gd name="T83" fmla="*/ 84 h 167"/>
                  <a:gd name="T84" fmla="*/ 45 w 77"/>
                  <a:gd name="T85" fmla="*/ 69 h 167"/>
                  <a:gd name="T86" fmla="*/ 40 w 77"/>
                  <a:gd name="T87" fmla="*/ 60 h 167"/>
                  <a:gd name="T88" fmla="*/ 42 w 77"/>
                  <a:gd name="T89" fmla="*/ 36 h 167"/>
                  <a:gd name="T90" fmla="*/ 46 w 77"/>
                  <a:gd name="T91" fmla="*/ 26 h 167"/>
                  <a:gd name="T92" fmla="*/ 57 w 77"/>
                  <a:gd name="T93" fmla="*/ 20 h 167"/>
                  <a:gd name="T94" fmla="*/ 56 w 77"/>
                  <a:gd name="T95" fmla="*/ 20 h 167"/>
                  <a:gd name="T96" fmla="*/ 54 w 77"/>
                  <a:gd name="T97" fmla="*/ 19 h 167"/>
                  <a:gd name="T98" fmla="*/ 52 w 77"/>
                  <a:gd name="T99" fmla="*/ 17 h 167"/>
                  <a:gd name="T100" fmla="*/ 50 w 77"/>
                  <a:gd name="T101" fmla="*/ 16 h 167"/>
                  <a:gd name="T102" fmla="*/ 48 w 77"/>
                  <a:gd name="T103" fmla="*/ 14 h 167"/>
                  <a:gd name="T104" fmla="*/ 46 w 77"/>
                  <a:gd name="T105" fmla="*/ 13 h 167"/>
                  <a:gd name="T106" fmla="*/ 45 w 77"/>
                  <a:gd name="T107" fmla="*/ 11 h 167"/>
                  <a:gd name="T108" fmla="*/ 45 w 77"/>
                  <a:gd name="T109" fmla="*/ 7 h 167"/>
                  <a:gd name="T110" fmla="*/ 46 w 77"/>
                  <a:gd name="T111" fmla="*/ 6 h 167"/>
                  <a:gd name="T112" fmla="*/ 33 w 77"/>
                  <a:gd name="T113" fmla="*/ 0 h 167"/>
                  <a:gd name="T114" fmla="*/ 27 w 77"/>
                  <a:gd name="T115" fmla="*/ 5 h 167"/>
                  <a:gd name="T116" fmla="*/ 22 w 77"/>
                  <a:gd name="T117" fmla="*/ 7 h 167"/>
                  <a:gd name="T118" fmla="*/ 11 w 77"/>
                  <a:gd name="T119" fmla="*/ 7 h 167"/>
                  <a:gd name="T120" fmla="*/ 6 w 77"/>
                  <a:gd name="T121" fmla="*/ 8 h 167"/>
                  <a:gd name="T122" fmla="*/ 1 w 77"/>
                  <a:gd name="T123" fmla="*/ 7 h 167"/>
                  <a:gd name="T124" fmla="*/ 0 w 77"/>
                  <a:gd name="T125" fmla="*/ 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167">
                    <a:moveTo>
                      <a:pt x="0" y="10"/>
                    </a:moveTo>
                    <a:cubicBezTo>
                      <a:pt x="1" y="10"/>
                      <a:pt x="1" y="10"/>
                      <a:pt x="1" y="11"/>
                    </a:cubicBezTo>
                    <a:cubicBezTo>
                      <a:pt x="1" y="11"/>
                      <a:pt x="1" y="11"/>
                      <a:pt x="1" y="11"/>
                    </a:cubicBezTo>
                    <a:cubicBezTo>
                      <a:pt x="2" y="12"/>
                      <a:pt x="2" y="12"/>
                      <a:pt x="2" y="12"/>
                    </a:cubicBezTo>
                    <a:cubicBezTo>
                      <a:pt x="2" y="13"/>
                      <a:pt x="2" y="13"/>
                      <a:pt x="2" y="13"/>
                    </a:cubicBezTo>
                    <a:cubicBezTo>
                      <a:pt x="2" y="13"/>
                      <a:pt x="3" y="14"/>
                      <a:pt x="3" y="14"/>
                    </a:cubicBezTo>
                    <a:cubicBezTo>
                      <a:pt x="3" y="15"/>
                      <a:pt x="4" y="16"/>
                      <a:pt x="5" y="17"/>
                    </a:cubicBezTo>
                    <a:cubicBezTo>
                      <a:pt x="6" y="18"/>
                      <a:pt x="8" y="20"/>
                      <a:pt x="8" y="23"/>
                    </a:cubicBezTo>
                    <a:cubicBezTo>
                      <a:pt x="8" y="23"/>
                      <a:pt x="8" y="23"/>
                      <a:pt x="8" y="23"/>
                    </a:cubicBezTo>
                    <a:cubicBezTo>
                      <a:pt x="8" y="24"/>
                      <a:pt x="9" y="24"/>
                      <a:pt x="9" y="24"/>
                    </a:cubicBezTo>
                    <a:cubicBezTo>
                      <a:pt x="9" y="24"/>
                      <a:pt x="9" y="24"/>
                      <a:pt x="9" y="24"/>
                    </a:cubicBezTo>
                    <a:cubicBezTo>
                      <a:pt x="9" y="24"/>
                      <a:pt x="9" y="24"/>
                      <a:pt x="9" y="24"/>
                    </a:cubicBezTo>
                    <a:cubicBezTo>
                      <a:pt x="9" y="24"/>
                      <a:pt x="9" y="24"/>
                      <a:pt x="9" y="24"/>
                    </a:cubicBezTo>
                    <a:cubicBezTo>
                      <a:pt x="10" y="25"/>
                      <a:pt x="10" y="25"/>
                      <a:pt x="10" y="25"/>
                    </a:cubicBezTo>
                    <a:cubicBezTo>
                      <a:pt x="10" y="25"/>
                      <a:pt x="10" y="25"/>
                      <a:pt x="10" y="25"/>
                    </a:cubicBezTo>
                    <a:cubicBezTo>
                      <a:pt x="11" y="26"/>
                      <a:pt x="13" y="26"/>
                      <a:pt x="14" y="26"/>
                    </a:cubicBezTo>
                    <a:cubicBezTo>
                      <a:pt x="14" y="26"/>
                      <a:pt x="15" y="26"/>
                      <a:pt x="15" y="26"/>
                    </a:cubicBezTo>
                    <a:cubicBezTo>
                      <a:pt x="16" y="25"/>
                      <a:pt x="18" y="25"/>
                      <a:pt x="20" y="25"/>
                    </a:cubicBezTo>
                    <a:cubicBezTo>
                      <a:pt x="23" y="25"/>
                      <a:pt x="25" y="27"/>
                      <a:pt x="25" y="30"/>
                    </a:cubicBezTo>
                    <a:cubicBezTo>
                      <a:pt x="26" y="32"/>
                      <a:pt x="26" y="33"/>
                      <a:pt x="27" y="34"/>
                    </a:cubicBezTo>
                    <a:cubicBezTo>
                      <a:pt x="28" y="35"/>
                      <a:pt x="29" y="36"/>
                      <a:pt x="29" y="39"/>
                    </a:cubicBezTo>
                    <a:cubicBezTo>
                      <a:pt x="29" y="42"/>
                      <a:pt x="26" y="43"/>
                      <a:pt x="23" y="43"/>
                    </a:cubicBezTo>
                    <a:cubicBezTo>
                      <a:pt x="22" y="43"/>
                      <a:pt x="21" y="44"/>
                      <a:pt x="20" y="44"/>
                    </a:cubicBezTo>
                    <a:cubicBezTo>
                      <a:pt x="21" y="45"/>
                      <a:pt x="24" y="47"/>
                      <a:pt x="26" y="48"/>
                    </a:cubicBezTo>
                    <a:cubicBezTo>
                      <a:pt x="30" y="50"/>
                      <a:pt x="33" y="52"/>
                      <a:pt x="33" y="54"/>
                    </a:cubicBezTo>
                    <a:cubicBezTo>
                      <a:pt x="33" y="55"/>
                      <a:pt x="34" y="57"/>
                      <a:pt x="35" y="59"/>
                    </a:cubicBezTo>
                    <a:cubicBezTo>
                      <a:pt x="36" y="60"/>
                      <a:pt x="37" y="62"/>
                      <a:pt x="38" y="64"/>
                    </a:cubicBezTo>
                    <a:cubicBezTo>
                      <a:pt x="39" y="65"/>
                      <a:pt x="40" y="67"/>
                      <a:pt x="42" y="68"/>
                    </a:cubicBezTo>
                    <a:cubicBezTo>
                      <a:pt x="44" y="71"/>
                      <a:pt x="47" y="73"/>
                      <a:pt x="47" y="76"/>
                    </a:cubicBezTo>
                    <a:cubicBezTo>
                      <a:pt x="48" y="78"/>
                      <a:pt x="51" y="80"/>
                      <a:pt x="53" y="81"/>
                    </a:cubicBezTo>
                    <a:cubicBezTo>
                      <a:pt x="54" y="82"/>
                      <a:pt x="55" y="83"/>
                      <a:pt x="56" y="84"/>
                    </a:cubicBezTo>
                    <a:cubicBezTo>
                      <a:pt x="59" y="87"/>
                      <a:pt x="60" y="93"/>
                      <a:pt x="59" y="97"/>
                    </a:cubicBezTo>
                    <a:cubicBezTo>
                      <a:pt x="59" y="98"/>
                      <a:pt x="59" y="99"/>
                      <a:pt x="59" y="101"/>
                    </a:cubicBezTo>
                    <a:cubicBezTo>
                      <a:pt x="59" y="102"/>
                      <a:pt x="59" y="103"/>
                      <a:pt x="59" y="104"/>
                    </a:cubicBezTo>
                    <a:cubicBezTo>
                      <a:pt x="59" y="104"/>
                      <a:pt x="59" y="104"/>
                      <a:pt x="59" y="104"/>
                    </a:cubicBezTo>
                    <a:cubicBezTo>
                      <a:pt x="59" y="105"/>
                      <a:pt x="59" y="106"/>
                      <a:pt x="59" y="107"/>
                    </a:cubicBezTo>
                    <a:cubicBezTo>
                      <a:pt x="59" y="107"/>
                      <a:pt x="59" y="107"/>
                      <a:pt x="59" y="107"/>
                    </a:cubicBezTo>
                    <a:cubicBezTo>
                      <a:pt x="60" y="108"/>
                      <a:pt x="60" y="109"/>
                      <a:pt x="60" y="110"/>
                    </a:cubicBezTo>
                    <a:cubicBezTo>
                      <a:pt x="60" y="110"/>
                      <a:pt x="61" y="111"/>
                      <a:pt x="61" y="111"/>
                    </a:cubicBezTo>
                    <a:cubicBezTo>
                      <a:pt x="61" y="112"/>
                      <a:pt x="62" y="113"/>
                      <a:pt x="62" y="114"/>
                    </a:cubicBezTo>
                    <a:cubicBezTo>
                      <a:pt x="66" y="120"/>
                      <a:pt x="61" y="124"/>
                      <a:pt x="57" y="127"/>
                    </a:cubicBezTo>
                    <a:cubicBezTo>
                      <a:pt x="56" y="127"/>
                      <a:pt x="55" y="128"/>
                      <a:pt x="54" y="129"/>
                    </a:cubicBezTo>
                    <a:cubicBezTo>
                      <a:pt x="54" y="130"/>
                      <a:pt x="53" y="131"/>
                      <a:pt x="53" y="132"/>
                    </a:cubicBezTo>
                    <a:cubicBezTo>
                      <a:pt x="52" y="134"/>
                      <a:pt x="51" y="137"/>
                      <a:pt x="46" y="137"/>
                    </a:cubicBezTo>
                    <a:cubicBezTo>
                      <a:pt x="45" y="137"/>
                      <a:pt x="44" y="137"/>
                      <a:pt x="42" y="136"/>
                    </a:cubicBezTo>
                    <a:cubicBezTo>
                      <a:pt x="42" y="136"/>
                      <a:pt x="42" y="136"/>
                      <a:pt x="42" y="136"/>
                    </a:cubicBezTo>
                    <a:cubicBezTo>
                      <a:pt x="42" y="137"/>
                      <a:pt x="42" y="138"/>
                      <a:pt x="43" y="138"/>
                    </a:cubicBezTo>
                    <a:cubicBezTo>
                      <a:pt x="43" y="138"/>
                      <a:pt x="43" y="139"/>
                      <a:pt x="43" y="139"/>
                    </a:cubicBezTo>
                    <a:cubicBezTo>
                      <a:pt x="44" y="141"/>
                      <a:pt x="45" y="143"/>
                      <a:pt x="44" y="145"/>
                    </a:cubicBezTo>
                    <a:cubicBezTo>
                      <a:pt x="44" y="146"/>
                      <a:pt x="43" y="147"/>
                      <a:pt x="41" y="147"/>
                    </a:cubicBezTo>
                    <a:cubicBezTo>
                      <a:pt x="39" y="147"/>
                      <a:pt x="37" y="147"/>
                      <a:pt x="35" y="146"/>
                    </a:cubicBezTo>
                    <a:cubicBezTo>
                      <a:pt x="34" y="146"/>
                      <a:pt x="33" y="146"/>
                      <a:pt x="32" y="146"/>
                    </a:cubicBezTo>
                    <a:cubicBezTo>
                      <a:pt x="32" y="146"/>
                      <a:pt x="31" y="146"/>
                      <a:pt x="31" y="146"/>
                    </a:cubicBezTo>
                    <a:cubicBezTo>
                      <a:pt x="31" y="146"/>
                      <a:pt x="31" y="147"/>
                      <a:pt x="31" y="147"/>
                    </a:cubicBezTo>
                    <a:cubicBezTo>
                      <a:pt x="31" y="147"/>
                      <a:pt x="31" y="147"/>
                      <a:pt x="30" y="148"/>
                    </a:cubicBezTo>
                    <a:cubicBezTo>
                      <a:pt x="30" y="148"/>
                      <a:pt x="30" y="148"/>
                      <a:pt x="30" y="148"/>
                    </a:cubicBezTo>
                    <a:cubicBezTo>
                      <a:pt x="30" y="148"/>
                      <a:pt x="29" y="148"/>
                      <a:pt x="29" y="149"/>
                    </a:cubicBezTo>
                    <a:cubicBezTo>
                      <a:pt x="29" y="149"/>
                      <a:pt x="29" y="149"/>
                      <a:pt x="29" y="149"/>
                    </a:cubicBezTo>
                    <a:cubicBezTo>
                      <a:pt x="28" y="149"/>
                      <a:pt x="27" y="150"/>
                      <a:pt x="27" y="150"/>
                    </a:cubicBezTo>
                    <a:cubicBezTo>
                      <a:pt x="27" y="150"/>
                      <a:pt x="26" y="150"/>
                      <a:pt x="26" y="150"/>
                    </a:cubicBezTo>
                    <a:cubicBezTo>
                      <a:pt x="27" y="151"/>
                      <a:pt x="27" y="151"/>
                      <a:pt x="28" y="151"/>
                    </a:cubicBezTo>
                    <a:cubicBezTo>
                      <a:pt x="29" y="152"/>
                      <a:pt x="29" y="152"/>
                      <a:pt x="29" y="152"/>
                    </a:cubicBezTo>
                    <a:cubicBezTo>
                      <a:pt x="30" y="153"/>
                      <a:pt x="30" y="153"/>
                      <a:pt x="31" y="154"/>
                    </a:cubicBezTo>
                    <a:cubicBezTo>
                      <a:pt x="31" y="156"/>
                      <a:pt x="30" y="157"/>
                      <a:pt x="29" y="158"/>
                    </a:cubicBezTo>
                    <a:cubicBezTo>
                      <a:pt x="28" y="160"/>
                      <a:pt x="27" y="161"/>
                      <a:pt x="27" y="163"/>
                    </a:cubicBezTo>
                    <a:cubicBezTo>
                      <a:pt x="27" y="166"/>
                      <a:pt x="28" y="167"/>
                      <a:pt x="29" y="167"/>
                    </a:cubicBezTo>
                    <a:cubicBezTo>
                      <a:pt x="29" y="167"/>
                      <a:pt x="29" y="167"/>
                      <a:pt x="29" y="167"/>
                    </a:cubicBezTo>
                    <a:cubicBezTo>
                      <a:pt x="30" y="164"/>
                      <a:pt x="37" y="159"/>
                      <a:pt x="40" y="158"/>
                    </a:cubicBezTo>
                    <a:cubicBezTo>
                      <a:pt x="40" y="158"/>
                      <a:pt x="40" y="158"/>
                      <a:pt x="40" y="158"/>
                    </a:cubicBezTo>
                    <a:cubicBezTo>
                      <a:pt x="40" y="158"/>
                      <a:pt x="40" y="158"/>
                      <a:pt x="40" y="158"/>
                    </a:cubicBezTo>
                    <a:cubicBezTo>
                      <a:pt x="40" y="154"/>
                      <a:pt x="42" y="154"/>
                      <a:pt x="43" y="154"/>
                    </a:cubicBezTo>
                    <a:cubicBezTo>
                      <a:pt x="43" y="154"/>
                      <a:pt x="43" y="153"/>
                      <a:pt x="44" y="152"/>
                    </a:cubicBezTo>
                    <a:cubicBezTo>
                      <a:pt x="44" y="151"/>
                      <a:pt x="44" y="150"/>
                      <a:pt x="44" y="149"/>
                    </a:cubicBezTo>
                    <a:cubicBezTo>
                      <a:pt x="46" y="147"/>
                      <a:pt x="48" y="146"/>
                      <a:pt x="49" y="146"/>
                    </a:cubicBezTo>
                    <a:cubicBezTo>
                      <a:pt x="50" y="146"/>
                      <a:pt x="50" y="146"/>
                      <a:pt x="51" y="146"/>
                    </a:cubicBezTo>
                    <a:cubicBezTo>
                      <a:pt x="52" y="146"/>
                      <a:pt x="52" y="147"/>
                      <a:pt x="53" y="147"/>
                    </a:cubicBezTo>
                    <a:cubicBezTo>
                      <a:pt x="53" y="147"/>
                      <a:pt x="53" y="147"/>
                      <a:pt x="53" y="147"/>
                    </a:cubicBezTo>
                    <a:cubicBezTo>
                      <a:pt x="57" y="147"/>
                      <a:pt x="62" y="143"/>
                      <a:pt x="67" y="140"/>
                    </a:cubicBezTo>
                    <a:cubicBezTo>
                      <a:pt x="67" y="140"/>
                      <a:pt x="67" y="140"/>
                      <a:pt x="67" y="140"/>
                    </a:cubicBezTo>
                    <a:cubicBezTo>
                      <a:pt x="73" y="136"/>
                      <a:pt x="73" y="136"/>
                      <a:pt x="75" y="126"/>
                    </a:cubicBezTo>
                    <a:cubicBezTo>
                      <a:pt x="77" y="119"/>
                      <a:pt x="75" y="110"/>
                      <a:pt x="74" y="105"/>
                    </a:cubicBezTo>
                    <a:cubicBezTo>
                      <a:pt x="73" y="103"/>
                      <a:pt x="73" y="101"/>
                      <a:pt x="73" y="100"/>
                    </a:cubicBezTo>
                    <a:cubicBezTo>
                      <a:pt x="73" y="98"/>
                      <a:pt x="66" y="85"/>
                      <a:pt x="64" y="84"/>
                    </a:cubicBezTo>
                    <a:cubicBezTo>
                      <a:pt x="64" y="84"/>
                      <a:pt x="64" y="84"/>
                      <a:pt x="64" y="84"/>
                    </a:cubicBezTo>
                    <a:cubicBezTo>
                      <a:pt x="62" y="84"/>
                      <a:pt x="57" y="81"/>
                      <a:pt x="47" y="70"/>
                    </a:cubicBezTo>
                    <a:cubicBezTo>
                      <a:pt x="46" y="70"/>
                      <a:pt x="45" y="69"/>
                      <a:pt x="45" y="69"/>
                    </a:cubicBezTo>
                    <a:cubicBezTo>
                      <a:pt x="43" y="67"/>
                      <a:pt x="43" y="66"/>
                      <a:pt x="42" y="64"/>
                    </a:cubicBezTo>
                    <a:cubicBezTo>
                      <a:pt x="42" y="63"/>
                      <a:pt x="41" y="61"/>
                      <a:pt x="40" y="60"/>
                    </a:cubicBezTo>
                    <a:cubicBezTo>
                      <a:pt x="36" y="56"/>
                      <a:pt x="35" y="49"/>
                      <a:pt x="36" y="43"/>
                    </a:cubicBezTo>
                    <a:cubicBezTo>
                      <a:pt x="37" y="39"/>
                      <a:pt x="39" y="37"/>
                      <a:pt x="42" y="36"/>
                    </a:cubicBezTo>
                    <a:cubicBezTo>
                      <a:pt x="43" y="35"/>
                      <a:pt x="44" y="34"/>
                      <a:pt x="44" y="33"/>
                    </a:cubicBezTo>
                    <a:cubicBezTo>
                      <a:pt x="44" y="30"/>
                      <a:pt x="45" y="28"/>
                      <a:pt x="46" y="26"/>
                    </a:cubicBezTo>
                    <a:cubicBezTo>
                      <a:pt x="47" y="25"/>
                      <a:pt x="48" y="25"/>
                      <a:pt x="50" y="25"/>
                    </a:cubicBezTo>
                    <a:cubicBezTo>
                      <a:pt x="53" y="24"/>
                      <a:pt x="56" y="22"/>
                      <a:pt x="57" y="20"/>
                    </a:cubicBezTo>
                    <a:cubicBezTo>
                      <a:pt x="57" y="20"/>
                      <a:pt x="57" y="20"/>
                      <a:pt x="57" y="20"/>
                    </a:cubicBezTo>
                    <a:cubicBezTo>
                      <a:pt x="57" y="20"/>
                      <a:pt x="56" y="20"/>
                      <a:pt x="56" y="20"/>
                    </a:cubicBezTo>
                    <a:cubicBezTo>
                      <a:pt x="56" y="20"/>
                      <a:pt x="56" y="19"/>
                      <a:pt x="56" y="19"/>
                    </a:cubicBezTo>
                    <a:cubicBezTo>
                      <a:pt x="55" y="19"/>
                      <a:pt x="55" y="19"/>
                      <a:pt x="54" y="19"/>
                    </a:cubicBezTo>
                    <a:cubicBezTo>
                      <a:pt x="54" y="19"/>
                      <a:pt x="54" y="19"/>
                      <a:pt x="54" y="19"/>
                    </a:cubicBezTo>
                    <a:cubicBezTo>
                      <a:pt x="53" y="18"/>
                      <a:pt x="53" y="18"/>
                      <a:pt x="52" y="17"/>
                    </a:cubicBezTo>
                    <a:cubicBezTo>
                      <a:pt x="52" y="17"/>
                      <a:pt x="52" y="17"/>
                      <a:pt x="52" y="17"/>
                    </a:cubicBezTo>
                    <a:cubicBezTo>
                      <a:pt x="51" y="17"/>
                      <a:pt x="50" y="16"/>
                      <a:pt x="50" y="16"/>
                    </a:cubicBezTo>
                    <a:cubicBezTo>
                      <a:pt x="50" y="16"/>
                      <a:pt x="50" y="16"/>
                      <a:pt x="49" y="16"/>
                    </a:cubicBezTo>
                    <a:cubicBezTo>
                      <a:pt x="49" y="15"/>
                      <a:pt x="48" y="15"/>
                      <a:pt x="48" y="14"/>
                    </a:cubicBezTo>
                    <a:cubicBezTo>
                      <a:pt x="48" y="14"/>
                      <a:pt x="48" y="14"/>
                      <a:pt x="47" y="14"/>
                    </a:cubicBezTo>
                    <a:cubicBezTo>
                      <a:pt x="47" y="13"/>
                      <a:pt x="47" y="13"/>
                      <a:pt x="46" y="13"/>
                    </a:cubicBezTo>
                    <a:cubicBezTo>
                      <a:pt x="46" y="12"/>
                      <a:pt x="46" y="12"/>
                      <a:pt x="46" y="12"/>
                    </a:cubicBezTo>
                    <a:cubicBezTo>
                      <a:pt x="45" y="12"/>
                      <a:pt x="45" y="11"/>
                      <a:pt x="45" y="11"/>
                    </a:cubicBezTo>
                    <a:cubicBezTo>
                      <a:pt x="45" y="11"/>
                      <a:pt x="45" y="10"/>
                      <a:pt x="45" y="10"/>
                    </a:cubicBezTo>
                    <a:cubicBezTo>
                      <a:pt x="45" y="9"/>
                      <a:pt x="45" y="8"/>
                      <a:pt x="45" y="7"/>
                    </a:cubicBezTo>
                    <a:cubicBezTo>
                      <a:pt x="46" y="7"/>
                      <a:pt x="46" y="6"/>
                      <a:pt x="46" y="6"/>
                    </a:cubicBezTo>
                    <a:cubicBezTo>
                      <a:pt x="46" y="6"/>
                      <a:pt x="46" y="6"/>
                      <a:pt x="46" y="6"/>
                    </a:cubicBezTo>
                    <a:cubicBezTo>
                      <a:pt x="46" y="6"/>
                      <a:pt x="45" y="5"/>
                      <a:pt x="43" y="5"/>
                    </a:cubicBezTo>
                    <a:cubicBezTo>
                      <a:pt x="37" y="4"/>
                      <a:pt x="35" y="2"/>
                      <a:pt x="33" y="0"/>
                    </a:cubicBezTo>
                    <a:cubicBezTo>
                      <a:pt x="33" y="0"/>
                      <a:pt x="33" y="0"/>
                      <a:pt x="33" y="0"/>
                    </a:cubicBezTo>
                    <a:cubicBezTo>
                      <a:pt x="32" y="0"/>
                      <a:pt x="28" y="3"/>
                      <a:pt x="27" y="5"/>
                    </a:cubicBezTo>
                    <a:cubicBezTo>
                      <a:pt x="26" y="6"/>
                      <a:pt x="25" y="7"/>
                      <a:pt x="24" y="7"/>
                    </a:cubicBezTo>
                    <a:cubicBezTo>
                      <a:pt x="23" y="7"/>
                      <a:pt x="22" y="7"/>
                      <a:pt x="22" y="7"/>
                    </a:cubicBezTo>
                    <a:cubicBezTo>
                      <a:pt x="21" y="6"/>
                      <a:pt x="20" y="6"/>
                      <a:pt x="19" y="7"/>
                    </a:cubicBezTo>
                    <a:cubicBezTo>
                      <a:pt x="16" y="8"/>
                      <a:pt x="13" y="7"/>
                      <a:pt x="11" y="7"/>
                    </a:cubicBezTo>
                    <a:cubicBezTo>
                      <a:pt x="11" y="6"/>
                      <a:pt x="10" y="6"/>
                      <a:pt x="10" y="6"/>
                    </a:cubicBezTo>
                    <a:cubicBezTo>
                      <a:pt x="9" y="8"/>
                      <a:pt x="8" y="8"/>
                      <a:pt x="6" y="8"/>
                    </a:cubicBezTo>
                    <a:cubicBezTo>
                      <a:pt x="5" y="8"/>
                      <a:pt x="4" y="8"/>
                      <a:pt x="3" y="8"/>
                    </a:cubicBezTo>
                    <a:cubicBezTo>
                      <a:pt x="3" y="7"/>
                      <a:pt x="2" y="7"/>
                      <a:pt x="1" y="7"/>
                    </a:cubicBezTo>
                    <a:cubicBezTo>
                      <a:pt x="1" y="8"/>
                      <a:pt x="0" y="8"/>
                      <a:pt x="0" y="9"/>
                    </a:cubicBezTo>
                    <a:cubicBezTo>
                      <a:pt x="0" y="9"/>
                      <a:pt x="0" y="9"/>
                      <a:pt x="0" y="9"/>
                    </a:cubicBezTo>
                    <a:cubicBezTo>
                      <a:pt x="0" y="9"/>
                      <a:pt x="0" y="10"/>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6" name="Freeform 1126"/>
              <p:cNvSpPr>
                <a:spLocks/>
              </p:cNvSpPr>
              <p:nvPr/>
            </p:nvSpPr>
            <p:spPr bwMode="auto">
              <a:xfrm>
                <a:off x="4340" y="2077"/>
                <a:ext cx="73" cy="91"/>
              </a:xfrm>
              <a:custGeom>
                <a:avLst/>
                <a:gdLst>
                  <a:gd name="T0" fmla="*/ 16 w 77"/>
                  <a:gd name="T1" fmla="*/ 0 h 95"/>
                  <a:gd name="T2" fmla="*/ 14 w 77"/>
                  <a:gd name="T3" fmla="*/ 0 h 95"/>
                  <a:gd name="T4" fmla="*/ 14 w 77"/>
                  <a:gd name="T5" fmla="*/ 2 h 95"/>
                  <a:gd name="T6" fmla="*/ 11 w 77"/>
                  <a:gd name="T7" fmla="*/ 14 h 95"/>
                  <a:gd name="T8" fmla="*/ 6 w 77"/>
                  <a:gd name="T9" fmla="*/ 10 h 95"/>
                  <a:gd name="T10" fmla="*/ 5 w 77"/>
                  <a:gd name="T11" fmla="*/ 12 h 95"/>
                  <a:gd name="T12" fmla="*/ 4 w 77"/>
                  <a:gd name="T13" fmla="*/ 14 h 95"/>
                  <a:gd name="T14" fmla="*/ 3 w 77"/>
                  <a:gd name="T15" fmla="*/ 15 h 95"/>
                  <a:gd name="T16" fmla="*/ 2 w 77"/>
                  <a:gd name="T17" fmla="*/ 18 h 95"/>
                  <a:gd name="T18" fmla="*/ 2 w 77"/>
                  <a:gd name="T19" fmla="*/ 19 h 95"/>
                  <a:gd name="T20" fmla="*/ 1 w 77"/>
                  <a:gd name="T21" fmla="*/ 20 h 95"/>
                  <a:gd name="T22" fmla="*/ 0 w 77"/>
                  <a:gd name="T23" fmla="*/ 20 h 95"/>
                  <a:gd name="T24" fmla="*/ 0 w 77"/>
                  <a:gd name="T25" fmla="*/ 20 h 95"/>
                  <a:gd name="T26" fmla="*/ 1 w 77"/>
                  <a:gd name="T27" fmla="*/ 25 h 95"/>
                  <a:gd name="T28" fmla="*/ 3 w 77"/>
                  <a:gd name="T29" fmla="*/ 30 h 95"/>
                  <a:gd name="T30" fmla="*/ 6 w 77"/>
                  <a:gd name="T31" fmla="*/ 30 h 95"/>
                  <a:gd name="T32" fmla="*/ 7 w 77"/>
                  <a:gd name="T33" fmla="*/ 30 h 95"/>
                  <a:gd name="T34" fmla="*/ 8 w 77"/>
                  <a:gd name="T35" fmla="*/ 31 h 95"/>
                  <a:gd name="T36" fmla="*/ 9 w 77"/>
                  <a:gd name="T37" fmla="*/ 41 h 95"/>
                  <a:gd name="T38" fmla="*/ 8 w 77"/>
                  <a:gd name="T39" fmla="*/ 47 h 95"/>
                  <a:gd name="T40" fmla="*/ 5 w 77"/>
                  <a:gd name="T41" fmla="*/ 53 h 95"/>
                  <a:gd name="T42" fmla="*/ 5 w 77"/>
                  <a:gd name="T43" fmla="*/ 54 h 95"/>
                  <a:gd name="T44" fmla="*/ 12 w 77"/>
                  <a:gd name="T45" fmla="*/ 49 h 95"/>
                  <a:gd name="T46" fmla="*/ 24 w 77"/>
                  <a:gd name="T47" fmla="*/ 49 h 95"/>
                  <a:gd name="T48" fmla="*/ 34 w 77"/>
                  <a:gd name="T49" fmla="*/ 44 h 95"/>
                  <a:gd name="T50" fmla="*/ 41 w 77"/>
                  <a:gd name="T51" fmla="*/ 46 h 95"/>
                  <a:gd name="T52" fmla="*/ 49 w 77"/>
                  <a:gd name="T53" fmla="*/ 54 h 95"/>
                  <a:gd name="T54" fmla="*/ 49 w 77"/>
                  <a:gd name="T55" fmla="*/ 67 h 95"/>
                  <a:gd name="T56" fmla="*/ 58 w 77"/>
                  <a:gd name="T57" fmla="*/ 85 h 95"/>
                  <a:gd name="T58" fmla="*/ 59 w 77"/>
                  <a:gd name="T59" fmla="*/ 87 h 95"/>
                  <a:gd name="T60" fmla="*/ 59 w 77"/>
                  <a:gd name="T61" fmla="*/ 89 h 95"/>
                  <a:gd name="T62" fmla="*/ 59 w 77"/>
                  <a:gd name="T63" fmla="*/ 91 h 95"/>
                  <a:gd name="T64" fmla="*/ 58 w 77"/>
                  <a:gd name="T65" fmla="*/ 93 h 95"/>
                  <a:gd name="T66" fmla="*/ 58 w 77"/>
                  <a:gd name="T67" fmla="*/ 93 h 95"/>
                  <a:gd name="T68" fmla="*/ 61 w 77"/>
                  <a:gd name="T69" fmla="*/ 94 h 95"/>
                  <a:gd name="T70" fmla="*/ 71 w 77"/>
                  <a:gd name="T71" fmla="*/ 90 h 95"/>
                  <a:gd name="T72" fmla="*/ 74 w 77"/>
                  <a:gd name="T73" fmla="*/ 90 h 95"/>
                  <a:gd name="T74" fmla="*/ 75 w 77"/>
                  <a:gd name="T75" fmla="*/ 90 h 95"/>
                  <a:gd name="T76" fmla="*/ 76 w 77"/>
                  <a:gd name="T77" fmla="*/ 89 h 95"/>
                  <a:gd name="T78" fmla="*/ 77 w 77"/>
                  <a:gd name="T79" fmla="*/ 89 h 95"/>
                  <a:gd name="T80" fmla="*/ 77 w 77"/>
                  <a:gd name="T81" fmla="*/ 87 h 95"/>
                  <a:gd name="T82" fmla="*/ 77 w 77"/>
                  <a:gd name="T83" fmla="*/ 85 h 95"/>
                  <a:gd name="T84" fmla="*/ 77 w 77"/>
                  <a:gd name="T85" fmla="*/ 82 h 95"/>
                  <a:gd name="T86" fmla="*/ 75 w 77"/>
                  <a:gd name="T87" fmla="*/ 76 h 95"/>
                  <a:gd name="T88" fmla="*/ 66 w 77"/>
                  <a:gd name="T89" fmla="*/ 66 h 95"/>
                  <a:gd name="T90" fmla="*/ 56 w 77"/>
                  <a:gd name="T91" fmla="*/ 54 h 95"/>
                  <a:gd name="T92" fmla="*/ 51 w 77"/>
                  <a:gd name="T93" fmla="*/ 43 h 95"/>
                  <a:gd name="T94" fmla="*/ 39 w 77"/>
                  <a:gd name="T95" fmla="*/ 32 h 95"/>
                  <a:gd name="T96" fmla="*/ 47 w 77"/>
                  <a:gd name="T97" fmla="*/ 28 h 95"/>
                  <a:gd name="T98" fmla="*/ 43 w 77"/>
                  <a:gd name="T99" fmla="*/ 19 h 95"/>
                  <a:gd name="T100" fmla="*/ 39 w 77"/>
                  <a:gd name="T101" fmla="*/ 19 h 95"/>
                  <a:gd name="T102" fmla="*/ 37 w 77"/>
                  <a:gd name="T103" fmla="*/ 19 h 95"/>
                  <a:gd name="T104" fmla="*/ 32 w 77"/>
                  <a:gd name="T105" fmla="*/ 19 h 95"/>
                  <a:gd name="T106" fmla="*/ 30 w 77"/>
                  <a:gd name="T107" fmla="*/ 17 h 95"/>
                  <a:gd name="T108" fmla="*/ 30 w 77"/>
                  <a:gd name="T109" fmla="*/ 17 h 95"/>
                  <a:gd name="T110" fmla="*/ 28 w 77"/>
                  <a:gd name="T111" fmla="*/ 16 h 95"/>
                  <a:gd name="T112" fmla="*/ 27 w 77"/>
                  <a:gd name="T113" fmla="*/ 14 h 95"/>
                  <a:gd name="T114" fmla="*/ 26 w 77"/>
                  <a:gd name="T115" fmla="*/ 12 h 95"/>
                  <a:gd name="T116" fmla="*/ 21 w 77"/>
                  <a:gd name="T117" fmla="*/ 3 h 95"/>
                  <a:gd name="T118" fmla="*/ 20 w 77"/>
                  <a:gd name="T119" fmla="*/ 2 h 95"/>
                  <a:gd name="T120" fmla="*/ 19 w 77"/>
                  <a:gd name="T121" fmla="*/ 1 h 95"/>
                  <a:gd name="T122" fmla="*/ 18 w 77"/>
                  <a:gd name="T123" fmla="*/ 0 h 95"/>
                  <a:gd name="T124" fmla="*/ 18 w 77"/>
                  <a:gd name="T1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95">
                    <a:moveTo>
                      <a:pt x="16" y="0"/>
                    </a:moveTo>
                    <a:cubicBezTo>
                      <a:pt x="16" y="0"/>
                      <a:pt x="16" y="0"/>
                      <a:pt x="16" y="0"/>
                    </a:cubicBezTo>
                    <a:cubicBezTo>
                      <a:pt x="16" y="0"/>
                      <a:pt x="16" y="0"/>
                      <a:pt x="16" y="0"/>
                    </a:cubicBezTo>
                    <a:cubicBezTo>
                      <a:pt x="15" y="0"/>
                      <a:pt x="15" y="0"/>
                      <a:pt x="14" y="0"/>
                    </a:cubicBezTo>
                    <a:cubicBezTo>
                      <a:pt x="14" y="1"/>
                      <a:pt x="14" y="1"/>
                      <a:pt x="14" y="2"/>
                    </a:cubicBezTo>
                    <a:cubicBezTo>
                      <a:pt x="14" y="2"/>
                      <a:pt x="14" y="2"/>
                      <a:pt x="14" y="2"/>
                    </a:cubicBezTo>
                    <a:cubicBezTo>
                      <a:pt x="15" y="4"/>
                      <a:pt x="17" y="9"/>
                      <a:pt x="15" y="12"/>
                    </a:cubicBezTo>
                    <a:cubicBezTo>
                      <a:pt x="15" y="14"/>
                      <a:pt x="13" y="15"/>
                      <a:pt x="11" y="14"/>
                    </a:cubicBezTo>
                    <a:cubicBezTo>
                      <a:pt x="9" y="14"/>
                      <a:pt x="7" y="12"/>
                      <a:pt x="7" y="10"/>
                    </a:cubicBezTo>
                    <a:cubicBezTo>
                      <a:pt x="6" y="10"/>
                      <a:pt x="6" y="10"/>
                      <a:pt x="6" y="10"/>
                    </a:cubicBezTo>
                    <a:cubicBezTo>
                      <a:pt x="6" y="10"/>
                      <a:pt x="6" y="10"/>
                      <a:pt x="6" y="11"/>
                    </a:cubicBezTo>
                    <a:cubicBezTo>
                      <a:pt x="5" y="11"/>
                      <a:pt x="5" y="11"/>
                      <a:pt x="5" y="12"/>
                    </a:cubicBezTo>
                    <a:cubicBezTo>
                      <a:pt x="5" y="12"/>
                      <a:pt x="4" y="12"/>
                      <a:pt x="4" y="13"/>
                    </a:cubicBezTo>
                    <a:cubicBezTo>
                      <a:pt x="4" y="13"/>
                      <a:pt x="4" y="13"/>
                      <a:pt x="4" y="14"/>
                    </a:cubicBezTo>
                    <a:cubicBezTo>
                      <a:pt x="3" y="14"/>
                      <a:pt x="3" y="14"/>
                      <a:pt x="3" y="15"/>
                    </a:cubicBezTo>
                    <a:cubicBezTo>
                      <a:pt x="3" y="15"/>
                      <a:pt x="3" y="15"/>
                      <a:pt x="3" y="15"/>
                    </a:cubicBezTo>
                    <a:cubicBezTo>
                      <a:pt x="2" y="16"/>
                      <a:pt x="2" y="16"/>
                      <a:pt x="2" y="16"/>
                    </a:cubicBezTo>
                    <a:cubicBezTo>
                      <a:pt x="2" y="17"/>
                      <a:pt x="2" y="17"/>
                      <a:pt x="2" y="18"/>
                    </a:cubicBezTo>
                    <a:cubicBezTo>
                      <a:pt x="2" y="18"/>
                      <a:pt x="2" y="18"/>
                      <a:pt x="2" y="18"/>
                    </a:cubicBezTo>
                    <a:cubicBezTo>
                      <a:pt x="2" y="18"/>
                      <a:pt x="2" y="18"/>
                      <a:pt x="2" y="19"/>
                    </a:cubicBezTo>
                    <a:cubicBezTo>
                      <a:pt x="1" y="19"/>
                      <a:pt x="1" y="19"/>
                      <a:pt x="1" y="19"/>
                    </a:cubicBezTo>
                    <a:cubicBezTo>
                      <a:pt x="1" y="19"/>
                      <a:pt x="1" y="19"/>
                      <a:pt x="1" y="20"/>
                    </a:cubicBezTo>
                    <a:cubicBezTo>
                      <a:pt x="1" y="20"/>
                      <a:pt x="1" y="20"/>
                      <a:pt x="0" y="20"/>
                    </a:cubicBezTo>
                    <a:cubicBezTo>
                      <a:pt x="0" y="20"/>
                      <a:pt x="0" y="20"/>
                      <a:pt x="0" y="20"/>
                    </a:cubicBezTo>
                    <a:cubicBezTo>
                      <a:pt x="0" y="20"/>
                      <a:pt x="0" y="20"/>
                      <a:pt x="0" y="20"/>
                    </a:cubicBezTo>
                    <a:cubicBezTo>
                      <a:pt x="0" y="20"/>
                      <a:pt x="0" y="20"/>
                      <a:pt x="0" y="20"/>
                    </a:cubicBezTo>
                    <a:cubicBezTo>
                      <a:pt x="0" y="20"/>
                      <a:pt x="0" y="21"/>
                      <a:pt x="0" y="21"/>
                    </a:cubicBezTo>
                    <a:cubicBezTo>
                      <a:pt x="1" y="22"/>
                      <a:pt x="1" y="23"/>
                      <a:pt x="1" y="25"/>
                    </a:cubicBezTo>
                    <a:cubicBezTo>
                      <a:pt x="1" y="27"/>
                      <a:pt x="1" y="28"/>
                      <a:pt x="1" y="30"/>
                    </a:cubicBezTo>
                    <a:cubicBezTo>
                      <a:pt x="2" y="30"/>
                      <a:pt x="2" y="30"/>
                      <a:pt x="3" y="30"/>
                    </a:cubicBezTo>
                    <a:cubicBezTo>
                      <a:pt x="3" y="29"/>
                      <a:pt x="4" y="29"/>
                      <a:pt x="5" y="29"/>
                    </a:cubicBezTo>
                    <a:cubicBezTo>
                      <a:pt x="5" y="29"/>
                      <a:pt x="6" y="29"/>
                      <a:pt x="6" y="30"/>
                    </a:cubicBezTo>
                    <a:cubicBezTo>
                      <a:pt x="6" y="30"/>
                      <a:pt x="6" y="30"/>
                      <a:pt x="6" y="30"/>
                    </a:cubicBezTo>
                    <a:cubicBezTo>
                      <a:pt x="7" y="30"/>
                      <a:pt x="7" y="30"/>
                      <a:pt x="7" y="30"/>
                    </a:cubicBezTo>
                    <a:cubicBezTo>
                      <a:pt x="7" y="30"/>
                      <a:pt x="8" y="30"/>
                      <a:pt x="8" y="31"/>
                    </a:cubicBezTo>
                    <a:cubicBezTo>
                      <a:pt x="8" y="31"/>
                      <a:pt x="8" y="31"/>
                      <a:pt x="8" y="31"/>
                    </a:cubicBezTo>
                    <a:cubicBezTo>
                      <a:pt x="9" y="32"/>
                      <a:pt x="9" y="32"/>
                      <a:pt x="9" y="33"/>
                    </a:cubicBezTo>
                    <a:cubicBezTo>
                      <a:pt x="10" y="36"/>
                      <a:pt x="9" y="39"/>
                      <a:pt x="9" y="41"/>
                    </a:cubicBezTo>
                    <a:cubicBezTo>
                      <a:pt x="9" y="42"/>
                      <a:pt x="8" y="44"/>
                      <a:pt x="8" y="45"/>
                    </a:cubicBezTo>
                    <a:cubicBezTo>
                      <a:pt x="8" y="46"/>
                      <a:pt x="8" y="47"/>
                      <a:pt x="8" y="47"/>
                    </a:cubicBezTo>
                    <a:cubicBezTo>
                      <a:pt x="8" y="49"/>
                      <a:pt x="7" y="50"/>
                      <a:pt x="6" y="51"/>
                    </a:cubicBezTo>
                    <a:cubicBezTo>
                      <a:pt x="5" y="52"/>
                      <a:pt x="5" y="52"/>
                      <a:pt x="5" y="53"/>
                    </a:cubicBezTo>
                    <a:cubicBezTo>
                      <a:pt x="5" y="53"/>
                      <a:pt x="5" y="53"/>
                      <a:pt x="5" y="54"/>
                    </a:cubicBezTo>
                    <a:cubicBezTo>
                      <a:pt x="5" y="54"/>
                      <a:pt x="5" y="54"/>
                      <a:pt x="5" y="54"/>
                    </a:cubicBezTo>
                    <a:cubicBezTo>
                      <a:pt x="6" y="53"/>
                      <a:pt x="9" y="51"/>
                      <a:pt x="10" y="50"/>
                    </a:cubicBezTo>
                    <a:cubicBezTo>
                      <a:pt x="11" y="50"/>
                      <a:pt x="12" y="49"/>
                      <a:pt x="12" y="49"/>
                    </a:cubicBezTo>
                    <a:cubicBezTo>
                      <a:pt x="17" y="45"/>
                      <a:pt x="21" y="46"/>
                      <a:pt x="23" y="49"/>
                    </a:cubicBezTo>
                    <a:cubicBezTo>
                      <a:pt x="23" y="49"/>
                      <a:pt x="23" y="49"/>
                      <a:pt x="24" y="49"/>
                    </a:cubicBezTo>
                    <a:cubicBezTo>
                      <a:pt x="25" y="49"/>
                      <a:pt x="27" y="48"/>
                      <a:pt x="27" y="47"/>
                    </a:cubicBezTo>
                    <a:cubicBezTo>
                      <a:pt x="28" y="45"/>
                      <a:pt x="31" y="44"/>
                      <a:pt x="34" y="44"/>
                    </a:cubicBezTo>
                    <a:cubicBezTo>
                      <a:pt x="35" y="44"/>
                      <a:pt x="36" y="44"/>
                      <a:pt x="36" y="44"/>
                    </a:cubicBezTo>
                    <a:cubicBezTo>
                      <a:pt x="38" y="44"/>
                      <a:pt x="40" y="45"/>
                      <a:pt x="41" y="46"/>
                    </a:cubicBezTo>
                    <a:cubicBezTo>
                      <a:pt x="42" y="48"/>
                      <a:pt x="42" y="48"/>
                      <a:pt x="42" y="48"/>
                    </a:cubicBezTo>
                    <a:cubicBezTo>
                      <a:pt x="44" y="50"/>
                      <a:pt x="46" y="52"/>
                      <a:pt x="49" y="54"/>
                    </a:cubicBezTo>
                    <a:cubicBezTo>
                      <a:pt x="52" y="56"/>
                      <a:pt x="51" y="60"/>
                      <a:pt x="50" y="63"/>
                    </a:cubicBezTo>
                    <a:cubicBezTo>
                      <a:pt x="50" y="64"/>
                      <a:pt x="49" y="66"/>
                      <a:pt x="49" y="67"/>
                    </a:cubicBezTo>
                    <a:cubicBezTo>
                      <a:pt x="53" y="69"/>
                      <a:pt x="59" y="75"/>
                      <a:pt x="58" y="81"/>
                    </a:cubicBezTo>
                    <a:cubicBezTo>
                      <a:pt x="58" y="83"/>
                      <a:pt x="58" y="84"/>
                      <a:pt x="58" y="85"/>
                    </a:cubicBezTo>
                    <a:cubicBezTo>
                      <a:pt x="59" y="86"/>
                      <a:pt x="59" y="86"/>
                      <a:pt x="59" y="87"/>
                    </a:cubicBezTo>
                    <a:cubicBezTo>
                      <a:pt x="59" y="87"/>
                      <a:pt x="59" y="87"/>
                      <a:pt x="59" y="87"/>
                    </a:cubicBezTo>
                    <a:cubicBezTo>
                      <a:pt x="59" y="88"/>
                      <a:pt x="59" y="88"/>
                      <a:pt x="59" y="89"/>
                    </a:cubicBezTo>
                    <a:cubicBezTo>
                      <a:pt x="59" y="89"/>
                      <a:pt x="59" y="89"/>
                      <a:pt x="59" y="89"/>
                    </a:cubicBezTo>
                    <a:cubicBezTo>
                      <a:pt x="59" y="90"/>
                      <a:pt x="59" y="90"/>
                      <a:pt x="59" y="91"/>
                    </a:cubicBezTo>
                    <a:cubicBezTo>
                      <a:pt x="59" y="91"/>
                      <a:pt x="59" y="91"/>
                      <a:pt x="59" y="91"/>
                    </a:cubicBezTo>
                    <a:cubicBezTo>
                      <a:pt x="58" y="92"/>
                      <a:pt x="58" y="92"/>
                      <a:pt x="58" y="93"/>
                    </a:cubicBezTo>
                    <a:cubicBezTo>
                      <a:pt x="58" y="93"/>
                      <a:pt x="58" y="93"/>
                      <a:pt x="58" y="93"/>
                    </a:cubicBezTo>
                    <a:cubicBezTo>
                      <a:pt x="58" y="93"/>
                      <a:pt x="58" y="93"/>
                      <a:pt x="58" y="93"/>
                    </a:cubicBezTo>
                    <a:cubicBezTo>
                      <a:pt x="58" y="93"/>
                      <a:pt x="58" y="93"/>
                      <a:pt x="58" y="93"/>
                    </a:cubicBezTo>
                    <a:cubicBezTo>
                      <a:pt x="59" y="94"/>
                      <a:pt x="60" y="94"/>
                      <a:pt x="61" y="95"/>
                    </a:cubicBezTo>
                    <a:cubicBezTo>
                      <a:pt x="61" y="95"/>
                      <a:pt x="61" y="94"/>
                      <a:pt x="61" y="94"/>
                    </a:cubicBezTo>
                    <a:cubicBezTo>
                      <a:pt x="61" y="91"/>
                      <a:pt x="63" y="89"/>
                      <a:pt x="67" y="89"/>
                    </a:cubicBezTo>
                    <a:cubicBezTo>
                      <a:pt x="68" y="89"/>
                      <a:pt x="70" y="89"/>
                      <a:pt x="71" y="90"/>
                    </a:cubicBezTo>
                    <a:cubicBezTo>
                      <a:pt x="72" y="90"/>
                      <a:pt x="72" y="90"/>
                      <a:pt x="73" y="90"/>
                    </a:cubicBezTo>
                    <a:cubicBezTo>
                      <a:pt x="73" y="90"/>
                      <a:pt x="73" y="90"/>
                      <a:pt x="74" y="90"/>
                    </a:cubicBezTo>
                    <a:cubicBezTo>
                      <a:pt x="74" y="90"/>
                      <a:pt x="74" y="90"/>
                      <a:pt x="74" y="90"/>
                    </a:cubicBezTo>
                    <a:cubicBezTo>
                      <a:pt x="74" y="90"/>
                      <a:pt x="74" y="90"/>
                      <a:pt x="75" y="90"/>
                    </a:cubicBezTo>
                    <a:cubicBezTo>
                      <a:pt x="75" y="90"/>
                      <a:pt x="75" y="90"/>
                      <a:pt x="75" y="90"/>
                    </a:cubicBezTo>
                    <a:cubicBezTo>
                      <a:pt x="75" y="90"/>
                      <a:pt x="76" y="90"/>
                      <a:pt x="76" y="89"/>
                    </a:cubicBezTo>
                    <a:cubicBezTo>
                      <a:pt x="76" y="89"/>
                      <a:pt x="76" y="89"/>
                      <a:pt x="76" y="89"/>
                    </a:cubicBezTo>
                    <a:cubicBezTo>
                      <a:pt x="76" y="89"/>
                      <a:pt x="77" y="89"/>
                      <a:pt x="77" y="89"/>
                    </a:cubicBezTo>
                    <a:cubicBezTo>
                      <a:pt x="77" y="89"/>
                      <a:pt x="77" y="89"/>
                      <a:pt x="77" y="89"/>
                    </a:cubicBezTo>
                    <a:cubicBezTo>
                      <a:pt x="77" y="88"/>
                      <a:pt x="77" y="88"/>
                      <a:pt x="77" y="87"/>
                    </a:cubicBezTo>
                    <a:cubicBezTo>
                      <a:pt x="77" y="87"/>
                      <a:pt x="77" y="87"/>
                      <a:pt x="77" y="87"/>
                    </a:cubicBezTo>
                    <a:cubicBezTo>
                      <a:pt x="77" y="86"/>
                      <a:pt x="77" y="86"/>
                      <a:pt x="77" y="85"/>
                    </a:cubicBezTo>
                    <a:cubicBezTo>
                      <a:pt x="77" y="85"/>
                      <a:pt x="77" y="85"/>
                      <a:pt x="77" y="85"/>
                    </a:cubicBezTo>
                    <a:cubicBezTo>
                      <a:pt x="77" y="84"/>
                      <a:pt x="77" y="83"/>
                      <a:pt x="77" y="82"/>
                    </a:cubicBezTo>
                    <a:cubicBezTo>
                      <a:pt x="77" y="80"/>
                      <a:pt x="77" y="78"/>
                      <a:pt x="76" y="77"/>
                    </a:cubicBezTo>
                    <a:cubicBezTo>
                      <a:pt x="76" y="76"/>
                      <a:pt x="76" y="76"/>
                      <a:pt x="75" y="76"/>
                    </a:cubicBezTo>
                    <a:cubicBezTo>
                      <a:pt x="75" y="75"/>
                      <a:pt x="74" y="74"/>
                      <a:pt x="73" y="74"/>
                    </a:cubicBezTo>
                    <a:cubicBezTo>
                      <a:pt x="70" y="72"/>
                      <a:pt x="67" y="70"/>
                      <a:pt x="66" y="66"/>
                    </a:cubicBezTo>
                    <a:cubicBezTo>
                      <a:pt x="65" y="64"/>
                      <a:pt x="63" y="62"/>
                      <a:pt x="61" y="60"/>
                    </a:cubicBezTo>
                    <a:cubicBezTo>
                      <a:pt x="59" y="58"/>
                      <a:pt x="57" y="56"/>
                      <a:pt x="56" y="54"/>
                    </a:cubicBezTo>
                    <a:cubicBezTo>
                      <a:pt x="56" y="53"/>
                      <a:pt x="55" y="51"/>
                      <a:pt x="54" y="50"/>
                    </a:cubicBezTo>
                    <a:cubicBezTo>
                      <a:pt x="52" y="48"/>
                      <a:pt x="51" y="46"/>
                      <a:pt x="51" y="43"/>
                    </a:cubicBezTo>
                    <a:cubicBezTo>
                      <a:pt x="50" y="43"/>
                      <a:pt x="48" y="42"/>
                      <a:pt x="46" y="41"/>
                    </a:cubicBezTo>
                    <a:cubicBezTo>
                      <a:pt x="42" y="38"/>
                      <a:pt x="37" y="36"/>
                      <a:pt x="39" y="32"/>
                    </a:cubicBezTo>
                    <a:cubicBezTo>
                      <a:pt x="40" y="29"/>
                      <a:pt x="43" y="29"/>
                      <a:pt x="45" y="28"/>
                    </a:cubicBezTo>
                    <a:cubicBezTo>
                      <a:pt x="46" y="28"/>
                      <a:pt x="47" y="28"/>
                      <a:pt x="47" y="28"/>
                    </a:cubicBezTo>
                    <a:cubicBezTo>
                      <a:pt x="47" y="27"/>
                      <a:pt x="47" y="26"/>
                      <a:pt x="46" y="25"/>
                    </a:cubicBezTo>
                    <a:cubicBezTo>
                      <a:pt x="45" y="24"/>
                      <a:pt x="44" y="22"/>
                      <a:pt x="43" y="19"/>
                    </a:cubicBezTo>
                    <a:cubicBezTo>
                      <a:pt x="43" y="18"/>
                      <a:pt x="43" y="18"/>
                      <a:pt x="42" y="18"/>
                    </a:cubicBezTo>
                    <a:cubicBezTo>
                      <a:pt x="41" y="18"/>
                      <a:pt x="39" y="18"/>
                      <a:pt x="39" y="19"/>
                    </a:cubicBezTo>
                    <a:cubicBezTo>
                      <a:pt x="38" y="19"/>
                      <a:pt x="38" y="19"/>
                      <a:pt x="37" y="19"/>
                    </a:cubicBezTo>
                    <a:cubicBezTo>
                      <a:pt x="37" y="19"/>
                      <a:pt x="37" y="19"/>
                      <a:pt x="37" y="19"/>
                    </a:cubicBezTo>
                    <a:cubicBezTo>
                      <a:pt x="37" y="19"/>
                      <a:pt x="36" y="19"/>
                      <a:pt x="36" y="19"/>
                    </a:cubicBezTo>
                    <a:cubicBezTo>
                      <a:pt x="35" y="19"/>
                      <a:pt x="34" y="19"/>
                      <a:pt x="32" y="19"/>
                    </a:cubicBezTo>
                    <a:cubicBezTo>
                      <a:pt x="32" y="19"/>
                      <a:pt x="32" y="19"/>
                      <a:pt x="32" y="19"/>
                    </a:cubicBezTo>
                    <a:cubicBezTo>
                      <a:pt x="32" y="18"/>
                      <a:pt x="31" y="18"/>
                      <a:pt x="30" y="17"/>
                    </a:cubicBezTo>
                    <a:cubicBezTo>
                      <a:pt x="30" y="17"/>
                      <a:pt x="30" y="17"/>
                      <a:pt x="30" y="17"/>
                    </a:cubicBezTo>
                    <a:cubicBezTo>
                      <a:pt x="30" y="17"/>
                      <a:pt x="30" y="17"/>
                      <a:pt x="30" y="17"/>
                    </a:cubicBezTo>
                    <a:cubicBezTo>
                      <a:pt x="29" y="17"/>
                      <a:pt x="29" y="17"/>
                      <a:pt x="29" y="16"/>
                    </a:cubicBezTo>
                    <a:cubicBezTo>
                      <a:pt x="29" y="16"/>
                      <a:pt x="28" y="16"/>
                      <a:pt x="28" y="16"/>
                    </a:cubicBezTo>
                    <a:cubicBezTo>
                      <a:pt x="28" y="16"/>
                      <a:pt x="28" y="15"/>
                      <a:pt x="27" y="15"/>
                    </a:cubicBezTo>
                    <a:cubicBezTo>
                      <a:pt x="27" y="15"/>
                      <a:pt x="27" y="14"/>
                      <a:pt x="27" y="14"/>
                    </a:cubicBezTo>
                    <a:cubicBezTo>
                      <a:pt x="27" y="14"/>
                      <a:pt x="27" y="14"/>
                      <a:pt x="27" y="13"/>
                    </a:cubicBezTo>
                    <a:cubicBezTo>
                      <a:pt x="26" y="13"/>
                      <a:pt x="26" y="12"/>
                      <a:pt x="26" y="12"/>
                    </a:cubicBezTo>
                    <a:cubicBezTo>
                      <a:pt x="26" y="11"/>
                      <a:pt x="25" y="10"/>
                      <a:pt x="24" y="9"/>
                    </a:cubicBezTo>
                    <a:cubicBezTo>
                      <a:pt x="22" y="7"/>
                      <a:pt x="21" y="6"/>
                      <a:pt x="21" y="3"/>
                    </a:cubicBezTo>
                    <a:cubicBezTo>
                      <a:pt x="21" y="3"/>
                      <a:pt x="20" y="3"/>
                      <a:pt x="20" y="3"/>
                    </a:cubicBezTo>
                    <a:cubicBezTo>
                      <a:pt x="20" y="3"/>
                      <a:pt x="20" y="2"/>
                      <a:pt x="20" y="2"/>
                    </a:cubicBezTo>
                    <a:cubicBezTo>
                      <a:pt x="20" y="2"/>
                      <a:pt x="20" y="2"/>
                      <a:pt x="20" y="2"/>
                    </a:cubicBezTo>
                    <a:cubicBezTo>
                      <a:pt x="19" y="2"/>
                      <a:pt x="19" y="1"/>
                      <a:pt x="19" y="1"/>
                    </a:cubicBezTo>
                    <a:cubicBezTo>
                      <a:pt x="19" y="1"/>
                      <a:pt x="19" y="1"/>
                      <a:pt x="19" y="1"/>
                    </a:cubicBezTo>
                    <a:cubicBezTo>
                      <a:pt x="18" y="0"/>
                      <a:pt x="18" y="0"/>
                      <a:pt x="18" y="0"/>
                    </a:cubicBezTo>
                    <a:cubicBezTo>
                      <a:pt x="18" y="0"/>
                      <a:pt x="18" y="0"/>
                      <a:pt x="18" y="0"/>
                    </a:cubicBezTo>
                    <a:cubicBezTo>
                      <a:pt x="18" y="0"/>
                      <a:pt x="18" y="0"/>
                      <a:pt x="18" y="0"/>
                    </a:cubicBezTo>
                    <a:cubicBezTo>
                      <a:pt x="17" y="0"/>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7" name="Freeform 1127"/>
              <p:cNvSpPr>
                <a:spLocks/>
              </p:cNvSpPr>
              <p:nvPr/>
            </p:nvSpPr>
            <p:spPr bwMode="auto">
              <a:xfrm>
                <a:off x="4310" y="2098"/>
                <a:ext cx="82" cy="159"/>
              </a:xfrm>
              <a:custGeom>
                <a:avLst/>
                <a:gdLst>
                  <a:gd name="T0" fmla="*/ 86 w 86"/>
                  <a:gd name="T1" fmla="*/ 67 h 166"/>
                  <a:gd name="T2" fmla="*/ 86 w 86"/>
                  <a:gd name="T3" fmla="*/ 66 h 166"/>
                  <a:gd name="T4" fmla="*/ 85 w 86"/>
                  <a:gd name="T5" fmla="*/ 59 h 166"/>
                  <a:gd name="T6" fmla="*/ 77 w 86"/>
                  <a:gd name="T7" fmla="*/ 40 h 166"/>
                  <a:gd name="T8" fmla="*/ 70 w 86"/>
                  <a:gd name="T9" fmla="*/ 28 h 166"/>
                  <a:gd name="T10" fmla="*/ 65 w 86"/>
                  <a:gd name="T11" fmla="*/ 26 h 166"/>
                  <a:gd name="T12" fmla="*/ 55 w 86"/>
                  <a:gd name="T13" fmla="*/ 31 h 166"/>
                  <a:gd name="T14" fmla="*/ 49 w 86"/>
                  <a:gd name="T15" fmla="*/ 28 h 166"/>
                  <a:gd name="T16" fmla="*/ 44 w 86"/>
                  <a:gd name="T17" fmla="*/ 31 h 166"/>
                  <a:gd name="T18" fmla="*/ 32 w 86"/>
                  <a:gd name="T19" fmla="*/ 33 h 166"/>
                  <a:gd name="T20" fmla="*/ 34 w 86"/>
                  <a:gd name="T21" fmla="*/ 27 h 166"/>
                  <a:gd name="T22" fmla="*/ 35 w 86"/>
                  <a:gd name="T23" fmla="*/ 23 h 166"/>
                  <a:gd name="T24" fmla="*/ 36 w 86"/>
                  <a:gd name="T25" fmla="*/ 12 h 166"/>
                  <a:gd name="T26" fmla="*/ 34 w 86"/>
                  <a:gd name="T27" fmla="*/ 11 h 166"/>
                  <a:gd name="T28" fmla="*/ 28 w 86"/>
                  <a:gd name="T29" fmla="*/ 3 h 166"/>
                  <a:gd name="T30" fmla="*/ 28 w 86"/>
                  <a:gd name="T31" fmla="*/ 1 h 166"/>
                  <a:gd name="T32" fmla="*/ 27 w 86"/>
                  <a:gd name="T33" fmla="*/ 0 h 166"/>
                  <a:gd name="T34" fmla="*/ 26 w 86"/>
                  <a:gd name="T35" fmla="*/ 1 h 166"/>
                  <a:gd name="T36" fmla="*/ 25 w 86"/>
                  <a:gd name="T37" fmla="*/ 2 h 166"/>
                  <a:gd name="T38" fmla="*/ 24 w 86"/>
                  <a:gd name="T39" fmla="*/ 3 h 166"/>
                  <a:gd name="T40" fmla="*/ 17 w 86"/>
                  <a:gd name="T41" fmla="*/ 6 h 166"/>
                  <a:gd name="T42" fmla="*/ 7 w 86"/>
                  <a:gd name="T43" fmla="*/ 10 h 166"/>
                  <a:gd name="T44" fmla="*/ 2 w 86"/>
                  <a:gd name="T45" fmla="*/ 12 h 166"/>
                  <a:gd name="T46" fmla="*/ 7 w 86"/>
                  <a:gd name="T47" fmla="*/ 38 h 166"/>
                  <a:gd name="T48" fmla="*/ 10 w 86"/>
                  <a:gd name="T49" fmla="*/ 45 h 166"/>
                  <a:gd name="T50" fmla="*/ 10 w 86"/>
                  <a:gd name="T51" fmla="*/ 54 h 166"/>
                  <a:gd name="T52" fmla="*/ 8 w 86"/>
                  <a:gd name="T53" fmla="*/ 62 h 166"/>
                  <a:gd name="T54" fmla="*/ 12 w 86"/>
                  <a:gd name="T55" fmla="*/ 71 h 166"/>
                  <a:gd name="T56" fmla="*/ 18 w 86"/>
                  <a:gd name="T57" fmla="*/ 89 h 166"/>
                  <a:gd name="T58" fmla="*/ 21 w 86"/>
                  <a:gd name="T59" fmla="*/ 95 h 166"/>
                  <a:gd name="T60" fmla="*/ 20 w 86"/>
                  <a:gd name="T61" fmla="*/ 98 h 166"/>
                  <a:gd name="T62" fmla="*/ 19 w 86"/>
                  <a:gd name="T63" fmla="*/ 101 h 166"/>
                  <a:gd name="T64" fmla="*/ 18 w 86"/>
                  <a:gd name="T65" fmla="*/ 104 h 166"/>
                  <a:gd name="T66" fmla="*/ 17 w 86"/>
                  <a:gd name="T67" fmla="*/ 107 h 166"/>
                  <a:gd name="T68" fmla="*/ 14 w 86"/>
                  <a:gd name="T69" fmla="*/ 112 h 166"/>
                  <a:gd name="T70" fmla="*/ 12 w 86"/>
                  <a:gd name="T71" fmla="*/ 114 h 166"/>
                  <a:gd name="T72" fmla="*/ 11 w 86"/>
                  <a:gd name="T73" fmla="*/ 115 h 166"/>
                  <a:gd name="T74" fmla="*/ 8 w 86"/>
                  <a:gd name="T75" fmla="*/ 130 h 166"/>
                  <a:gd name="T76" fmla="*/ 23 w 86"/>
                  <a:gd name="T77" fmla="*/ 153 h 166"/>
                  <a:gd name="T78" fmla="*/ 32 w 86"/>
                  <a:gd name="T79" fmla="*/ 158 h 166"/>
                  <a:gd name="T80" fmla="*/ 36 w 86"/>
                  <a:gd name="T81" fmla="*/ 160 h 166"/>
                  <a:gd name="T82" fmla="*/ 41 w 86"/>
                  <a:gd name="T83" fmla="*/ 166 h 166"/>
                  <a:gd name="T84" fmla="*/ 45 w 86"/>
                  <a:gd name="T85" fmla="*/ 165 h 166"/>
                  <a:gd name="T86" fmla="*/ 45 w 86"/>
                  <a:gd name="T87" fmla="*/ 164 h 166"/>
                  <a:gd name="T88" fmla="*/ 46 w 86"/>
                  <a:gd name="T89" fmla="*/ 163 h 166"/>
                  <a:gd name="T90" fmla="*/ 30 w 86"/>
                  <a:gd name="T91" fmla="*/ 154 h 166"/>
                  <a:gd name="T92" fmla="*/ 25 w 86"/>
                  <a:gd name="T93" fmla="*/ 138 h 166"/>
                  <a:gd name="T94" fmla="*/ 19 w 86"/>
                  <a:gd name="T95" fmla="*/ 130 h 166"/>
                  <a:gd name="T96" fmla="*/ 15 w 86"/>
                  <a:gd name="T97" fmla="*/ 114 h 166"/>
                  <a:gd name="T98" fmla="*/ 19 w 86"/>
                  <a:gd name="T99" fmla="*/ 100 h 166"/>
                  <a:gd name="T100" fmla="*/ 23 w 86"/>
                  <a:gd name="T101" fmla="*/ 83 h 166"/>
                  <a:gd name="T102" fmla="*/ 36 w 86"/>
                  <a:gd name="T103" fmla="*/ 83 h 166"/>
                  <a:gd name="T104" fmla="*/ 43 w 86"/>
                  <a:gd name="T105" fmla="*/ 88 h 166"/>
                  <a:gd name="T106" fmla="*/ 54 w 86"/>
                  <a:gd name="T107" fmla="*/ 94 h 166"/>
                  <a:gd name="T108" fmla="*/ 53 w 86"/>
                  <a:gd name="T109" fmla="*/ 93 h 166"/>
                  <a:gd name="T110" fmla="*/ 51 w 86"/>
                  <a:gd name="T111" fmla="*/ 85 h 166"/>
                  <a:gd name="T112" fmla="*/ 70 w 86"/>
                  <a:gd name="T113" fmla="*/ 68 h 166"/>
                  <a:gd name="T114" fmla="*/ 76 w 86"/>
                  <a:gd name="T115" fmla="*/ 68 h 166"/>
                  <a:gd name="T116" fmla="*/ 82 w 86"/>
                  <a:gd name="T117" fmla="*/ 68 h 166"/>
                  <a:gd name="T118" fmla="*/ 83 w 86"/>
                  <a:gd name="T119" fmla="*/ 68 h 166"/>
                  <a:gd name="T120" fmla="*/ 84 w 86"/>
                  <a:gd name="T121" fmla="*/ 68 h 166"/>
                  <a:gd name="T122" fmla="*/ 85 w 86"/>
                  <a:gd name="T123" fmla="*/ 6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 h="166">
                    <a:moveTo>
                      <a:pt x="86" y="68"/>
                    </a:moveTo>
                    <a:cubicBezTo>
                      <a:pt x="86" y="67"/>
                      <a:pt x="86" y="67"/>
                      <a:pt x="86" y="67"/>
                    </a:cubicBezTo>
                    <a:cubicBezTo>
                      <a:pt x="86" y="67"/>
                      <a:pt x="86" y="66"/>
                      <a:pt x="86" y="66"/>
                    </a:cubicBezTo>
                    <a:cubicBezTo>
                      <a:pt x="86" y="66"/>
                      <a:pt x="86" y="66"/>
                      <a:pt x="86" y="66"/>
                    </a:cubicBezTo>
                    <a:cubicBezTo>
                      <a:pt x="86" y="65"/>
                      <a:pt x="86" y="65"/>
                      <a:pt x="86" y="64"/>
                    </a:cubicBezTo>
                    <a:cubicBezTo>
                      <a:pt x="85" y="62"/>
                      <a:pt x="85" y="61"/>
                      <a:pt x="85" y="59"/>
                    </a:cubicBezTo>
                    <a:cubicBezTo>
                      <a:pt x="86" y="54"/>
                      <a:pt x="81" y="50"/>
                      <a:pt x="79" y="49"/>
                    </a:cubicBezTo>
                    <a:cubicBezTo>
                      <a:pt x="76" y="48"/>
                      <a:pt x="76" y="44"/>
                      <a:pt x="77" y="40"/>
                    </a:cubicBezTo>
                    <a:cubicBezTo>
                      <a:pt x="77" y="39"/>
                      <a:pt x="78" y="36"/>
                      <a:pt x="78" y="35"/>
                    </a:cubicBezTo>
                    <a:cubicBezTo>
                      <a:pt x="74" y="33"/>
                      <a:pt x="72" y="31"/>
                      <a:pt x="70" y="28"/>
                    </a:cubicBezTo>
                    <a:cubicBezTo>
                      <a:pt x="69" y="27"/>
                      <a:pt x="69" y="27"/>
                      <a:pt x="69" y="27"/>
                    </a:cubicBezTo>
                    <a:cubicBezTo>
                      <a:pt x="68" y="26"/>
                      <a:pt x="67" y="26"/>
                      <a:pt x="65" y="26"/>
                    </a:cubicBezTo>
                    <a:cubicBezTo>
                      <a:pt x="63" y="26"/>
                      <a:pt x="62" y="26"/>
                      <a:pt x="62" y="27"/>
                    </a:cubicBezTo>
                    <a:cubicBezTo>
                      <a:pt x="61" y="29"/>
                      <a:pt x="57" y="31"/>
                      <a:pt x="55" y="31"/>
                    </a:cubicBezTo>
                    <a:cubicBezTo>
                      <a:pt x="53" y="31"/>
                      <a:pt x="52" y="30"/>
                      <a:pt x="51" y="29"/>
                    </a:cubicBezTo>
                    <a:cubicBezTo>
                      <a:pt x="51" y="28"/>
                      <a:pt x="50" y="28"/>
                      <a:pt x="49" y="28"/>
                    </a:cubicBezTo>
                    <a:cubicBezTo>
                      <a:pt x="49" y="28"/>
                      <a:pt x="47" y="29"/>
                      <a:pt x="46" y="30"/>
                    </a:cubicBezTo>
                    <a:cubicBezTo>
                      <a:pt x="45" y="30"/>
                      <a:pt x="44" y="31"/>
                      <a:pt x="44" y="31"/>
                    </a:cubicBezTo>
                    <a:cubicBezTo>
                      <a:pt x="41" y="34"/>
                      <a:pt x="38" y="36"/>
                      <a:pt x="36" y="36"/>
                    </a:cubicBezTo>
                    <a:cubicBezTo>
                      <a:pt x="35" y="36"/>
                      <a:pt x="33" y="36"/>
                      <a:pt x="32" y="33"/>
                    </a:cubicBezTo>
                    <a:cubicBezTo>
                      <a:pt x="32" y="32"/>
                      <a:pt x="32" y="31"/>
                      <a:pt x="32" y="30"/>
                    </a:cubicBezTo>
                    <a:cubicBezTo>
                      <a:pt x="32" y="29"/>
                      <a:pt x="33" y="27"/>
                      <a:pt x="34" y="27"/>
                    </a:cubicBezTo>
                    <a:cubicBezTo>
                      <a:pt x="34" y="26"/>
                      <a:pt x="35" y="25"/>
                      <a:pt x="35" y="25"/>
                    </a:cubicBezTo>
                    <a:cubicBezTo>
                      <a:pt x="35" y="24"/>
                      <a:pt x="35" y="24"/>
                      <a:pt x="35" y="23"/>
                    </a:cubicBezTo>
                    <a:cubicBezTo>
                      <a:pt x="35" y="21"/>
                      <a:pt x="36" y="20"/>
                      <a:pt x="36" y="18"/>
                    </a:cubicBezTo>
                    <a:cubicBezTo>
                      <a:pt x="37" y="16"/>
                      <a:pt x="37" y="14"/>
                      <a:pt x="36" y="12"/>
                    </a:cubicBezTo>
                    <a:cubicBezTo>
                      <a:pt x="36" y="11"/>
                      <a:pt x="36" y="11"/>
                      <a:pt x="36" y="11"/>
                    </a:cubicBezTo>
                    <a:cubicBezTo>
                      <a:pt x="35" y="11"/>
                      <a:pt x="35" y="11"/>
                      <a:pt x="34" y="11"/>
                    </a:cubicBezTo>
                    <a:cubicBezTo>
                      <a:pt x="32" y="12"/>
                      <a:pt x="30" y="11"/>
                      <a:pt x="29" y="9"/>
                    </a:cubicBezTo>
                    <a:cubicBezTo>
                      <a:pt x="28" y="7"/>
                      <a:pt x="28" y="5"/>
                      <a:pt x="28" y="3"/>
                    </a:cubicBezTo>
                    <a:cubicBezTo>
                      <a:pt x="28" y="2"/>
                      <a:pt x="28" y="1"/>
                      <a:pt x="28" y="1"/>
                    </a:cubicBezTo>
                    <a:cubicBezTo>
                      <a:pt x="28" y="1"/>
                      <a:pt x="28" y="1"/>
                      <a:pt x="28" y="1"/>
                    </a:cubicBezTo>
                    <a:cubicBezTo>
                      <a:pt x="28" y="1"/>
                      <a:pt x="27" y="1"/>
                      <a:pt x="27" y="0"/>
                    </a:cubicBezTo>
                    <a:cubicBezTo>
                      <a:pt x="27" y="0"/>
                      <a:pt x="27" y="0"/>
                      <a:pt x="27" y="0"/>
                    </a:cubicBezTo>
                    <a:cubicBezTo>
                      <a:pt x="27" y="1"/>
                      <a:pt x="27" y="1"/>
                      <a:pt x="27" y="1"/>
                    </a:cubicBezTo>
                    <a:cubicBezTo>
                      <a:pt x="27" y="1"/>
                      <a:pt x="27" y="1"/>
                      <a:pt x="26" y="1"/>
                    </a:cubicBezTo>
                    <a:cubicBezTo>
                      <a:pt x="26" y="2"/>
                      <a:pt x="26" y="2"/>
                      <a:pt x="26" y="2"/>
                    </a:cubicBezTo>
                    <a:cubicBezTo>
                      <a:pt x="25" y="2"/>
                      <a:pt x="25" y="2"/>
                      <a:pt x="25" y="2"/>
                    </a:cubicBezTo>
                    <a:cubicBezTo>
                      <a:pt x="25" y="2"/>
                      <a:pt x="24" y="3"/>
                      <a:pt x="24" y="3"/>
                    </a:cubicBezTo>
                    <a:cubicBezTo>
                      <a:pt x="24" y="3"/>
                      <a:pt x="24" y="3"/>
                      <a:pt x="24" y="3"/>
                    </a:cubicBezTo>
                    <a:cubicBezTo>
                      <a:pt x="23" y="3"/>
                      <a:pt x="22" y="3"/>
                      <a:pt x="22" y="4"/>
                    </a:cubicBezTo>
                    <a:cubicBezTo>
                      <a:pt x="20" y="4"/>
                      <a:pt x="18" y="5"/>
                      <a:pt x="17" y="6"/>
                    </a:cubicBezTo>
                    <a:cubicBezTo>
                      <a:pt x="16" y="9"/>
                      <a:pt x="13" y="10"/>
                      <a:pt x="8" y="10"/>
                    </a:cubicBezTo>
                    <a:cubicBezTo>
                      <a:pt x="7" y="10"/>
                      <a:pt x="7" y="10"/>
                      <a:pt x="7" y="10"/>
                    </a:cubicBezTo>
                    <a:cubicBezTo>
                      <a:pt x="5" y="10"/>
                      <a:pt x="3" y="10"/>
                      <a:pt x="2" y="12"/>
                    </a:cubicBezTo>
                    <a:cubicBezTo>
                      <a:pt x="2" y="12"/>
                      <a:pt x="2" y="12"/>
                      <a:pt x="2" y="12"/>
                    </a:cubicBezTo>
                    <a:cubicBezTo>
                      <a:pt x="1" y="22"/>
                      <a:pt x="0" y="28"/>
                      <a:pt x="0" y="29"/>
                    </a:cubicBezTo>
                    <a:cubicBezTo>
                      <a:pt x="1" y="31"/>
                      <a:pt x="6" y="37"/>
                      <a:pt x="7" y="38"/>
                    </a:cubicBezTo>
                    <a:cubicBezTo>
                      <a:pt x="10" y="38"/>
                      <a:pt x="10" y="41"/>
                      <a:pt x="10" y="43"/>
                    </a:cubicBezTo>
                    <a:cubicBezTo>
                      <a:pt x="10" y="43"/>
                      <a:pt x="10" y="45"/>
                      <a:pt x="10" y="45"/>
                    </a:cubicBezTo>
                    <a:cubicBezTo>
                      <a:pt x="12" y="46"/>
                      <a:pt x="13" y="48"/>
                      <a:pt x="12" y="51"/>
                    </a:cubicBezTo>
                    <a:cubicBezTo>
                      <a:pt x="12" y="52"/>
                      <a:pt x="11" y="53"/>
                      <a:pt x="10" y="54"/>
                    </a:cubicBezTo>
                    <a:cubicBezTo>
                      <a:pt x="10" y="54"/>
                      <a:pt x="10" y="54"/>
                      <a:pt x="10" y="54"/>
                    </a:cubicBezTo>
                    <a:cubicBezTo>
                      <a:pt x="10" y="56"/>
                      <a:pt x="10" y="60"/>
                      <a:pt x="8" y="62"/>
                    </a:cubicBezTo>
                    <a:cubicBezTo>
                      <a:pt x="8" y="62"/>
                      <a:pt x="8" y="62"/>
                      <a:pt x="8" y="63"/>
                    </a:cubicBezTo>
                    <a:cubicBezTo>
                      <a:pt x="8" y="65"/>
                      <a:pt x="9" y="68"/>
                      <a:pt x="12" y="71"/>
                    </a:cubicBezTo>
                    <a:cubicBezTo>
                      <a:pt x="17" y="75"/>
                      <a:pt x="17" y="82"/>
                      <a:pt x="17" y="86"/>
                    </a:cubicBezTo>
                    <a:cubicBezTo>
                      <a:pt x="17" y="87"/>
                      <a:pt x="18" y="88"/>
                      <a:pt x="18" y="89"/>
                    </a:cubicBezTo>
                    <a:cubicBezTo>
                      <a:pt x="19" y="90"/>
                      <a:pt x="21" y="92"/>
                      <a:pt x="21" y="95"/>
                    </a:cubicBezTo>
                    <a:cubicBezTo>
                      <a:pt x="21" y="95"/>
                      <a:pt x="21" y="95"/>
                      <a:pt x="21" y="95"/>
                    </a:cubicBezTo>
                    <a:cubicBezTo>
                      <a:pt x="20" y="96"/>
                      <a:pt x="20" y="97"/>
                      <a:pt x="20" y="98"/>
                    </a:cubicBezTo>
                    <a:cubicBezTo>
                      <a:pt x="20" y="98"/>
                      <a:pt x="20" y="98"/>
                      <a:pt x="20" y="98"/>
                    </a:cubicBezTo>
                    <a:cubicBezTo>
                      <a:pt x="20" y="99"/>
                      <a:pt x="19" y="100"/>
                      <a:pt x="19" y="100"/>
                    </a:cubicBezTo>
                    <a:cubicBezTo>
                      <a:pt x="19" y="101"/>
                      <a:pt x="19" y="101"/>
                      <a:pt x="19" y="101"/>
                    </a:cubicBezTo>
                    <a:cubicBezTo>
                      <a:pt x="19" y="102"/>
                      <a:pt x="18" y="103"/>
                      <a:pt x="18" y="104"/>
                    </a:cubicBezTo>
                    <a:cubicBezTo>
                      <a:pt x="18" y="104"/>
                      <a:pt x="18" y="104"/>
                      <a:pt x="18" y="104"/>
                    </a:cubicBezTo>
                    <a:cubicBezTo>
                      <a:pt x="17" y="105"/>
                      <a:pt x="17" y="106"/>
                      <a:pt x="17" y="107"/>
                    </a:cubicBezTo>
                    <a:cubicBezTo>
                      <a:pt x="17" y="107"/>
                      <a:pt x="17" y="107"/>
                      <a:pt x="17" y="107"/>
                    </a:cubicBezTo>
                    <a:cubicBezTo>
                      <a:pt x="16" y="109"/>
                      <a:pt x="15" y="110"/>
                      <a:pt x="14" y="112"/>
                    </a:cubicBezTo>
                    <a:cubicBezTo>
                      <a:pt x="14" y="112"/>
                      <a:pt x="14" y="112"/>
                      <a:pt x="14" y="112"/>
                    </a:cubicBezTo>
                    <a:cubicBezTo>
                      <a:pt x="13" y="113"/>
                      <a:pt x="13" y="113"/>
                      <a:pt x="13" y="114"/>
                    </a:cubicBezTo>
                    <a:cubicBezTo>
                      <a:pt x="12" y="114"/>
                      <a:pt x="12" y="114"/>
                      <a:pt x="12" y="114"/>
                    </a:cubicBezTo>
                    <a:cubicBezTo>
                      <a:pt x="12" y="114"/>
                      <a:pt x="11" y="115"/>
                      <a:pt x="11" y="115"/>
                    </a:cubicBezTo>
                    <a:cubicBezTo>
                      <a:pt x="11" y="115"/>
                      <a:pt x="11" y="115"/>
                      <a:pt x="11" y="115"/>
                    </a:cubicBezTo>
                    <a:cubicBezTo>
                      <a:pt x="11" y="116"/>
                      <a:pt x="10" y="118"/>
                      <a:pt x="10" y="119"/>
                    </a:cubicBezTo>
                    <a:cubicBezTo>
                      <a:pt x="9" y="123"/>
                      <a:pt x="9" y="127"/>
                      <a:pt x="8" y="130"/>
                    </a:cubicBezTo>
                    <a:cubicBezTo>
                      <a:pt x="7" y="132"/>
                      <a:pt x="6" y="137"/>
                      <a:pt x="7" y="138"/>
                    </a:cubicBezTo>
                    <a:cubicBezTo>
                      <a:pt x="10" y="138"/>
                      <a:pt x="15" y="143"/>
                      <a:pt x="23" y="153"/>
                    </a:cubicBezTo>
                    <a:cubicBezTo>
                      <a:pt x="24" y="154"/>
                      <a:pt x="25" y="156"/>
                      <a:pt x="26" y="158"/>
                    </a:cubicBezTo>
                    <a:cubicBezTo>
                      <a:pt x="28" y="158"/>
                      <a:pt x="30" y="158"/>
                      <a:pt x="32" y="158"/>
                    </a:cubicBezTo>
                    <a:cubicBezTo>
                      <a:pt x="32" y="158"/>
                      <a:pt x="33" y="159"/>
                      <a:pt x="33" y="159"/>
                    </a:cubicBezTo>
                    <a:cubicBezTo>
                      <a:pt x="34" y="159"/>
                      <a:pt x="35" y="160"/>
                      <a:pt x="36" y="160"/>
                    </a:cubicBezTo>
                    <a:cubicBezTo>
                      <a:pt x="38" y="162"/>
                      <a:pt x="39" y="164"/>
                      <a:pt x="39" y="166"/>
                    </a:cubicBezTo>
                    <a:cubicBezTo>
                      <a:pt x="39" y="166"/>
                      <a:pt x="40" y="166"/>
                      <a:pt x="41" y="166"/>
                    </a:cubicBezTo>
                    <a:cubicBezTo>
                      <a:pt x="42" y="166"/>
                      <a:pt x="44" y="166"/>
                      <a:pt x="44" y="166"/>
                    </a:cubicBezTo>
                    <a:cubicBezTo>
                      <a:pt x="44" y="166"/>
                      <a:pt x="45" y="166"/>
                      <a:pt x="45" y="165"/>
                    </a:cubicBezTo>
                    <a:cubicBezTo>
                      <a:pt x="45" y="165"/>
                      <a:pt x="45" y="165"/>
                      <a:pt x="45" y="165"/>
                    </a:cubicBezTo>
                    <a:cubicBezTo>
                      <a:pt x="45" y="164"/>
                      <a:pt x="45" y="164"/>
                      <a:pt x="45" y="164"/>
                    </a:cubicBezTo>
                    <a:cubicBezTo>
                      <a:pt x="45" y="164"/>
                      <a:pt x="46" y="164"/>
                      <a:pt x="46" y="164"/>
                    </a:cubicBezTo>
                    <a:cubicBezTo>
                      <a:pt x="46" y="163"/>
                      <a:pt x="46" y="163"/>
                      <a:pt x="46" y="163"/>
                    </a:cubicBezTo>
                    <a:cubicBezTo>
                      <a:pt x="44" y="161"/>
                      <a:pt x="39" y="158"/>
                      <a:pt x="36" y="158"/>
                    </a:cubicBezTo>
                    <a:cubicBezTo>
                      <a:pt x="34" y="158"/>
                      <a:pt x="32" y="156"/>
                      <a:pt x="30" y="154"/>
                    </a:cubicBezTo>
                    <a:cubicBezTo>
                      <a:pt x="27" y="151"/>
                      <a:pt x="26" y="146"/>
                      <a:pt x="26" y="143"/>
                    </a:cubicBezTo>
                    <a:cubicBezTo>
                      <a:pt x="27" y="141"/>
                      <a:pt x="26" y="140"/>
                      <a:pt x="25" y="138"/>
                    </a:cubicBezTo>
                    <a:cubicBezTo>
                      <a:pt x="23" y="137"/>
                      <a:pt x="22" y="135"/>
                      <a:pt x="22" y="133"/>
                    </a:cubicBezTo>
                    <a:cubicBezTo>
                      <a:pt x="22" y="132"/>
                      <a:pt x="22" y="131"/>
                      <a:pt x="19" y="130"/>
                    </a:cubicBezTo>
                    <a:cubicBezTo>
                      <a:pt x="18" y="130"/>
                      <a:pt x="17" y="130"/>
                      <a:pt x="16" y="129"/>
                    </a:cubicBezTo>
                    <a:cubicBezTo>
                      <a:pt x="12" y="127"/>
                      <a:pt x="14" y="120"/>
                      <a:pt x="15" y="114"/>
                    </a:cubicBezTo>
                    <a:cubicBezTo>
                      <a:pt x="16" y="112"/>
                      <a:pt x="16" y="110"/>
                      <a:pt x="16" y="109"/>
                    </a:cubicBezTo>
                    <a:cubicBezTo>
                      <a:pt x="17" y="107"/>
                      <a:pt x="18" y="104"/>
                      <a:pt x="19" y="100"/>
                    </a:cubicBezTo>
                    <a:cubicBezTo>
                      <a:pt x="21" y="96"/>
                      <a:pt x="24" y="89"/>
                      <a:pt x="23" y="87"/>
                    </a:cubicBezTo>
                    <a:cubicBezTo>
                      <a:pt x="22" y="86"/>
                      <a:pt x="22" y="84"/>
                      <a:pt x="23" y="83"/>
                    </a:cubicBezTo>
                    <a:cubicBezTo>
                      <a:pt x="24" y="80"/>
                      <a:pt x="28" y="79"/>
                      <a:pt x="30" y="79"/>
                    </a:cubicBezTo>
                    <a:cubicBezTo>
                      <a:pt x="33" y="79"/>
                      <a:pt x="35" y="80"/>
                      <a:pt x="36" y="83"/>
                    </a:cubicBezTo>
                    <a:cubicBezTo>
                      <a:pt x="37" y="88"/>
                      <a:pt x="38" y="88"/>
                      <a:pt x="42" y="88"/>
                    </a:cubicBezTo>
                    <a:cubicBezTo>
                      <a:pt x="43" y="88"/>
                      <a:pt x="43" y="88"/>
                      <a:pt x="43" y="88"/>
                    </a:cubicBezTo>
                    <a:cubicBezTo>
                      <a:pt x="47" y="88"/>
                      <a:pt x="49" y="90"/>
                      <a:pt x="51" y="92"/>
                    </a:cubicBezTo>
                    <a:cubicBezTo>
                      <a:pt x="52" y="93"/>
                      <a:pt x="53" y="94"/>
                      <a:pt x="54" y="94"/>
                    </a:cubicBezTo>
                    <a:cubicBezTo>
                      <a:pt x="54" y="94"/>
                      <a:pt x="54" y="94"/>
                      <a:pt x="54" y="94"/>
                    </a:cubicBezTo>
                    <a:cubicBezTo>
                      <a:pt x="54" y="94"/>
                      <a:pt x="54" y="94"/>
                      <a:pt x="53" y="93"/>
                    </a:cubicBezTo>
                    <a:cubicBezTo>
                      <a:pt x="53" y="92"/>
                      <a:pt x="52" y="91"/>
                      <a:pt x="52" y="88"/>
                    </a:cubicBezTo>
                    <a:cubicBezTo>
                      <a:pt x="52" y="87"/>
                      <a:pt x="52" y="86"/>
                      <a:pt x="51" y="85"/>
                    </a:cubicBezTo>
                    <a:cubicBezTo>
                      <a:pt x="50" y="83"/>
                      <a:pt x="49" y="81"/>
                      <a:pt x="52" y="77"/>
                    </a:cubicBezTo>
                    <a:cubicBezTo>
                      <a:pt x="57" y="70"/>
                      <a:pt x="65" y="67"/>
                      <a:pt x="70" y="68"/>
                    </a:cubicBezTo>
                    <a:cubicBezTo>
                      <a:pt x="70" y="68"/>
                      <a:pt x="70" y="68"/>
                      <a:pt x="71" y="68"/>
                    </a:cubicBezTo>
                    <a:cubicBezTo>
                      <a:pt x="72" y="69"/>
                      <a:pt x="74" y="68"/>
                      <a:pt x="76" y="68"/>
                    </a:cubicBezTo>
                    <a:cubicBezTo>
                      <a:pt x="78" y="68"/>
                      <a:pt x="79" y="68"/>
                      <a:pt x="81" y="68"/>
                    </a:cubicBezTo>
                    <a:cubicBezTo>
                      <a:pt x="81" y="68"/>
                      <a:pt x="81" y="68"/>
                      <a:pt x="82" y="68"/>
                    </a:cubicBezTo>
                    <a:cubicBezTo>
                      <a:pt x="82" y="68"/>
                      <a:pt x="82" y="68"/>
                      <a:pt x="82" y="68"/>
                    </a:cubicBezTo>
                    <a:cubicBezTo>
                      <a:pt x="82" y="68"/>
                      <a:pt x="83" y="68"/>
                      <a:pt x="83" y="68"/>
                    </a:cubicBezTo>
                    <a:cubicBezTo>
                      <a:pt x="83" y="68"/>
                      <a:pt x="83" y="68"/>
                      <a:pt x="83" y="68"/>
                    </a:cubicBezTo>
                    <a:cubicBezTo>
                      <a:pt x="84" y="68"/>
                      <a:pt x="84" y="68"/>
                      <a:pt x="84" y="68"/>
                    </a:cubicBezTo>
                    <a:cubicBezTo>
                      <a:pt x="85" y="68"/>
                      <a:pt x="85" y="68"/>
                      <a:pt x="85" y="69"/>
                    </a:cubicBezTo>
                    <a:cubicBezTo>
                      <a:pt x="85" y="69"/>
                      <a:pt x="85" y="69"/>
                      <a:pt x="85" y="69"/>
                    </a:cubicBezTo>
                    <a:cubicBezTo>
                      <a:pt x="86" y="68"/>
                      <a:pt x="86" y="68"/>
                      <a:pt x="86"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8" name="Freeform 1128"/>
              <p:cNvSpPr>
                <a:spLocks/>
              </p:cNvSpPr>
              <p:nvPr/>
            </p:nvSpPr>
            <p:spPr bwMode="auto">
              <a:xfrm>
                <a:off x="4440" y="2251"/>
                <a:ext cx="100" cy="60"/>
              </a:xfrm>
              <a:custGeom>
                <a:avLst/>
                <a:gdLst>
                  <a:gd name="T0" fmla="*/ 94 w 105"/>
                  <a:gd name="T1" fmla="*/ 19 h 63"/>
                  <a:gd name="T2" fmla="*/ 105 w 105"/>
                  <a:gd name="T3" fmla="*/ 16 h 63"/>
                  <a:gd name="T4" fmla="*/ 99 w 105"/>
                  <a:gd name="T5" fmla="*/ 12 h 63"/>
                  <a:gd name="T6" fmla="*/ 90 w 105"/>
                  <a:gd name="T7" fmla="*/ 11 h 63"/>
                  <a:gd name="T8" fmla="*/ 78 w 105"/>
                  <a:gd name="T9" fmla="*/ 0 h 63"/>
                  <a:gd name="T10" fmla="*/ 68 w 105"/>
                  <a:gd name="T11" fmla="*/ 14 h 63"/>
                  <a:gd name="T12" fmla="*/ 63 w 105"/>
                  <a:gd name="T13" fmla="*/ 21 h 63"/>
                  <a:gd name="T14" fmla="*/ 64 w 105"/>
                  <a:gd name="T15" fmla="*/ 24 h 63"/>
                  <a:gd name="T16" fmla="*/ 64 w 105"/>
                  <a:gd name="T17" fmla="*/ 25 h 63"/>
                  <a:gd name="T18" fmla="*/ 64 w 105"/>
                  <a:gd name="T19" fmla="*/ 27 h 63"/>
                  <a:gd name="T20" fmla="*/ 63 w 105"/>
                  <a:gd name="T21" fmla="*/ 28 h 63"/>
                  <a:gd name="T22" fmla="*/ 61 w 105"/>
                  <a:gd name="T23" fmla="*/ 29 h 63"/>
                  <a:gd name="T24" fmla="*/ 54 w 105"/>
                  <a:gd name="T25" fmla="*/ 32 h 63"/>
                  <a:gd name="T26" fmla="*/ 53 w 105"/>
                  <a:gd name="T27" fmla="*/ 31 h 63"/>
                  <a:gd name="T28" fmla="*/ 52 w 105"/>
                  <a:gd name="T29" fmla="*/ 31 h 63"/>
                  <a:gd name="T30" fmla="*/ 51 w 105"/>
                  <a:gd name="T31" fmla="*/ 30 h 63"/>
                  <a:gd name="T32" fmla="*/ 50 w 105"/>
                  <a:gd name="T33" fmla="*/ 30 h 63"/>
                  <a:gd name="T34" fmla="*/ 49 w 105"/>
                  <a:gd name="T35" fmla="*/ 28 h 63"/>
                  <a:gd name="T36" fmla="*/ 48 w 105"/>
                  <a:gd name="T37" fmla="*/ 27 h 63"/>
                  <a:gd name="T38" fmla="*/ 47 w 105"/>
                  <a:gd name="T39" fmla="*/ 25 h 63"/>
                  <a:gd name="T40" fmla="*/ 39 w 105"/>
                  <a:gd name="T41" fmla="*/ 38 h 63"/>
                  <a:gd name="T42" fmla="*/ 21 w 105"/>
                  <a:gd name="T43" fmla="*/ 44 h 63"/>
                  <a:gd name="T44" fmla="*/ 16 w 105"/>
                  <a:gd name="T45" fmla="*/ 57 h 63"/>
                  <a:gd name="T46" fmla="*/ 3 w 105"/>
                  <a:gd name="T47" fmla="*/ 57 h 63"/>
                  <a:gd name="T48" fmla="*/ 0 w 105"/>
                  <a:gd name="T49" fmla="*/ 56 h 63"/>
                  <a:gd name="T50" fmla="*/ 0 w 105"/>
                  <a:gd name="T51" fmla="*/ 56 h 63"/>
                  <a:gd name="T52" fmla="*/ 1 w 105"/>
                  <a:gd name="T53" fmla="*/ 57 h 63"/>
                  <a:gd name="T54" fmla="*/ 1 w 105"/>
                  <a:gd name="T55" fmla="*/ 57 h 63"/>
                  <a:gd name="T56" fmla="*/ 6 w 105"/>
                  <a:gd name="T57" fmla="*/ 60 h 63"/>
                  <a:gd name="T58" fmla="*/ 7 w 105"/>
                  <a:gd name="T59" fmla="*/ 62 h 63"/>
                  <a:gd name="T60" fmla="*/ 8 w 105"/>
                  <a:gd name="T61" fmla="*/ 62 h 63"/>
                  <a:gd name="T62" fmla="*/ 10 w 105"/>
                  <a:gd name="T63" fmla="*/ 62 h 63"/>
                  <a:gd name="T64" fmla="*/ 17 w 105"/>
                  <a:gd name="T65" fmla="*/ 61 h 63"/>
                  <a:gd name="T66" fmla="*/ 24 w 105"/>
                  <a:gd name="T67" fmla="*/ 61 h 63"/>
                  <a:gd name="T68" fmla="*/ 36 w 105"/>
                  <a:gd name="T69" fmla="*/ 56 h 63"/>
                  <a:gd name="T70" fmla="*/ 43 w 105"/>
                  <a:gd name="T71" fmla="*/ 59 h 63"/>
                  <a:gd name="T72" fmla="*/ 43 w 105"/>
                  <a:gd name="T73" fmla="*/ 59 h 63"/>
                  <a:gd name="T74" fmla="*/ 52 w 105"/>
                  <a:gd name="T75" fmla="*/ 56 h 63"/>
                  <a:gd name="T76" fmla="*/ 57 w 105"/>
                  <a:gd name="T77" fmla="*/ 46 h 63"/>
                  <a:gd name="T78" fmla="*/ 62 w 105"/>
                  <a:gd name="T79" fmla="*/ 38 h 63"/>
                  <a:gd name="T80" fmla="*/ 66 w 105"/>
                  <a:gd name="T81" fmla="*/ 27 h 63"/>
                  <a:gd name="T82" fmla="*/ 84 w 105"/>
                  <a:gd name="T83" fmla="*/ 24 h 63"/>
                  <a:gd name="T84" fmla="*/ 85 w 105"/>
                  <a:gd name="T85" fmla="*/ 24 h 63"/>
                  <a:gd name="T86" fmla="*/ 87 w 105"/>
                  <a:gd name="T87" fmla="*/ 24 h 63"/>
                  <a:gd name="T88" fmla="*/ 89 w 105"/>
                  <a:gd name="T89" fmla="*/ 25 h 63"/>
                  <a:gd name="T90" fmla="*/ 95 w 105"/>
                  <a:gd name="T9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 h="63">
                    <a:moveTo>
                      <a:pt x="95" y="22"/>
                    </a:moveTo>
                    <a:cubicBezTo>
                      <a:pt x="93" y="21"/>
                      <a:pt x="94" y="20"/>
                      <a:pt x="94" y="19"/>
                    </a:cubicBezTo>
                    <a:cubicBezTo>
                      <a:pt x="94" y="17"/>
                      <a:pt x="96" y="17"/>
                      <a:pt x="99" y="17"/>
                    </a:cubicBezTo>
                    <a:cubicBezTo>
                      <a:pt x="100" y="17"/>
                      <a:pt x="104" y="17"/>
                      <a:pt x="105" y="16"/>
                    </a:cubicBezTo>
                    <a:cubicBezTo>
                      <a:pt x="105" y="15"/>
                      <a:pt x="105" y="15"/>
                      <a:pt x="104" y="14"/>
                    </a:cubicBezTo>
                    <a:cubicBezTo>
                      <a:pt x="103" y="12"/>
                      <a:pt x="100" y="11"/>
                      <a:pt x="99" y="12"/>
                    </a:cubicBezTo>
                    <a:cubicBezTo>
                      <a:pt x="98" y="12"/>
                      <a:pt x="97" y="12"/>
                      <a:pt x="96" y="12"/>
                    </a:cubicBezTo>
                    <a:cubicBezTo>
                      <a:pt x="94" y="12"/>
                      <a:pt x="92" y="12"/>
                      <a:pt x="90" y="11"/>
                    </a:cubicBezTo>
                    <a:cubicBezTo>
                      <a:pt x="87" y="10"/>
                      <a:pt x="87" y="8"/>
                      <a:pt x="87" y="7"/>
                    </a:cubicBezTo>
                    <a:cubicBezTo>
                      <a:pt x="87" y="5"/>
                      <a:pt x="81" y="0"/>
                      <a:pt x="78" y="0"/>
                    </a:cubicBezTo>
                    <a:cubicBezTo>
                      <a:pt x="76" y="0"/>
                      <a:pt x="72" y="7"/>
                      <a:pt x="71" y="10"/>
                    </a:cubicBezTo>
                    <a:cubicBezTo>
                      <a:pt x="71" y="12"/>
                      <a:pt x="69" y="13"/>
                      <a:pt x="68" y="14"/>
                    </a:cubicBezTo>
                    <a:cubicBezTo>
                      <a:pt x="66" y="15"/>
                      <a:pt x="65" y="16"/>
                      <a:pt x="65" y="17"/>
                    </a:cubicBezTo>
                    <a:cubicBezTo>
                      <a:pt x="66" y="18"/>
                      <a:pt x="65" y="20"/>
                      <a:pt x="63" y="21"/>
                    </a:cubicBezTo>
                    <a:cubicBezTo>
                      <a:pt x="63" y="22"/>
                      <a:pt x="63" y="22"/>
                      <a:pt x="63" y="22"/>
                    </a:cubicBezTo>
                    <a:cubicBezTo>
                      <a:pt x="63" y="22"/>
                      <a:pt x="64" y="23"/>
                      <a:pt x="64" y="24"/>
                    </a:cubicBezTo>
                    <a:cubicBezTo>
                      <a:pt x="64" y="24"/>
                      <a:pt x="64" y="24"/>
                      <a:pt x="64" y="24"/>
                    </a:cubicBezTo>
                    <a:cubicBezTo>
                      <a:pt x="64" y="24"/>
                      <a:pt x="64" y="25"/>
                      <a:pt x="64" y="25"/>
                    </a:cubicBezTo>
                    <a:cubicBezTo>
                      <a:pt x="64" y="26"/>
                      <a:pt x="64" y="26"/>
                      <a:pt x="64" y="26"/>
                    </a:cubicBezTo>
                    <a:cubicBezTo>
                      <a:pt x="64" y="26"/>
                      <a:pt x="64" y="27"/>
                      <a:pt x="64" y="27"/>
                    </a:cubicBezTo>
                    <a:cubicBezTo>
                      <a:pt x="64" y="27"/>
                      <a:pt x="64" y="27"/>
                      <a:pt x="64" y="27"/>
                    </a:cubicBezTo>
                    <a:cubicBezTo>
                      <a:pt x="64" y="27"/>
                      <a:pt x="64" y="28"/>
                      <a:pt x="63" y="28"/>
                    </a:cubicBezTo>
                    <a:cubicBezTo>
                      <a:pt x="63" y="29"/>
                      <a:pt x="62" y="29"/>
                      <a:pt x="61" y="29"/>
                    </a:cubicBezTo>
                    <a:cubicBezTo>
                      <a:pt x="61" y="29"/>
                      <a:pt x="61" y="29"/>
                      <a:pt x="61" y="29"/>
                    </a:cubicBezTo>
                    <a:cubicBezTo>
                      <a:pt x="60" y="29"/>
                      <a:pt x="60" y="29"/>
                      <a:pt x="59" y="30"/>
                    </a:cubicBezTo>
                    <a:cubicBezTo>
                      <a:pt x="58" y="30"/>
                      <a:pt x="56" y="32"/>
                      <a:pt x="54" y="32"/>
                    </a:cubicBezTo>
                    <a:cubicBezTo>
                      <a:pt x="54" y="32"/>
                      <a:pt x="53" y="32"/>
                      <a:pt x="53" y="32"/>
                    </a:cubicBezTo>
                    <a:cubicBezTo>
                      <a:pt x="53" y="31"/>
                      <a:pt x="53" y="31"/>
                      <a:pt x="53" y="31"/>
                    </a:cubicBezTo>
                    <a:cubicBezTo>
                      <a:pt x="53" y="31"/>
                      <a:pt x="53" y="31"/>
                      <a:pt x="52" y="31"/>
                    </a:cubicBezTo>
                    <a:cubicBezTo>
                      <a:pt x="52" y="31"/>
                      <a:pt x="52" y="31"/>
                      <a:pt x="52" y="31"/>
                    </a:cubicBezTo>
                    <a:cubicBezTo>
                      <a:pt x="52" y="31"/>
                      <a:pt x="52" y="31"/>
                      <a:pt x="52" y="31"/>
                    </a:cubicBezTo>
                    <a:cubicBezTo>
                      <a:pt x="51" y="31"/>
                      <a:pt x="51" y="31"/>
                      <a:pt x="51" y="30"/>
                    </a:cubicBezTo>
                    <a:cubicBezTo>
                      <a:pt x="51" y="30"/>
                      <a:pt x="51" y="30"/>
                      <a:pt x="51" y="30"/>
                    </a:cubicBezTo>
                    <a:cubicBezTo>
                      <a:pt x="51" y="30"/>
                      <a:pt x="50" y="30"/>
                      <a:pt x="50" y="30"/>
                    </a:cubicBezTo>
                    <a:cubicBezTo>
                      <a:pt x="50" y="29"/>
                      <a:pt x="50" y="29"/>
                      <a:pt x="50" y="29"/>
                    </a:cubicBezTo>
                    <a:cubicBezTo>
                      <a:pt x="50" y="29"/>
                      <a:pt x="50" y="29"/>
                      <a:pt x="49" y="28"/>
                    </a:cubicBezTo>
                    <a:cubicBezTo>
                      <a:pt x="49" y="28"/>
                      <a:pt x="49" y="28"/>
                      <a:pt x="49" y="27"/>
                    </a:cubicBezTo>
                    <a:cubicBezTo>
                      <a:pt x="49" y="27"/>
                      <a:pt x="48" y="27"/>
                      <a:pt x="48" y="27"/>
                    </a:cubicBezTo>
                    <a:cubicBezTo>
                      <a:pt x="48" y="26"/>
                      <a:pt x="48" y="26"/>
                      <a:pt x="48" y="26"/>
                    </a:cubicBezTo>
                    <a:cubicBezTo>
                      <a:pt x="47" y="25"/>
                      <a:pt x="47" y="25"/>
                      <a:pt x="47" y="25"/>
                    </a:cubicBezTo>
                    <a:cubicBezTo>
                      <a:pt x="47" y="24"/>
                      <a:pt x="47" y="24"/>
                      <a:pt x="47" y="24"/>
                    </a:cubicBezTo>
                    <a:cubicBezTo>
                      <a:pt x="45" y="26"/>
                      <a:pt x="40" y="32"/>
                      <a:pt x="39" y="38"/>
                    </a:cubicBezTo>
                    <a:cubicBezTo>
                      <a:pt x="38" y="44"/>
                      <a:pt x="33" y="44"/>
                      <a:pt x="27" y="44"/>
                    </a:cubicBezTo>
                    <a:cubicBezTo>
                      <a:pt x="25" y="44"/>
                      <a:pt x="23" y="44"/>
                      <a:pt x="21" y="44"/>
                    </a:cubicBezTo>
                    <a:cubicBezTo>
                      <a:pt x="17" y="45"/>
                      <a:pt x="17" y="47"/>
                      <a:pt x="17" y="52"/>
                    </a:cubicBezTo>
                    <a:cubicBezTo>
                      <a:pt x="16" y="54"/>
                      <a:pt x="16" y="56"/>
                      <a:pt x="16" y="57"/>
                    </a:cubicBezTo>
                    <a:cubicBezTo>
                      <a:pt x="15" y="58"/>
                      <a:pt x="14" y="60"/>
                      <a:pt x="12" y="60"/>
                    </a:cubicBezTo>
                    <a:cubicBezTo>
                      <a:pt x="9" y="60"/>
                      <a:pt x="6" y="58"/>
                      <a:pt x="3" y="57"/>
                    </a:cubicBezTo>
                    <a:cubicBezTo>
                      <a:pt x="2" y="56"/>
                      <a:pt x="1" y="56"/>
                      <a:pt x="0" y="56"/>
                    </a:cubicBezTo>
                    <a:cubicBezTo>
                      <a:pt x="0" y="56"/>
                      <a:pt x="0" y="56"/>
                      <a:pt x="0" y="56"/>
                    </a:cubicBezTo>
                    <a:cubicBezTo>
                      <a:pt x="0" y="56"/>
                      <a:pt x="0" y="56"/>
                      <a:pt x="0" y="56"/>
                    </a:cubicBezTo>
                    <a:cubicBezTo>
                      <a:pt x="0" y="56"/>
                      <a:pt x="0" y="56"/>
                      <a:pt x="0" y="56"/>
                    </a:cubicBezTo>
                    <a:cubicBezTo>
                      <a:pt x="0" y="57"/>
                      <a:pt x="0" y="57"/>
                      <a:pt x="1" y="57"/>
                    </a:cubicBezTo>
                    <a:cubicBezTo>
                      <a:pt x="1" y="57"/>
                      <a:pt x="1" y="57"/>
                      <a:pt x="1" y="57"/>
                    </a:cubicBezTo>
                    <a:cubicBezTo>
                      <a:pt x="1" y="57"/>
                      <a:pt x="1" y="57"/>
                      <a:pt x="1" y="57"/>
                    </a:cubicBezTo>
                    <a:cubicBezTo>
                      <a:pt x="1" y="57"/>
                      <a:pt x="1" y="57"/>
                      <a:pt x="1" y="57"/>
                    </a:cubicBezTo>
                    <a:cubicBezTo>
                      <a:pt x="1" y="57"/>
                      <a:pt x="1" y="58"/>
                      <a:pt x="1" y="58"/>
                    </a:cubicBezTo>
                    <a:cubicBezTo>
                      <a:pt x="3" y="58"/>
                      <a:pt x="4" y="59"/>
                      <a:pt x="6" y="60"/>
                    </a:cubicBezTo>
                    <a:cubicBezTo>
                      <a:pt x="6" y="61"/>
                      <a:pt x="7" y="61"/>
                      <a:pt x="7" y="62"/>
                    </a:cubicBezTo>
                    <a:cubicBezTo>
                      <a:pt x="7" y="62"/>
                      <a:pt x="7" y="62"/>
                      <a:pt x="7" y="62"/>
                    </a:cubicBezTo>
                    <a:cubicBezTo>
                      <a:pt x="8" y="62"/>
                      <a:pt x="8" y="62"/>
                      <a:pt x="8" y="62"/>
                    </a:cubicBezTo>
                    <a:cubicBezTo>
                      <a:pt x="8" y="62"/>
                      <a:pt x="8" y="62"/>
                      <a:pt x="8" y="62"/>
                    </a:cubicBezTo>
                    <a:cubicBezTo>
                      <a:pt x="8" y="63"/>
                      <a:pt x="9" y="63"/>
                      <a:pt x="9" y="63"/>
                    </a:cubicBezTo>
                    <a:cubicBezTo>
                      <a:pt x="9" y="62"/>
                      <a:pt x="10" y="62"/>
                      <a:pt x="10" y="62"/>
                    </a:cubicBezTo>
                    <a:cubicBezTo>
                      <a:pt x="10" y="62"/>
                      <a:pt x="10" y="62"/>
                      <a:pt x="10" y="62"/>
                    </a:cubicBezTo>
                    <a:cubicBezTo>
                      <a:pt x="12" y="61"/>
                      <a:pt x="15" y="61"/>
                      <a:pt x="17" y="61"/>
                    </a:cubicBezTo>
                    <a:cubicBezTo>
                      <a:pt x="18" y="61"/>
                      <a:pt x="19" y="61"/>
                      <a:pt x="20" y="61"/>
                    </a:cubicBezTo>
                    <a:cubicBezTo>
                      <a:pt x="21" y="61"/>
                      <a:pt x="23" y="61"/>
                      <a:pt x="24" y="61"/>
                    </a:cubicBezTo>
                    <a:cubicBezTo>
                      <a:pt x="25" y="61"/>
                      <a:pt x="26" y="60"/>
                      <a:pt x="27" y="59"/>
                    </a:cubicBezTo>
                    <a:cubicBezTo>
                      <a:pt x="29" y="58"/>
                      <a:pt x="31" y="56"/>
                      <a:pt x="36" y="56"/>
                    </a:cubicBezTo>
                    <a:cubicBezTo>
                      <a:pt x="40" y="56"/>
                      <a:pt x="41" y="58"/>
                      <a:pt x="42" y="59"/>
                    </a:cubicBezTo>
                    <a:cubicBezTo>
                      <a:pt x="42" y="59"/>
                      <a:pt x="43" y="59"/>
                      <a:pt x="43" y="59"/>
                    </a:cubicBezTo>
                    <a:cubicBezTo>
                      <a:pt x="43" y="59"/>
                      <a:pt x="43" y="59"/>
                      <a:pt x="43" y="59"/>
                    </a:cubicBezTo>
                    <a:cubicBezTo>
                      <a:pt x="43" y="59"/>
                      <a:pt x="43" y="59"/>
                      <a:pt x="43" y="59"/>
                    </a:cubicBezTo>
                    <a:cubicBezTo>
                      <a:pt x="43" y="59"/>
                      <a:pt x="44" y="59"/>
                      <a:pt x="46" y="58"/>
                    </a:cubicBezTo>
                    <a:cubicBezTo>
                      <a:pt x="48" y="57"/>
                      <a:pt x="50" y="57"/>
                      <a:pt x="52" y="56"/>
                    </a:cubicBezTo>
                    <a:cubicBezTo>
                      <a:pt x="55" y="56"/>
                      <a:pt x="55" y="56"/>
                      <a:pt x="54" y="54"/>
                    </a:cubicBezTo>
                    <a:cubicBezTo>
                      <a:pt x="54" y="50"/>
                      <a:pt x="56" y="48"/>
                      <a:pt x="57" y="46"/>
                    </a:cubicBezTo>
                    <a:cubicBezTo>
                      <a:pt x="57" y="45"/>
                      <a:pt x="58" y="45"/>
                      <a:pt x="58" y="43"/>
                    </a:cubicBezTo>
                    <a:cubicBezTo>
                      <a:pt x="57" y="40"/>
                      <a:pt x="60" y="39"/>
                      <a:pt x="62" y="38"/>
                    </a:cubicBezTo>
                    <a:cubicBezTo>
                      <a:pt x="63" y="37"/>
                      <a:pt x="65" y="37"/>
                      <a:pt x="64" y="33"/>
                    </a:cubicBezTo>
                    <a:cubicBezTo>
                      <a:pt x="64" y="31"/>
                      <a:pt x="65" y="29"/>
                      <a:pt x="66" y="27"/>
                    </a:cubicBezTo>
                    <a:cubicBezTo>
                      <a:pt x="70" y="23"/>
                      <a:pt x="77" y="23"/>
                      <a:pt x="82" y="24"/>
                    </a:cubicBezTo>
                    <a:cubicBezTo>
                      <a:pt x="83" y="24"/>
                      <a:pt x="83" y="24"/>
                      <a:pt x="84" y="24"/>
                    </a:cubicBezTo>
                    <a:cubicBezTo>
                      <a:pt x="84" y="24"/>
                      <a:pt x="84" y="24"/>
                      <a:pt x="85" y="24"/>
                    </a:cubicBezTo>
                    <a:cubicBezTo>
                      <a:pt x="85" y="24"/>
                      <a:pt x="85" y="24"/>
                      <a:pt x="85" y="24"/>
                    </a:cubicBezTo>
                    <a:cubicBezTo>
                      <a:pt x="86" y="24"/>
                      <a:pt x="86" y="24"/>
                      <a:pt x="86" y="24"/>
                    </a:cubicBezTo>
                    <a:cubicBezTo>
                      <a:pt x="86" y="24"/>
                      <a:pt x="87" y="24"/>
                      <a:pt x="87" y="24"/>
                    </a:cubicBezTo>
                    <a:cubicBezTo>
                      <a:pt x="87" y="24"/>
                      <a:pt x="87" y="24"/>
                      <a:pt x="88" y="25"/>
                    </a:cubicBezTo>
                    <a:cubicBezTo>
                      <a:pt x="88" y="25"/>
                      <a:pt x="88" y="25"/>
                      <a:pt x="89" y="25"/>
                    </a:cubicBezTo>
                    <a:cubicBezTo>
                      <a:pt x="89" y="25"/>
                      <a:pt x="89" y="25"/>
                      <a:pt x="89" y="25"/>
                    </a:cubicBezTo>
                    <a:cubicBezTo>
                      <a:pt x="91" y="24"/>
                      <a:pt x="94" y="23"/>
                      <a:pt x="9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9" name="Freeform 1129"/>
              <p:cNvSpPr>
                <a:spLocks/>
              </p:cNvSpPr>
              <p:nvPr/>
            </p:nvSpPr>
            <p:spPr bwMode="auto">
              <a:xfrm>
                <a:off x="4337" y="2253"/>
                <a:ext cx="40" cy="53"/>
              </a:xfrm>
              <a:custGeom>
                <a:avLst/>
                <a:gdLst>
                  <a:gd name="T0" fmla="*/ 9 w 42"/>
                  <a:gd name="T1" fmla="*/ 29 h 56"/>
                  <a:gd name="T2" fmla="*/ 13 w 42"/>
                  <a:gd name="T3" fmla="*/ 36 h 56"/>
                  <a:gd name="T4" fmla="*/ 20 w 42"/>
                  <a:gd name="T5" fmla="*/ 43 h 56"/>
                  <a:gd name="T6" fmla="*/ 23 w 42"/>
                  <a:gd name="T7" fmla="*/ 45 h 56"/>
                  <a:gd name="T8" fmla="*/ 42 w 42"/>
                  <a:gd name="T9" fmla="*/ 56 h 56"/>
                  <a:gd name="T10" fmla="*/ 35 w 42"/>
                  <a:gd name="T11" fmla="*/ 43 h 56"/>
                  <a:gd name="T12" fmla="*/ 33 w 42"/>
                  <a:gd name="T13" fmla="*/ 28 h 56"/>
                  <a:gd name="T14" fmla="*/ 34 w 42"/>
                  <a:gd name="T15" fmla="*/ 20 h 56"/>
                  <a:gd name="T16" fmla="*/ 31 w 42"/>
                  <a:gd name="T17" fmla="*/ 15 h 56"/>
                  <a:gd name="T18" fmla="*/ 26 w 42"/>
                  <a:gd name="T19" fmla="*/ 9 h 56"/>
                  <a:gd name="T20" fmla="*/ 24 w 42"/>
                  <a:gd name="T21" fmla="*/ 7 h 56"/>
                  <a:gd name="T22" fmla="*/ 20 w 42"/>
                  <a:gd name="T23" fmla="*/ 4 h 56"/>
                  <a:gd name="T24" fmla="*/ 20 w 42"/>
                  <a:gd name="T25" fmla="*/ 5 h 56"/>
                  <a:gd name="T26" fmla="*/ 20 w 42"/>
                  <a:gd name="T27" fmla="*/ 5 h 56"/>
                  <a:gd name="T28" fmla="*/ 18 w 42"/>
                  <a:gd name="T29" fmla="*/ 8 h 56"/>
                  <a:gd name="T30" fmla="*/ 13 w 42"/>
                  <a:gd name="T31" fmla="*/ 8 h 56"/>
                  <a:gd name="T32" fmla="*/ 11 w 42"/>
                  <a:gd name="T33" fmla="*/ 8 h 56"/>
                  <a:gd name="T34" fmla="*/ 10 w 42"/>
                  <a:gd name="T35" fmla="*/ 8 h 56"/>
                  <a:gd name="T36" fmla="*/ 10 w 42"/>
                  <a:gd name="T37" fmla="*/ 8 h 56"/>
                  <a:gd name="T38" fmla="*/ 9 w 42"/>
                  <a:gd name="T39" fmla="*/ 8 h 56"/>
                  <a:gd name="T40" fmla="*/ 8 w 42"/>
                  <a:gd name="T41" fmla="*/ 7 h 56"/>
                  <a:gd name="T42" fmla="*/ 7 w 42"/>
                  <a:gd name="T43" fmla="*/ 7 h 56"/>
                  <a:gd name="T44" fmla="*/ 7 w 42"/>
                  <a:gd name="T45" fmla="*/ 6 h 56"/>
                  <a:gd name="T46" fmla="*/ 7 w 42"/>
                  <a:gd name="T47" fmla="*/ 5 h 56"/>
                  <a:gd name="T48" fmla="*/ 3 w 42"/>
                  <a:gd name="T49" fmla="*/ 0 h 56"/>
                  <a:gd name="T50" fmla="*/ 0 w 42"/>
                  <a:gd name="T51" fmla="*/ 0 h 56"/>
                  <a:gd name="T52" fmla="*/ 0 w 42"/>
                  <a:gd name="T53" fmla="*/ 0 h 56"/>
                  <a:gd name="T54" fmla="*/ 2 w 42"/>
                  <a:gd name="T55" fmla="*/ 15 h 56"/>
                  <a:gd name="T56" fmla="*/ 9 w 42"/>
                  <a:gd name="T57"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56">
                    <a:moveTo>
                      <a:pt x="9" y="29"/>
                    </a:moveTo>
                    <a:cubicBezTo>
                      <a:pt x="11" y="32"/>
                      <a:pt x="13" y="34"/>
                      <a:pt x="13" y="36"/>
                    </a:cubicBezTo>
                    <a:cubicBezTo>
                      <a:pt x="14" y="39"/>
                      <a:pt x="16" y="40"/>
                      <a:pt x="20" y="43"/>
                    </a:cubicBezTo>
                    <a:cubicBezTo>
                      <a:pt x="21" y="44"/>
                      <a:pt x="22" y="45"/>
                      <a:pt x="23" y="45"/>
                    </a:cubicBezTo>
                    <a:cubicBezTo>
                      <a:pt x="30" y="50"/>
                      <a:pt x="39" y="55"/>
                      <a:pt x="42" y="56"/>
                    </a:cubicBezTo>
                    <a:cubicBezTo>
                      <a:pt x="42" y="53"/>
                      <a:pt x="38" y="47"/>
                      <a:pt x="35" y="43"/>
                    </a:cubicBezTo>
                    <a:cubicBezTo>
                      <a:pt x="32" y="40"/>
                      <a:pt x="33" y="34"/>
                      <a:pt x="33" y="28"/>
                    </a:cubicBezTo>
                    <a:cubicBezTo>
                      <a:pt x="34" y="25"/>
                      <a:pt x="34" y="23"/>
                      <a:pt x="34" y="20"/>
                    </a:cubicBezTo>
                    <a:cubicBezTo>
                      <a:pt x="34" y="17"/>
                      <a:pt x="33" y="16"/>
                      <a:pt x="31" y="15"/>
                    </a:cubicBezTo>
                    <a:cubicBezTo>
                      <a:pt x="29" y="13"/>
                      <a:pt x="27" y="12"/>
                      <a:pt x="26" y="9"/>
                    </a:cubicBezTo>
                    <a:cubicBezTo>
                      <a:pt x="25" y="7"/>
                      <a:pt x="25" y="7"/>
                      <a:pt x="24" y="7"/>
                    </a:cubicBezTo>
                    <a:cubicBezTo>
                      <a:pt x="23" y="7"/>
                      <a:pt x="21" y="6"/>
                      <a:pt x="20" y="4"/>
                    </a:cubicBezTo>
                    <a:cubicBezTo>
                      <a:pt x="20" y="4"/>
                      <a:pt x="20" y="5"/>
                      <a:pt x="20" y="5"/>
                    </a:cubicBezTo>
                    <a:cubicBezTo>
                      <a:pt x="20" y="5"/>
                      <a:pt x="20" y="5"/>
                      <a:pt x="20" y="5"/>
                    </a:cubicBezTo>
                    <a:cubicBezTo>
                      <a:pt x="20" y="6"/>
                      <a:pt x="20" y="8"/>
                      <a:pt x="18" y="8"/>
                    </a:cubicBezTo>
                    <a:cubicBezTo>
                      <a:pt x="17" y="8"/>
                      <a:pt x="15" y="8"/>
                      <a:pt x="13" y="8"/>
                    </a:cubicBezTo>
                    <a:cubicBezTo>
                      <a:pt x="12" y="8"/>
                      <a:pt x="11" y="8"/>
                      <a:pt x="11" y="8"/>
                    </a:cubicBezTo>
                    <a:cubicBezTo>
                      <a:pt x="10" y="8"/>
                      <a:pt x="10" y="8"/>
                      <a:pt x="10" y="8"/>
                    </a:cubicBezTo>
                    <a:cubicBezTo>
                      <a:pt x="10" y="8"/>
                      <a:pt x="10" y="8"/>
                      <a:pt x="10" y="8"/>
                    </a:cubicBezTo>
                    <a:cubicBezTo>
                      <a:pt x="9" y="8"/>
                      <a:pt x="9" y="8"/>
                      <a:pt x="9" y="8"/>
                    </a:cubicBezTo>
                    <a:cubicBezTo>
                      <a:pt x="9" y="8"/>
                      <a:pt x="8" y="8"/>
                      <a:pt x="8" y="7"/>
                    </a:cubicBezTo>
                    <a:cubicBezTo>
                      <a:pt x="8" y="7"/>
                      <a:pt x="8" y="7"/>
                      <a:pt x="7" y="7"/>
                    </a:cubicBezTo>
                    <a:cubicBezTo>
                      <a:pt x="7" y="7"/>
                      <a:pt x="7" y="6"/>
                      <a:pt x="7" y="6"/>
                    </a:cubicBezTo>
                    <a:cubicBezTo>
                      <a:pt x="7" y="6"/>
                      <a:pt x="7" y="5"/>
                      <a:pt x="7" y="5"/>
                    </a:cubicBezTo>
                    <a:cubicBezTo>
                      <a:pt x="7" y="4"/>
                      <a:pt x="7" y="1"/>
                      <a:pt x="3" y="0"/>
                    </a:cubicBezTo>
                    <a:cubicBezTo>
                      <a:pt x="2" y="0"/>
                      <a:pt x="1" y="0"/>
                      <a:pt x="0" y="0"/>
                    </a:cubicBezTo>
                    <a:cubicBezTo>
                      <a:pt x="0" y="0"/>
                      <a:pt x="0" y="0"/>
                      <a:pt x="0" y="0"/>
                    </a:cubicBezTo>
                    <a:cubicBezTo>
                      <a:pt x="1" y="5"/>
                      <a:pt x="2" y="10"/>
                      <a:pt x="2" y="15"/>
                    </a:cubicBezTo>
                    <a:cubicBezTo>
                      <a:pt x="2" y="19"/>
                      <a:pt x="6" y="24"/>
                      <a:pt x="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0" name="Freeform 1130"/>
              <p:cNvSpPr>
                <a:spLocks/>
              </p:cNvSpPr>
              <p:nvPr/>
            </p:nvSpPr>
            <p:spPr bwMode="auto">
              <a:xfrm>
                <a:off x="4658" y="1944"/>
                <a:ext cx="23" cy="28"/>
              </a:xfrm>
              <a:custGeom>
                <a:avLst/>
                <a:gdLst>
                  <a:gd name="T0" fmla="*/ 1 w 24"/>
                  <a:gd name="T1" fmla="*/ 10 h 30"/>
                  <a:gd name="T2" fmla="*/ 4 w 24"/>
                  <a:gd name="T3" fmla="*/ 6 h 30"/>
                  <a:gd name="T4" fmla="*/ 6 w 24"/>
                  <a:gd name="T5" fmla="*/ 4 h 30"/>
                  <a:gd name="T6" fmla="*/ 9 w 24"/>
                  <a:gd name="T7" fmla="*/ 6 h 30"/>
                  <a:gd name="T8" fmla="*/ 9 w 24"/>
                  <a:gd name="T9" fmla="*/ 19 h 30"/>
                  <a:gd name="T10" fmla="*/ 9 w 24"/>
                  <a:gd name="T11" fmla="*/ 29 h 30"/>
                  <a:gd name="T12" fmla="*/ 11 w 24"/>
                  <a:gd name="T13" fmla="*/ 30 h 30"/>
                  <a:gd name="T14" fmla="*/ 11 w 24"/>
                  <a:gd name="T15" fmla="*/ 30 h 30"/>
                  <a:gd name="T16" fmla="*/ 16 w 24"/>
                  <a:gd name="T17" fmla="*/ 22 h 30"/>
                  <a:gd name="T18" fmla="*/ 23 w 24"/>
                  <a:gd name="T19" fmla="*/ 12 h 30"/>
                  <a:gd name="T20" fmla="*/ 24 w 24"/>
                  <a:gd name="T21" fmla="*/ 10 h 30"/>
                  <a:gd name="T22" fmla="*/ 23 w 24"/>
                  <a:gd name="T23" fmla="*/ 10 h 30"/>
                  <a:gd name="T24" fmla="*/ 20 w 24"/>
                  <a:gd name="T25" fmla="*/ 6 h 30"/>
                  <a:gd name="T26" fmla="*/ 17 w 24"/>
                  <a:gd name="T27" fmla="*/ 4 h 30"/>
                  <a:gd name="T28" fmla="*/ 12 w 24"/>
                  <a:gd name="T29" fmla="*/ 0 h 30"/>
                  <a:gd name="T30" fmla="*/ 5 w 24"/>
                  <a:gd name="T31" fmla="*/ 4 h 30"/>
                  <a:gd name="T32" fmla="*/ 4 w 24"/>
                  <a:gd name="T33" fmla="*/ 5 h 30"/>
                  <a:gd name="T34" fmla="*/ 1 w 24"/>
                  <a:gd name="T35" fmla="*/ 9 h 30"/>
                  <a:gd name="T36" fmla="*/ 1 w 24"/>
                  <a:gd name="T3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0">
                    <a:moveTo>
                      <a:pt x="1" y="10"/>
                    </a:moveTo>
                    <a:cubicBezTo>
                      <a:pt x="2" y="10"/>
                      <a:pt x="3" y="8"/>
                      <a:pt x="4" y="6"/>
                    </a:cubicBezTo>
                    <a:cubicBezTo>
                      <a:pt x="4" y="4"/>
                      <a:pt x="6" y="4"/>
                      <a:pt x="6" y="4"/>
                    </a:cubicBezTo>
                    <a:cubicBezTo>
                      <a:pt x="7" y="4"/>
                      <a:pt x="8" y="4"/>
                      <a:pt x="9" y="6"/>
                    </a:cubicBezTo>
                    <a:cubicBezTo>
                      <a:pt x="10" y="8"/>
                      <a:pt x="11" y="14"/>
                      <a:pt x="9" y="19"/>
                    </a:cubicBezTo>
                    <a:cubicBezTo>
                      <a:pt x="7" y="22"/>
                      <a:pt x="8" y="26"/>
                      <a:pt x="9" y="29"/>
                    </a:cubicBezTo>
                    <a:cubicBezTo>
                      <a:pt x="10" y="29"/>
                      <a:pt x="10" y="30"/>
                      <a:pt x="11" y="30"/>
                    </a:cubicBezTo>
                    <a:cubicBezTo>
                      <a:pt x="11" y="30"/>
                      <a:pt x="11" y="30"/>
                      <a:pt x="11" y="30"/>
                    </a:cubicBezTo>
                    <a:cubicBezTo>
                      <a:pt x="12" y="30"/>
                      <a:pt x="15" y="25"/>
                      <a:pt x="16" y="22"/>
                    </a:cubicBezTo>
                    <a:cubicBezTo>
                      <a:pt x="18" y="18"/>
                      <a:pt x="20" y="14"/>
                      <a:pt x="23" y="12"/>
                    </a:cubicBezTo>
                    <a:cubicBezTo>
                      <a:pt x="23" y="11"/>
                      <a:pt x="24" y="10"/>
                      <a:pt x="24" y="10"/>
                    </a:cubicBezTo>
                    <a:cubicBezTo>
                      <a:pt x="24" y="10"/>
                      <a:pt x="23" y="10"/>
                      <a:pt x="23" y="10"/>
                    </a:cubicBezTo>
                    <a:cubicBezTo>
                      <a:pt x="22" y="9"/>
                      <a:pt x="20" y="8"/>
                      <a:pt x="20" y="6"/>
                    </a:cubicBezTo>
                    <a:cubicBezTo>
                      <a:pt x="20" y="5"/>
                      <a:pt x="18" y="5"/>
                      <a:pt x="17" y="4"/>
                    </a:cubicBezTo>
                    <a:cubicBezTo>
                      <a:pt x="15" y="4"/>
                      <a:pt x="13" y="3"/>
                      <a:pt x="12" y="0"/>
                    </a:cubicBezTo>
                    <a:cubicBezTo>
                      <a:pt x="11" y="0"/>
                      <a:pt x="8" y="2"/>
                      <a:pt x="5" y="4"/>
                    </a:cubicBezTo>
                    <a:cubicBezTo>
                      <a:pt x="4" y="5"/>
                      <a:pt x="4" y="5"/>
                      <a:pt x="4" y="5"/>
                    </a:cubicBezTo>
                    <a:cubicBezTo>
                      <a:pt x="0" y="8"/>
                      <a:pt x="0" y="8"/>
                      <a:pt x="1" y="9"/>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1" name="Freeform 1131"/>
              <p:cNvSpPr>
                <a:spLocks/>
              </p:cNvSpPr>
              <p:nvPr/>
            </p:nvSpPr>
            <p:spPr bwMode="auto">
              <a:xfrm>
                <a:off x="4672" y="1850"/>
                <a:ext cx="118" cy="92"/>
              </a:xfrm>
              <a:custGeom>
                <a:avLst/>
                <a:gdLst>
                  <a:gd name="T0" fmla="*/ 7 w 123"/>
                  <a:gd name="T1" fmla="*/ 91 h 96"/>
                  <a:gd name="T2" fmla="*/ 11 w 123"/>
                  <a:gd name="T3" fmla="*/ 90 h 96"/>
                  <a:gd name="T4" fmla="*/ 41 w 123"/>
                  <a:gd name="T5" fmla="*/ 82 h 96"/>
                  <a:gd name="T6" fmla="*/ 42 w 123"/>
                  <a:gd name="T7" fmla="*/ 82 h 96"/>
                  <a:gd name="T8" fmla="*/ 48 w 123"/>
                  <a:gd name="T9" fmla="*/ 84 h 96"/>
                  <a:gd name="T10" fmla="*/ 49 w 123"/>
                  <a:gd name="T11" fmla="*/ 90 h 96"/>
                  <a:gd name="T12" fmla="*/ 48 w 123"/>
                  <a:gd name="T13" fmla="*/ 94 h 96"/>
                  <a:gd name="T14" fmla="*/ 51 w 123"/>
                  <a:gd name="T15" fmla="*/ 96 h 96"/>
                  <a:gd name="T16" fmla="*/ 58 w 123"/>
                  <a:gd name="T17" fmla="*/ 92 h 96"/>
                  <a:gd name="T18" fmla="*/ 62 w 123"/>
                  <a:gd name="T19" fmla="*/ 88 h 96"/>
                  <a:gd name="T20" fmla="*/ 63 w 123"/>
                  <a:gd name="T21" fmla="*/ 88 h 96"/>
                  <a:gd name="T22" fmla="*/ 62 w 123"/>
                  <a:gd name="T23" fmla="*/ 87 h 96"/>
                  <a:gd name="T24" fmla="*/ 60 w 123"/>
                  <a:gd name="T25" fmla="*/ 83 h 96"/>
                  <a:gd name="T26" fmla="*/ 64 w 123"/>
                  <a:gd name="T27" fmla="*/ 80 h 96"/>
                  <a:gd name="T28" fmla="*/ 68 w 123"/>
                  <a:gd name="T29" fmla="*/ 83 h 96"/>
                  <a:gd name="T30" fmla="*/ 73 w 123"/>
                  <a:gd name="T31" fmla="*/ 85 h 96"/>
                  <a:gd name="T32" fmla="*/ 79 w 123"/>
                  <a:gd name="T33" fmla="*/ 82 h 96"/>
                  <a:gd name="T34" fmla="*/ 84 w 123"/>
                  <a:gd name="T35" fmla="*/ 79 h 96"/>
                  <a:gd name="T36" fmla="*/ 87 w 123"/>
                  <a:gd name="T37" fmla="*/ 81 h 96"/>
                  <a:gd name="T38" fmla="*/ 89 w 123"/>
                  <a:gd name="T39" fmla="*/ 82 h 96"/>
                  <a:gd name="T40" fmla="*/ 93 w 123"/>
                  <a:gd name="T41" fmla="*/ 77 h 96"/>
                  <a:gd name="T42" fmla="*/ 96 w 123"/>
                  <a:gd name="T43" fmla="*/ 74 h 96"/>
                  <a:gd name="T44" fmla="*/ 98 w 123"/>
                  <a:gd name="T45" fmla="*/ 77 h 96"/>
                  <a:gd name="T46" fmla="*/ 99 w 123"/>
                  <a:gd name="T47" fmla="*/ 77 h 96"/>
                  <a:gd name="T48" fmla="*/ 105 w 123"/>
                  <a:gd name="T49" fmla="*/ 74 h 96"/>
                  <a:gd name="T50" fmla="*/ 107 w 123"/>
                  <a:gd name="T51" fmla="*/ 67 h 96"/>
                  <a:gd name="T52" fmla="*/ 108 w 123"/>
                  <a:gd name="T53" fmla="*/ 58 h 96"/>
                  <a:gd name="T54" fmla="*/ 111 w 123"/>
                  <a:gd name="T55" fmla="*/ 43 h 96"/>
                  <a:gd name="T56" fmla="*/ 117 w 123"/>
                  <a:gd name="T57" fmla="*/ 31 h 96"/>
                  <a:gd name="T58" fmla="*/ 121 w 123"/>
                  <a:gd name="T59" fmla="*/ 28 h 96"/>
                  <a:gd name="T60" fmla="*/ 118 w 123"/>
                  <a:gd name="T61" fmla="*/ 11 h 96"/>
                  <a:gd name="T62" fmla="*/ 115 w 123"/>
                  <a:gd name="T63" fmla="*/ 0 h 96"/>
                  <a:gd name="T64" fmla="*/ 115 w 123"/>
                  <a:gd name="T65" fmla="*/ 0 h 96"/>
                  <a:gd name="T66" fmla="*/ 107 w 123"/>
                  <a:gd name="T67" fmla="*/ 4 h 96"/>
                  <a:gd name="T68" fmla="*/ 104 w 123"/>
                  <a:gd name="T69" fmla="*/ 6 h 96"/>
                  <a:gd name="T70" fmla="*/ 101 w 123"/>
                  <a:gd name="T71" fmla="*/ 12 h 96"/>
                  <a:gd name="T72" fmla="*/ 102 w 123"/>
                  <a:gd name="T73" fmla="*/ 17 h 96"/>
                  <a:gd name="T74" fmla="*/ 101 w 123"/>
                  <a:gd name="T75" fmla="*/ 27 h 96"/>
                  <a:gd name="T76" fmla="*/ 97 w 123"/>
                  <a:gd name="T77" fmla="*/ 34 h 96"/>
                  <a:gd name="T78" fmla="*/ 93 w 123"/>
                  <a:gd name="T79" fmla="*/ 42 h 96"/>
                  <a:gd name="T80" fmla="*/ 90 w 123"/>
                  <a:gd name="T81" fmla="*/ 45 h 96"/>
                  <a:gd name="T82" fmla="*/ 85 w 123"/>
                  <a:gd name="T83" fmla="*/ 51 h 96"/>
                  <a:gd name="T84" fmla="*/ 79 w 123"/>
                  <a:gd name="T85" fmla="*/ 55 h 96"/>
                  <a:gd name="T86" fmla="*/ 69 w 123"/>
                  <a:gd name="T87" fmla="*/ 54 h 96"/>
                  <a:gd name="T88" fmla="*/ 68 w 123"/>
                  <a:gd name="T89" fmla="*/ 51 h 96"/>
                  <a:gd name="T90" fmla="*/ 64 w 123"/>
                  <a:gd name="T91" fmla="*/ 58 h 96"/>
                  <a:gd name="T92" fmla="*/ 59 w 123"/>
                  <a:gd name="T93" fmla="*/ 68 h 96"/>
                  <a:gd name="T94" fmla="*/ 57 w 123"/>
                  <a:gd name="T95" fmla="*/ 69 h 96"/>
                  <a:gd name="T96" fmla="*/ 57 w 123"/>
                  <a:gd name="T97" fmla="*/ 72 h 96"/>
                  <a:gd name="T98" fmla="*/ 51 w 123"/>
                  <a:gd name="T99" fmla="*/ 75 h 96"/>
                  <a:gd name="T100" fmla="*/ 47 w 123"/>
                  <a:gd name="T101" fmla="*/ 74 h 96"/>
                  <a:gd name="T102" fmla="*/ 46 w 123"/>
                  <a:gd name="T103" fmla="*/ 72 h 96"/>
                  <a:gd name="T104" fmla="*/ 35 w 123"/>
                  <a:gd name="T105" fmla="*/ 75 h 96"/>
                  <a:gd name="T106" fmla="*/ 25 w 123"/>
                  <a:gd name="T107" fmla="*/ 76 h 96"/>
                  <a:gd name="T108" fmla="*/ 19 w 123"/>
                  <a:gd name="T109" fmla="*/ 76 h 96"/>
                  <a:gd name="T110" fmla="*/ 19 w 123"/>
                  <a:gd name="T111" fmla="*/ 77 h 96"/>
                  <a:gd name="T112" fmla="*/ 1 w 123"/>
                  <a:gd name="T113" fmla="*/ 90 h 96"/>
                  <a:gd name="T114" fmla="*/ 0 w 123"/>
                  <a:gd name="T115" fmla="*/ 91 h 96"/>
                  <a:gd name="T116" fmla="*/ 0 w 123"/>
                  <a:gd name="T117" fmla="*/ 92 h 96"/>
                  <a:gd name="T118" fmla="*/ 7 w 123"/>
                  <a:gd name="T119"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96">
                    <a:moveTo>
                      <a:pt x="7" y="91"/>
                    </a:moveTo>
                    <a:cubicBezTo>
                      <a:pt x="9" y="91"/>
                      <a:pt x="11" y="91"/>
                      <a:pt x="11" y="90"/>
                    </a:cubicBezTo>
                    <a:cubicBezTo>
                      <a:pt x="14" y="86"/>
                      <a:pt x="33" y="83"/>
                      <a:pt x="41" y="82"/>
                    </a:cubicBezTo>
                    <a:cubicBezTo>
                      <a:pt x="42" y="82"/>
                      <a:pt x="42" y="82"/>
                      <a:pt x="42" y="82"/>
                    </a:cubicBezTo>
                    <a:cubicBezTo>
                      <a:pt x="44" y="82"/>
                      <a:pt x="47" y="82"/>
                      <a:pt x="48" y="84"/>
                    </a:cubicBezTo>
                    <a:cubicBezTo>
                      <a:pt x="50" y="86"/>
                      <a:pt x="49" y="88"/>
                      <a:pt x="49" y="90"/>
                    </a:cubicBezTo>
                    <a:cubicBezTo>
                      <a:pt x="48" y="91"/>
                      <a:pt x="48" y="93"/>
                      <a:pt x="48" y="94"/>
                    </a:cubicBezTo>
                    <a:cubicBezTo>
                      <a:pt x="48" y="94"/>
                      <a:pt x="48" y="96"/>
                      <a:pt x="51" y="96"/>
                    </a:cubicBezTo>
                    <a:cubicBezTo>
                      <a:pt x="53" y="96"/>
                      <a:pt x="56" y="95"/>
                      <a:pt x="58" y="92"/>
                    </a:cubicBezTo>
                    <a:cubicBezTo>
                      <a:pt x="59" y="90"/>
                      <a:pt x="61" y="89"/>
                      <a:pt x="62" y="88"/>
                    </a:cubicBezTo>
                    <a:cubicBezTo>
                      <a:pt x="62" y="88"/>
                      <a:pt x="62" y="88"/>
                      <a:pt x="63" y="88"/>
                    </a:cubicBezTo>
                    <a:cubicBezTo>
                      <a:pt x="63" y="88"/>
                      <a:pt x="62" y="88"/>
                      <a:pt x="62" y="87"/>
                    </a:cubicBezTo>
                    <a:cubicBezTo>
                      <a:pt x="60" y="86"/>
                      <a:pt x="60" y="84"/>
                      <a:pt x="60" y="83"/>
                    </a:cubicBezTo>
                    <a:cubicBezTo>
                      <a:pt x="61" y="81"/>
                      <a:pt x="62" y="80"/>
                      <a:pt x="64" y="80"/>
                    </a:cubicBezTo>
                    <a:cubicBezTo>
                      <a:pt x="65" y="80"/>
                      <a:pt x="67" y="81"/>
                      <a:pt x="68" y="83"/>
                    </a:cubicBezTo>
                    <a:cubicBezTo>
                      <a:pt x="69" y="84"/>
                      <a:pt x="71" y="85"/>
                      <a:pt x="73" y="85"/>
                    </a:cubicBezTo>
                    <a:cubicBezTo>
                      <a:pt x="76" y="85"/>
                      <a:pt x="78" y="84"/>
                      <a:pt x="79" y="82"/>
                    </a:cubicBezTo>
                    <a:cubicBezTo>
                      <a:pt x="80" y="81"/>
                      <a:pt x="82" y="79"/>
                      <a:pt x="84" y="79"/>
                    </a:cubicBezTo>
                    <a:cubicBezTo>
                      <a:pt x="85" y="79"/>
                      <a:pt x="86" y="80"/>
                      <a:pt x="87" y="81"/>
                    </a:cubicBezTo>
                    <a:cubicBezTo>
                      <a:pt x="88" y="81"/>
                      <a:pt x="88" y="82"/>
                      <a:pt x="89" y="82"/>
                    </a:cubicBezTo>
                    <a:cubicBezTo>
                      <a:pt x="90" y="82"/>
                      <a:pt x="92" y="79"/>
                      <a:pt x="93" y="77"/>
                    </a:cubicBezTo>
                    <a:cubicBezTo>
                      <a:pt x="94" y="76"/>
                      <a:pt x="94" y="74"/>
                      <a:pt x="96" y="74"/>
                    </a:cubicBezTo>
                    <a:cubicBezTo>
                      <a:pt x="96" y="74"/>
                      <a:pt x="98" y="75"/>
                      <a:pt x="98" y="77"/>
                    </a:cubicBezTo>
                    <a:cubicBezTo>
                      <a:pt x="98" y="77"/>
                      <a:pt x="98" y="77"/>
                      <a:pt x="99" y="77"/>
                    </a:cubicBezTo>
                    <a:cubicBezTo>
                      <a:pt x="101" y="77"/>
                      <a:pt x="103" y="76"/>
                      <a:pt x="105" y="74"/>
                    </a:cubicBezTo>
                    <a:cubicBezTo>
                      <a:pt x="107" y="72"/>
                      <a:pt x="107" y="70"/>
                      <a:pt x="107" y="67"/>
                    </a:cubicBezTo>
                    <a:cubicBezTo>
                      <a:pt x="107" y="64"/>
                      <a:pt x="107" y="61"/>
                      <a:pt x="108" y="58"/>
                    </a:cubicBezTo>
                    <a:cubicBezTo>
                      <a:pt x="111" y="55"/>
                      <a:pt x="113" y="47"/>
                      <a:pt x="111" y="43"/>
                    </a:cubicBezTo>
                    <a:cubicBezTo>
                      <a:pt x="108" y="38"/>
                      <a:pt x="113" y="34"/>
                      <a:pt x="117" y="31"/>
                    </a:cubicBezTo>
                    <a:cubicBezTo>
                      <a:pt x="119" y="30"/>
                      <a:pt x="120" y="29"/>
                      <a:pt x="121" y="28"/>
                    </a:cubicBezTo>
                    <a:cubicBezTo>
                      <a:pt x="123" y="27"/>
                      <a:pt x="120" y="16"/>
                      <a:pt x="118" y="11"/>
                    </a:cubicBezTo>
                    <a:cubicBezTo>
                      <a:pt x="117" y="6"/>
                      <a:pt x="116" y="2"/>
                      <a:pt x="115" y="0"/>
                    </a:cubicBezTo>
                    <a:cubicBezTo>
                      <a:pt x="115" y="0"/>
                      <a:pt x="115" y="0"/>
                      <a:pt x="115" y="0"/>
                    </a:cubicBezTo>
                    <a:cubicBezTo>
                      <a:pt x="114" y="0"/>
                      <a:pt x="109" y="2"/>
                      <a:pt x="107" y="4"/>
                    </a:cubicBezTo>
                    <a:cubicBezTo>
                      <a:pt x="106" y="5"/>
                      <a:pt x="105" y="5"/>
                      <a:pt x="104" y="6"/>
                    </a:cubicBezTo>
                    <a:cubicBezTo>
                      <a:pt x="103" y="6"/>
                      <a:pt x="102" y="9"/>
                      <a:pt x="101" y="12"/>
                    </a:cubicBezTo>
                    <a:cubicBezTo>
                      <a:pt x="101" y="15"/>
                      <a:pt x="101" y="17"/>
                      <a:pt x="102" y="17"/>
                    </a:cubicBezTo>
                    <a:cubicBezTo>
                      <a:pt x="106" y="20"/>
                      <a:pt x="103" y="24"/>
                      <a:pt x="101" y="27"/>
                    </a:cubicBezTo>
                    <a:cubicBezTo>
                      <a:pt x="99" y="29"/>
                      <a:pt x="97" y="31"/>
                      <a:pt x="97" y="34"/>
                    </a:cubicBezTo>
                    <a:cubicBezTo>
                      <a:pt x="98" y="38"/>
                      <a:pt x="95" y="41"/>
                      <a:pt x="93" y="42"/>
                    </a:cubicBezTo>
                    <a:cubicBezTo>
                      <a:pt x="92" y="43"/>
                      <a:pt x="91" y="44"/>
                      <a:pt x="90" y="45"/>
                    </a:cubicBezTo>
                    <a:cubicBezTo>
                      <a:pt x="90" y="49"/>
                      <a:pt x="87" y="50"/>
                      <a:pt x="85" y="51"/>
                    </a:cubicBezTo>
                    <a:cubicBezTo>
                      <a:pt x="83" y="52"/>
                      <a:pt x="81" y="53"/>
                      <a:pt x="79" y="55"/>
                    </a:cubicBezTo>
                    <a:cubicBezTo>
                      <a:pt x="75" y="57"/>
                      <a:pt x="71" y="57"/>
                      <a:pt x="69" y="54"/>
                    </a:cubicBezTo>
                    <a:cubicBezTo>
                      <a:pt x="69" y="53"/>
                      <a:pt x="69" y="52"/>
                      <a:pt x="68" y="51"/>
                    </a:cubicBezTo>
                    <a:cubicBezTo>
                      <a:pt x="67" y="53"/>
                      <a:pt x="64" y="55"/>
                      <a:pt x="64" y="58"/>
                    </a:cubicBezTo>
                    <a:cubicBezTo>
                      <a:pt x="65" y="63"/>
                      <a:pt x="61" y="66"/>
                      <a:pt x="59" y="68"/>
                    </a:cubicBezTo>
                    <a:cubicBezTo>
                      <a:pt x="58" y="68"/>
                      <a:pt x="58" y="68"/>
                      <a:pt x="57" y="69"/>
                    </a:cubicBezTo>
                    <a:cubicBezTo>
                      <a:pt x="58" y="70"/>
                      <a:pt x="58" y="71"/>
                      <a:pt x="57" y="72"/>
                    </a:cubicBezTo>
                    <a:cubicBezTo>
                      <a:pt x="56" y="75"/>
                      <a:pt x="53" y="75"/>
                      <a:pt x="51" y="75"/>
                    </a:cubicBezTo>
                    <a:cubicBezTo>
                      <a:pt x="49" y="75"/>
                      <a:pt x="48" y="75"/>
                      <a:pt x="47" y="74"/>
                    </a:cubicBezTo>
                    <a:cubicBezTo>
                      <a:pt x="47" y="74"/>
                      <a:pt x="46" y="73"/>
                      <a:pt x="46" y="72"/>
                    </a:cubicBezTo>
                    <a:cubicBezTo>
                      <a:pt x="45" y="72"/>
                      <a:pt x="42" y="73"/>
                      <a:pt x="35" y="75"/>
                    </a:cubicBezTo>
                    <a:cubicBezTo>
                      <a:pt x="32" y="77"/>
                      <a:pt x="28" y="76"/>
                      <a:pt x="25" y="76"/>
                    </a:cubicBezTo>
                    <a:cubicBezTo>
                      <a:pt x="22" y="75"/>
                      <a:pt x="21" y="75"/>
                      <a:pt x="19" y="76"/>
                    </a:cubicBezTo>
                    <a:cubicBezTo>
                      <a:pt x="19" y="77"/>
                      <a:pt x="19" y="77"/>
                      <a:pt x="19" y="77"/>
                    </a:cubicBezTo>
                    <a:cubicBezTo>
                      <a:pt x="14" y="81"/>
                      <a:pt x="7" y="89"/>
                      <a:pt x="1" y="90"/>
                    </a:cubicBezTo>
                    <a:cubicBezTo>
                      <a:pt x="0" y="90"/>
                      <a:pt x="0" y="90"/>
                      <a:pt x="0" y="91"/>
                    </a:cubicBezTo>
                    <a:cubicBezTo>
                      <a:pt x="0" y="91"/>
                      <a:pt x="0" y="92"/>
                      <a:pt x="0" y="92"/>
                    </a:cubicBezTo>
                    <a:cubicBezTo>
                      <a:pt x="2" y="91"/>
                      <a:pt x="5" y="91"/>
                      <a:pt x="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2" name="Freeform 1132"/>
              <p:cNvSpPr>
                <a:spLocks/>
              </p:cNvSpPr>
              <p:nvPr/>
            </p:nvSpPr>
            <p:spPr bwMode="auto">
              <a:xfrm>
                <a:off x="4774" y="1795"/>
                <a:ext cx="58" cy="41"/>
              </a:xfrm>
              <a:custGeom>
                <a:avLst/>
                <a:gdLst>
                  <a:gd name="T0" fmla="*/ 1 w 60"/>
                  <a:gd name="T1" fmla="*/ 33 h 43"/>
                  <a:gd name="T2" fmla="*/ 0 w 60"/>
                  <a:gd name="T3" fmla="*/ 37 h 43"/>
                  <a:gd name="T4" fmla="*/ 3 w 60"/>
                  <a:gd name="T5" fmla="*/ 37 h 43"/>
                  <a:gd name="T6" fmla="*/ 8 w 60"/>
                  <a:gd name="T7" fmla="*/ 37 h 43"/>
                  <a:gd name="T8" fmla="*/ 13 w 60"/>
                  <a:gd name="T9" fmla="*/ 36 h 43"/>
                  <a:gd name="T10" fmla="*/ 27 w 60"/>
                  <a:gd name="T11" fmla="*/ 41 h 43"/>
                  <a:gd name="T12" fmla="*/ 30 w 60"/>
                  <a:gd name="T13" fmla="*/ 43 h 43"/>
                  <a:gd name="T14" fmla="*/ 31 w 60"/>
                  <a:gd name="T15" fmla="*/ 40 h 43"/>
                  <a:gd name="T16" fmla="*/ 49 w 60"/>
                  <a:gd name="T17" fmla="*/ 31 h 43"/>
                  <a:gd name="T18" fmla="*/ 55 w 60"/>
                  <a:gd name="T19" fmla="*/ 29 h 43"/>
                  <a:gd name="T20" fmla="*/ 54 w 60"/>
                  <a:gd name="T21" fmla="*/ 29 h 43"/>
                  <a:gd name="T22" fmla="*/ 53 w 60"/>
                  <a:gd name="T23" fmla="*/ 27 h 43"/>
                  <a:gd name="T24" fmla="*/ 60 w 60"/>
                  <a:gd name="T25" fmla="*/ 19 h 43"/>
                  <a:gd name="T26" fmla="*/ 56 w 60"/>
                  <a:gd name="T27" fmla="*/ 17 h 43"/>
                  <a:gd name="T28" fmla="*/ 55 w 60"/>
                  <a:gd name="T29" fmla="*/ 17 h 43"/>
                  <a:gd name="T30" fmla="*/ 52 w 60"/>
                  <a:gd name="T31" fmla="*/ 19 h 43"/>
                  <a:gd name="T32" fmla="*/ 46 w 60"/>
                  <a:gd name="T33" fmla="*/ 21 h 43"/>
                  <a:gd name="T34" fmla="*/ 45 w 60"/>
                  <a:gd name="T35" fmla="*/ 21 h 43"/>
                  <a:gd name="T36" fmla="*/ 20 w 60"/>
                  <a:gd name="T37" fmla="*/ 2 h 43"/>
                  <a:gd name="T38" fmla="*/ 15 w 60"/>
                  <a:gd name="T39" fmla="*/ 1 h 43"/>
                  <a:gd name="T40" fmla="*/ 16 w 60"/>
                  <a:gd name="T41" fmla="*/ 3 h 43"/>
                  <a:gd name="T42" fmla="*/ 16 w 60"/>
                  <a:gd name="T43" fmla="*/ 11 h 43"/>
                  <a:gd name="T44" fmla="*/ 15 w 60"/>
                  <a:gd name="T45" fmla="*/ 16 h 43"/>
                  <a:gd name="T46" fmla="*/ 13 w 60"/>
                  <a:gd name="T47" fmla="*/ 23 h 43"/>
                  <a:gd name="T48" fmla="*/ 12 w 60"/>
                  <a:gd name="T49" fmla="*/ 26 h 43"/>
                  <a:gd name="T50" fmla="*/ 11 w 60"/>
                  <a:gd name="T51" fmla="*/ 29 h 43"/>
                  <a:gd name="T52" fmla="*/ 4 w 60"/>
                  <a:gd name="T53" fmla="*/ 32 h 43"/>
                  <a:gd name="T54" fmla="*/ 1 w 60"/>
                  <a:gd name="T55" fmla="*/ 32 h 43"/>
                  <a:gd name="T56" fmla="*/ 1 w 60"/>
                  <a:gd name="T57" fmla="*/ 32 h 43"/>
                  <a:gd name="T58" fmla="*/ 1 w 60"/>
                  <a:gd name="T59"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43">
                    <a:moveTo>
                      <a:pt x="1" y="33"/>
                    </a:moveTo>
                    <a:cubicBezTo>
                      <a:pt x="1" y="34"/>
                      <a:pt x="1" y="35"/>
                      <a:pt x="0" y="37"/>
                    </a:cubicBezTo>
                    <a:cubicBezTo>
                      <a:pt x="1" y="36"/>
                      <a:pt x="2" y="37"/>
                      <a:pt x="3" y="37"/>
                    </a:cubicBezTo>
                    <a:cubicBezTo>
                      <a:pt x="5" y="37"/>
                      <a:pt x="7" y="38"/>
                      <a:pt x="8" y="37"/>
                    </a:cubicBezTo>
                    <a:cubicBezTo>
                      <a:pt x="9" y="36"/>
                      <a:pt x="11" y="36"/>
                      <a:pt x="13" y="36"/>
                    </a:cubicBezTo>
                    <a:cubicBezTo>
                      <a:pt x="18" y="36"/>
                      <a:pt x="23" y="38"/>
                      <a:pt x="27" y="41"/>
                    </a:cubicBezTo>
                    <a:cubicBezTo>
                      <a:pt x="29" y="43"/>
                      <a:pt x="30" y="43"/>
                      <a:pt x="30" y="43"/>
                    </a:cubicBezTo>
                    <a:cubicBezTo>
                      <a:pt x="30" y="43"/>
                      <a:pt x="31" y="43"/>
                      <a:pt x="31" y="40"/>
                    </a:cubicBezTo>
                    <a:cubicBezTo>
                      <a:pt x="32" y="33"/>
                      <a:pt x="41" y="31"/>
                      <a:pt x="49" y="31"/>
                    </a:cubicBezTo>
                    <a:cubicBezTo>
                      <a:pt x="53" y="31"/>
                      <a:pt x="55" y="29"/>
                      <a:pt x="55" y="29"/>
                    </a:cubicBezTo>
                    <a:cubicBezTo>
                      <a:pt x="55" y="29"/>
                      <a:pt x="55" y="29"/>
                      <a:pt x="54" y="29"/>
                    </a:cubicBezTo>
                    <a:cubicBezTo>
                      <a:pt x="54" y="28"/>
                      <a:pt x="53" y="28"/>
                      <a:pt x="53" y="27"/>
                    </a:cubicBezTo>
                    <a:cubicBezTo>
                      <a:pt x="53" y="25"/>
                      <a:pt x="55" y="23"/>
                      <a:pt x="60" y="19"/>
                    </a:cubicBezTo>
                    <a:cubicBezTo>
                      <a:pt x="58" y="19"/>
                      <a:pt x="57" y="19"/>
                      <a:pt x="56" y="17"/>
                    </a:cubicBezTo>
                    <a:cubicBezTo>
                      <a:pt x="56" y="17"/>
                      <a:pt x="56" y="17"/>
                      <a:pt x="55" y="17"/>
                    </a:cubicBezTo>
                    <a:cubicBezTo>
                      <a:pt x="55" y="17"/>
                      <a:pt x="53" y="18"/>
                      <a:pt x="52" y="19"/>
                    </a:cubicBezTo>
                    <a:cubicBezTo>
                      <a:pt x="51" y="19"/>
                      <a:pt x="49" y="20"/>
                      <a:pt x="46" y="21"/>
                    </a:cubicBezTo>
                    <a:cubicBezTo>
                      <a:pt x="46" y="21"/>
                      <a:pt x="46" y="21"/>
                      <a:pt x="45" y="21"/>
                    </a:cubicBezTo>
                    <a:cubicBezTo>
                      <a:pt x="39" y="21"/>
                      <a:pt x="24" y="8"/>
                      <a:pt x="20" y="2"/>
                    </a:cubicBezTo>
                    <a:cubicBezTo>
                      <a:pt x="18" y="0"/>
                      <a:pt x="16" y="0"/>
                      <a:pt x="15" y="1"/>
                    </a:cubicBezTo>
                    <a:cubicBezTo>
                      <a:pt x="15" y="2"/>
                      <a:pt x="15" y="2"/>
                      <a:pt x="16" y="3"/>
                    </a:cubicBezTo>
                    <a:cubicBezTo>
                      <a:pt x="18" y="7"/>
                      <a:pt x="17" y="9"/>
                      <a:pt x="16" y="11"/>
                    </a:cubicBezTo>
                    <a:cubicBezTo>
                      <a:pt x="16" y="12"/>
                      <a:pt x="15" y="14"/>
                      <a:pt x="15" y="16"/>
                    </a:cubicBezTo>
                    <a:cubicBezTo>
                      <a:pt x="15" y="20"/>
                      <a:pt x="14" y="22"/>
                      <a:pt x="13" y="23"/>
                    </a:cubicBezTo>
                    <a:cubicBezTo>
                      <a:pt x="12" y="24"/>
                      <a:pt x="12" y="25"/>
                      <a:pt x="12" y="26"/>
                    </a:cubicBezTo>
                    <a:cubicBezTo>
                      <a:pt x="12" y="27"/>
                      <a:pt x="12" y="28"/>
                      <a:pt x="11" y="29"/>
                    </a:cubicBezTo>
                    <a:cubicBezTo>
                      <a:pt x="10" y="31"/>
                      <a:pt x="7" y="31"/>
                      <a:pt x="4" y="32"/>
                    </a:cubicBezTo>
                    <a:cubicBezTo>
                      <a:pt x="3" y="32"/>
                      <a:pt x="2" y="32"/>
                      <a:pt x="1" y="32"/>
                    </a:cubicBezTo>
                    <a:cubicBezTo>
                      <a:pt x="1" y="32"/>
                      <a:pt x="1" y="32"/>
                      <a:pt x="1" y="32"/>
                    </a:cubicBezTo>
                    <a:cubicBezTo>
                      <a:pt x="1" y="32"/>
                      <a:pt x="1" y="32"/>
                      <a:pt x="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3" name="Freeform 1133"/>
              <p:cNvSpPr>
                <a:spLocks/>
              </p:cNvSpPr>
              <p:nvPr/>
            </p:nvSpPr>
            <p:spPr bwMode="auto">
              <a:xfrm>
                <a:off x="4688" y="1936"/>
                <a:ext cx="21" cy="16"/>
              </a:xfrm>
              <a:custGeom>
                <a:avLst/>
                <a:gdLst>
                  <a:gd name="T0" fmla="*/ 15 w 22"/>
                  <a:gd name="T1" fmla="*/ 1 h 17"/>
                  <a:gd name="T2" fmla="*/ 7 w 22"/>
                  <a:gd name="T3" fmla="*/ 5 h 17"/>
                  <a:gd name="T4" fmla="*/ 2 w 22"/>
                  <a:gd name="T5" fmla="*/ 6 h 17"/>
                  <a:gd name="T6" fmla="*/ 0 w 22"/>
                  <a:gd name="T7" fmla="*/ 11 h 17"/>
                  <a:gd name="T8" fmla="*/ 1 w 22"/>
                  <a:gd name="T9" fmla="*/ 17 h 17"/>
                  <a:gd name="T10" fmla="*/ 3 w 22"/>
                  <a:gd name="T11" fmla="*/ 17 h 17"/>
                  <a:gd name="T12" fmla="*/ 5 w 22"/>
                  <a:gd name="T13" fmla="*/ 15 h 17"/>
                  <a:gd name="T14" fmla="*/ 13 w 22"/>
                  <a:gd name="T15" fmla="*/ 9 h 17"/>
                  <a:gd name="T16" fmla="*/ 17 w 22"/>
                  <a:gd name="T17" fmla="*/ 10 h 17"/>
                  <a:gd name="T18" fmla="*/ 20 w 22"/>
                  <a:gd name="T19" fmla="*/ 8 h 17"/>
                  <a:gd name="T20" fmla="*/ 22 w 22"/>
                  <a:gd name="T21" fmla="*/ 2 h 17"/>
                  <a:gd name="T22" fmla="*/ 18 w 22"/>
                  <a:gd name="T23" fmla="*/ 0 h 17"/>
                  <a:gd name="T24" fmla="*/ 15 w 22"/>
                  <a:gd name="T2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
                    <a:moveTo>
                      <a:pt x="15" y="1"/>
                    </a:moveTo>
                    <a:cubicBezTo>
                      <a:pt x="13" y="5"/>
                      <a:pt x="10" y="5"/>
                      <a:pt x="7" y="5"/>
                    </a:cubicBezTo>
                    <a:cubicBezTo>
                      <a:pt x="6" y="5"/>
                      <a:pt x="4" y="5"/>
                      <a:pt x="2" y="6"/>
                    </a:cubicBezTo>
                    <a:cubicBezTo>
                      <a:pt x="1" y="6"/>
                      <a:pt x="0" y="8"/>
                      <a:pt x="0" y="11"/>
                    </a:cubicBezTo>
                    <a:cubicBezTo>
                      <a:pt x="0" y="14"/>
                      <a:pt x="1" y="17"/>
                      <a:pt x="1" y="17"/>
                    </a:cubicBezTo>
                    <a:cubicBezTo>
                      <a:pt x="2" y="17"/>
                      <a:pt x="3" y="17"/>
                      <a:pt x="3" y="17"/>
                    </a:cubicBezTo>
                    <a:cubicBezTo>
                      <a:pt x="4" y="17"/>
                      <a:pt x="4" y="17"/>
                      <a:pt x="5" y="15"/>
                    </a:cubicBezTo>
                    <a:cubicBezTo>
                      <a:pt x="6" y="12"/>
                      <a:pt x="9" y="9"/>
                      <a:pt x="13" y="9"/>
                    </a:cubicBezTo>
                    <a:cubicBezTo>
                      <a:pt x="15" y="9"/>
                      <a:pt x="16" y="10"/>
                      <a:pt x="17" y="10"/>
                    </a:cubicBezTo>
                    <a:cubicBezTo>
                      <a:pt x="18" y="10"/>
                      <a:pt x="19" y="10"/>
                      <a:pt x="20" y="8"/>
                    </a:cubicBezTo>
                    <a:cubicBezTo>
                      <a:pt x="21" y="6"/>
                      <a:pt x="22" y="4"/>
                      <a:pt x="22" y="2"/>
                    </a:cubicBezTo>
                    <a:cubicBezTo>
                      <a:pt x="22" y="0"/>
                      <a:pt x="20" y="0"/>
                      <a:pt x="18" y="0"/>
                    </a:cubicBezTo>
                    <a:cubicBezTo>
                      <a:pt x="16" y="0"/>
                      <a:pt x="15" y="1"/>
                      <a:pt x="1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4" name="Freeform 1134"/>
              <p:cNvSpPr>
                <a:spLocks/>
              </p:cNvSpPr>
              <p:nvPr/>
            </p:nvSpPr>
            <p:spPr bwMode="auto">
              <a:xfrm>
                <a:off x="4068" y="1681"/>
                <a:ext cx="641" cy="415"/>
              </a:xfrm>
              <a:custGeom>
                <a:avLst/>
                <a:gdLst>
                  <a:gd name="T0" fmla="*/ 478 w 671"/>
                  <a:gd name="T1" fmla="*/ 83 h 435"/>
                  <a:gd name="T2" fmla="*/ 464 w 671"/>
                  <a:gd name="T3" fmla="*/ 113 h 435"/>
                  <a:gd name="T4" fmla="*/ 408 w 671"/>
                  <a:gd name="T5" fmla="*/ 147 h 435"/>
                  <a:gd name="T6" fmla="*/ 338 w 671"/>
                  <a:gd name="T7" fmla="*/ 171 h 435"/>
                  <a:gd name="T8" fmla="*/ 299 w 671"/>
                  <a:gd name="T9" fmla="*/ 162 h 435"/>
                  <a:gd name="T10" fmla="*/ 242 w 671"/>
                  <a:gd name="T11" fmla="*/ 157 h 435"/>
                  <a:gd name="T12" fmla="*/ 237 w 671"/>
                  <a:gd name="T13" fmla="*/ 155 h 435"/>
                  <a:gd name="T14" fmla="*/ 206 w 671"/>
                  <a:gd name="T15" fmla="*/ 124 h 435"/>
                  <a:gd name="T16" fmla="*/ 155 w 671"/>
                  <a:gd name="T17" fmla="*/ 73 h 435"/>
                  <a:gd name="T18" fmla="*/ 151 w 671"/>
                  <a:gd name="T19" fmla="*/ 68 h 435"/>
                  <a:gd name="T20" fmla="*/ 145 w 671"/>
                  <a:gd name="T21" fmla="*/ 63 h 435"/>
                  <a:gd name="T22" fmla="*/ 113 w 671"/>
                  <a:gd name="T23" fmla="*/ 96 h 435"/>
                  <a:gd name="T24" fmla="*/ 82 w 671"/>
                  <a:gd name="T25" fmla="*/ 121 h 435"/>
                  <a:gd name="T26" fmla="*/ 72 w 671"/>
                  <a:gd name="T27" fmla="*/ 159 h 435"/>
                  <a:gd name="T28" fmla="*/ 56 w 671"/>
                  <a:gd name="T29" fmla="*/ 171 h 435"/>
                  <a:gd name="T30" fmla="*/ 43 w 671"/>
                  <a:gd name="T31" fmla="*/ 180 h 435"/>
                  <a:gd name="T32" fmla="*/ 17 w 671"/>
                  <a:gd name="T33" fmla="*/ 185 h 435"/>
                  <a:gd name="T34" fmla="*/ 0 w 671"/>
                  <a:gd name="T35" fmla="*/ 198 h 435"/>
                  <a:gd name="T36" fmla="*/ 15 w 671"/>
                  <a:gd name="T37" fmla="*/ 229 h 435"/>
                  <a:gd name="T38" fmla="*/ 43 w 671"/>
                  <a:gd name="T39" fmla="*/ 248 h 435"/>
                  <a:gd name="T40" fmla="*/ 51 w 671"/>
                  <a:gd name="T41" fmla="*/ 244 h 435"/>
                  <a:gd name="T42" fmla="*/ 60 w 671"/>
                  <a:gd name="T43" fmla="*/ 271 h 435"/>
                  <a:gd name="T44" fmla="*/ 52 w 671"/>
                  <a:gd name="T45" fmla="*/ 291 h 435"/>
                  <a:gd name="T46" fmla="*/ 76 w 671"/>
                  <a:gd name="T47" fmla="*/ 315 h 435"/>
                  <a:gd name="T48" fmla="*/ 80 w 671"/>
                  <a:gd name="T49" fmla="*/ 316 h 435"/>
                  <a:gd name="T50" fmla="*/ 153 w 671"/>
                  <a:gd name="T51" fmla="*/ 345 h 435"/>
                  <a:gd name="T52" fmla="*/ 163 w 671"/>
                  <a:gd name="T53" fmla="*/ 348 h 435"/>
                  <a:gd name="T54" fmla="*/ 185 w 671"/>
                  <a:gd name="T55" fmla="*/ 343 h 435"/>
                  <a:gd name="T56" fmla="*/ 196 w 671"/>
                  <a:gd name="T57" fmla="*/ 345 h 435"/>
                  <a:gd name="T58" fmla="*/ 216 w 671"/>
                  <a:gd name="T59" fmla="*/ 330 h 435"/>
                  <a:gd name="T60" fmla="*/ 245 w 671"/>
                  <a:gd name="T61" fmla="*/ 338 h 435"/>
                  <a:gd name="T62" fmla="*/ 266 w 671"/>
                  <a:gd name="T63" fmla="*/ 359 h 435"/>
                  <a:gd name="T64" fmla="*/ 274 w 671"/>
                  <a:gd name="T65" fmla="*/ 410 h 435"/>
                  <a:gd name="T66" fmla="*/ 289 w 671"/>
                  <a:gd name="T67" fmla="*/ 420 h 435"/>
                  <a:gd name="T68" fmla="*/ 299 w 671"/>
                  <a:gd name="T69" fmla="*/ 411 h 435"/>
                  <a:gd name="T70" fmla="*/ 310 w 671"/>
                  <a:gd name="T71" fmla="*/ 408 h 435"/>
                  <a:gd name="T72" fmla="*/ 343 w 671"/>
                  <a:gd name="T73" fmla="*/ 402 h 435"/>
                  <a:gd name="T74" fmla="*/ 369 w 671"/>
                  <a:gd name="T75" fmla="*/ 422 h 435"/>
                  <a:gd name="T76" fmla="*/ 390 w 671"/>
                  <a:gd name="T77" fmla="*/ 429 h 435"/>
                  <a:gd name="T78" fmla="*/ 465 w 671"/>
                  <a:gd name="T79" fmla="*/ 403 h 435"/>
                  <a:gd name="T80" fmla="*/ 499 w 671"/>
                  <a:gd name="T81" fmla="*/ 373 h 435"/>
                  <a:gd name="T82" fmla="*/ 521 w 671"/>
                  <a:gd name="T83" fmla="*/ 333 h 435"/>
                  <a:gd name="T84" fmla="*/ 525 w 671"/>
                  <a:gd name="T85" fmla="*/ 308 h 435"/>
                  <a:gd name="T86" fmla="*/ 513 w 671"/>
                  <a:gd name="T87" fmla="*/ 283 h 435"/>
                  <a:gd name="T88" fmla="*/ 509 w 671"/>
                  <a:gd name="T89" fmla="*/ 241 h 435"/>
                  <a:gd name="T90" fmla="*/ 510 w 671"/>
                  <a:gd name="T91" fmla="*/ 226 h 435"/>
                  <a:gd name="T92" fmla="*/ 487 w 671"/>
                  <a:gd name="T93" fmla="*/ 201 h 435"/>
                  <a:gd name="T94" fmla="*/ 523 w 671"/>
                  <a:gd name="T95" fmla="*/ 201 h 435"/>
                  <a:gd name="T96" fmla="*/ 555 w 671"/>
                  <a:gd name="T97" fmla="*/ 187 h 435"/>
                  <a:gd name="T98" fmla="*/ 597 w 671"/>
                  <a:gd name="T99" fmla="*/ 166 h 435"/>
                  <a:gd name="T100" fmla="*/ 630 w 671"/>
                  <a:gd name="T101" fmla="*/ 152 h 435"/>
                  <a:gd name="T102" fmla="*/ 636 w 671"/>
                  <a:gd name="T103" fmla="*/ 121 h 435"/>
                  <a:gd name="T104" fmla="*/ 664 w 671"/>
                  <a:gd name="T105" fmla="*/ 102 h 435"/>
                  <a:gd name="T106" fmla="*/ 658 w 671"/>
                  <a:gd name="T107" fmla="*/ 81 h 435"/>
                  <a:gd name="T108" fmla="*/ 626 w 671"/>
                  <a:gd name="T109" fmla="*/ 70 h 435"/>
                  <a:gd name="T110" fmla="*/ 591 w 671"/>
                  <a:gd name="T111" fmla="*/ 49 h 435"/>
                  <a:gd name="T112" fmla="*/ 553 w 671"/>
                  <a:gd name="T113" fmla="*/ 2 h 435"/>
                  <a:gd name="T114" fmla="*/ 511 w 671"/>
                  <a:gd name="T115" fmla="*/ 8 h 435"/>
                  <a:gd name="T116" fmla="*/ 493 w 671"/>
                  <a:gd name="T117" fmla="*/ 53 h 435"/>
                  <a:gd name="T118" fmla="*/ 476 w 671"/>
                  <a:gd name="T119" fmla="*/ 59 h 435"/>
                  <a:gd name="T120" fmla="*/ 461 w 671"/>
                  <a:gd name="T121" fmla="*/ 7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1" h="435">
                    <a:moveTo>
                      <a:pt x="461" y="71"/>
                    </a:moveTo>
                    <a:cubicBezTo>
                      <a:pt x="461" y="77"/>
                      <a:pt x="461" y="77"/>
                      <a:pt x="461" y="77"/>
                    </a:cubicBezTo>
                    <a:cubicBezTo>
                      <a:pt x="459" y="78"/>
                      <a:pt x="459" y="78"/>
                      <a:pt x="459" y="78"/>
                    </a:cubicBezTo>
                    <a:cubicBezTo>
                      <a:pt x="459" y="78"/>
                      <a:pt x="458" y="78"/>
                      <a:pt x="458" y="79"/>
                    </a:cubicBezTo>
                    <a:cubicBezTo>
                      <a:pt x="458" y="79"/>
                      <a:pt x="458" y="79"/>
                      <a:pt x="459" y="80"/>
                    </a:cubicBezTo>
                    <a:cubicBezTo>
                      <a:pt x="460" y="82"/>
                      <a:pt x="461" y="82"/>
                      <a:pt x="461" y="82"/>
                    </a:cubicBezTo>
                    <a:cubicBezTo>
                      <a:pt x="462" y="82"/>
                      <a:pt x="462" y="82"/>
                      <a:pt x="463" y="81"/>
                    </a:cubicBezTo>
                    <a:cubicBezTo>
                      <a:pt x="464" y="81"/>
                      <a:pt x="466" y="80"/>
                      <a:pt x="469" y="80"/>
                    </a:cubicBezTo>
                    <a:cubicBezTo>
                      <a:pt x="472" y="80"/>
                      <a:pt x="475" y="82"/>
                      <a:pt x="477" y="82"/>
                    </a:cubicBezTo>
                    <a:cubicBezTo>
                      <a:pt x="477" y="83"/>
                      <a:pt x="478" y="83"/>
                      <a:pt x="478" y="83"/>
                    </a:cubicBezTo>
                    <a:cubicBezTo>
                      <a:pt x="479" y="80"/>
                      <a:pt x="483" y="78"/>
                      <a:pt x="486" y="78"/>
                    </a:cubicBezTo>
                    <a:cubicBezTo>
                      <a:pt x="488" y="78"/>
                      <a:pt x="491" y="79"/>
                      <a:pt x="492" y="81"/>
                    </a:cubicBezTo>
                    <a:cubicBezTo>
                      <a:pt x="493" y="83"/>
                      <a:pt x="496" y="85"/>
                      <a:pt x="498" y="86"/>
                    </a:cubicBezTo>
                    <a:cubicBezTo>
                      <a:pt x="503" y="91"/>
                      <a:pt x="508" y="95"/>
                      <a:pt x="507" y="98"/>
                    </a:cubicBezTo>
                    <a:cubicBezTo>
                      <a:pt x="507" y="100"/>
                      <a:pt x="506" y="102"/>
                      <a:pt x="500" y="102"/>
                    </a:cubicBezTo>
                    <a:cubicBezTo>
                      <a:pt x="498" y="102"/>
                      <a:pt x="496" y="102"/>
                      <a:pt x="493" y="101"/>
                    </a:cubicBezTo>
                    <a:cubicBezTo>
                      <a:pt x="491" y="100"/>
                      <a:pt x="489" y="101"/>
                      <a:pt x="486" y="102"/>
                    </a:cubicBezTo>
                    <a:cubicBezTo>
                      <a:pt x="484" y="103"/>
                      <a:pt x="481" y="104"/>
                      <a:pt x="479" y="104"/>
                    </a:cubicBezTo>
                    <a:cubicBezTo>
                      <a:pt x="476" y="104"/>
                      <a:pt x="471" y="105"/>
                      <a:pt x="467" y="109"/>
                    </a:cubicBezTo>
                    <a:cubicBezTo>
                      <a:pt x="465" y="111"/>
                      <a:pt x="465" y="112"/>
                      <a:pt x="464" y="113"/>
                    </a:cubicBezTo>
                    <a:cubicBezTo>
                      <a:pt x="462" y="116"/>
                      <a:pt x="461" y="119"/>
                      <a:pt x="455" y="119"/>
                    </a:cubicBezTo>
                    <a:cubicBezTo>
                      <a:pt x="454" y="119"/>
                      <a:pt x="453" y="119"/>
                      <a:pt x="452" y="120"/>
                    </a:cubicBezTo>
                    <a:cubicBezTo>
                      <a:pt x="448" y="120"/>
                      <a:pt x="445" y="120"/>
                      <a:pt x="440" y="124"/>
                    </a:cubicBezTo>
                    <a:cubicBezTo>
                      <a:pt x="436" y="126"/>
                      <a:pt x="432" y="128"/>
                      <a:pt x="428" y="128"/>
                    </a:cubicBezTo>
                    <a:cubicBezTo>
                      <a:pt x="424" y="128"/>
                      <a:pt x="420" y="126"/>
                      <a:pt x="419" y="126"/>
                    </a:cubicBezTo>
                    <a:cubicBezTo>
                      <a:pt x="419" y="125"/>
                      <a:pt x="417" y="125"/>
                      <a:pt x="416" y="125"/>
                    </a:cubicBezTo>
                    <a:cubicBezTo>
                      <a:pt x="414" y="125"/>
                      <a:pt x="412" y="126"/>
                      <a:pt x="411" y="128"/>
                    </a:cubicBezTo>
                    <a:cubicBezTo>
                      <a:pt x="410" y="129"/>
                      <a:pt x="411" y="130"/>
                      <a:pt x="412" y="132"/>
                    </a:cubicBezTo>
                    <a:cubicBezTo>
                      <a:pt x="413" y="134"/>
                      <a:pt x="415" y="137"/>
                      <a:pt x="414" y="140"/>
                    </a:cubicBezTo>
                    <a:cubicBezTo>
                      <a:pt x="414" y="144"/>
                      <a:pt x="411" y="146"/>
                      <a:pt x="408" y="147"/>
                    </a:cubicBezTo>
                    <a:cubicBezTo>
                      <a:pt x="405" y="148"/>
                      <a:pt x="402" y="149"/>
                      <a:pt x="400" y="152"/>
                    </a:cubicBezTo>
                    <a:cubicBezTo>
                      <a:pt x="394" y="159"/>
                      <a:pt x="383" y="162"/>
                      <a:pt x="378" y="161"/>
                    </a:cubicBezTo>
                    <a:cubicBezTo>
                      <a:pt x="377" y="161"/>
                      <a:pt x="376" y="161"/>
                      <a:pt x="375" y="161"/>
                    </a:cubicBezTo>
                    <a:cubicBezTo>
                      <a:pt x="373" y="160"/>
                      <a:pt x="369" y="160"/>
                      <a:pt x="365" y="160"/>
                    </a:cubicBezTo>
                    <a:cubicBezTo>
                      <a:pt x="360" y="160"/>
                      <a:pt x="357" y="160"/>
                      <a:pt x="354" y="162"/>
                    </a:cubicBezTo>
                    <a:cubicBezTo>
                      <a:pt x="350" y="164"/>
                      <a:pt x="346" y="166"/>
                      <a:pt x="343" y="168"/>
                    </a:cubicBezTo>
                    <a:cubicBezTo>
                      <a:pt x="343" y="168"/>
                      <a:pt x="342" y="169"/>
                      <a:pt x="341" y="169"/>
                    </a:cubicBezTo>
                    <a:cubicBezTo>
                      <a:pt x="341" y="170"/>
                      <a:pt x="340" y="170"/>
                      <a:pt x="339" y="170"/>
                    </a:cubicBezTo>
                    <a:cubicBezTo>
                      <a:pt x="339" y="170"/>
                      <a:pt x="339" y="171"/>
                      <a:pt x="339" y="171"/>
                    </a:cubicBezTo>
                    <a:cubicBezTo>
                      <a:pt x="338" y="171"/>
                      <a:pt x="338" y="171"/>
                      <a:pt x="338" y="171"/>
                    </a:cubicBezTo>
                    <a:cubicBezTo>
                      <a:pt x="337" y="172"/>
                      <a:pt x="337" y="172"/>
                      <a:pt x="336" y="172"/>
                    </a:cubicBezTo>
                    <a:cubicBezTo>
                      <a:pt x="336" y="172"/>
                      <a:pt x="336" y="172"/>
                      <a:pt x="335" y="172"/>
                    </a:cubicBezTo>
                    <a:cubicBezTo>
                      <a:pt x="335" y="172"/>
                      <a:pt x="334" y="172"/>
                      <a:pt x="334" y="172"/>
                    </a:cubicBezTo>
                    <a:cubicBezTo>
                      <a:pt x="334" y="172"/>
                      <a:pt x="334" y="172"/>
                      <a:pt x="334" y="172"/>
                    </a:cubicBezTo>
                    <a:cubicBezTo>
                      <a:pt x="333" y="172"/>
                      <a:pt x="333" y="172"/>
                      <a:pt x="333" y="172"/>
                    </a:cubicBezTo>
                    <a:cubicBezTo>
                      <a:pt x="331" y="172"/>
                      <a:pt x="329" y="171"/>
                      <a:pt x="328" y="169"/>
                    </a:cubicBezTo>
                    <a:cubicBezTo>
                      <a:pt x="327" y="168"/>
                      <a:pt x="327" y="168"/>
                      <a:pt x="325" y="168"/>
                    </a:cubicBezTo>
                    <a:cubicBezTo>
                      <a:pt x="319" y="169"/>
                      <a:pt x="316" y="167"/>
                      <a:pt x="312" y="165"/>
                    </a:cubicBezTo>
                    <a:cubicBezTo>
                      <a:pt x="311" y="164"/>
                      <a:pt x="310" y="164"/>
                      <a:pt x="309" y="164"/>
                    </a:cubicBezTo>
                    <a:cubicBezTo>
                      <a:pt x="306" y="164"/>
                      <a:pt x="304" y="165"/>
                      <a:pt x="299" y="162"/>
                    </a:cubicBezTo>
                    <a:cubicBezTo>
                      <a:pt x="295" y="159"/>
                      <a:pt x="289" y="158"/>
                      <a:pt x="284" y="158"/>
                    </a:cubicBezTo>
                    <a:cubicBezTo>
                      <a:pt x="283" y="158"/>
                      <a:pt x="281" y="158"/>
                      <a:pt x="280" y="158"/>
                    </a:cubicBezTo>
                    <a:cubicBezTo>
                      <a:pt x="278" y="157"/>
                      <a:pt x="272" y="157"/>
                      <a:pt x="267" y="157"/>
                    </a:cubicBezTo>
                    <a:cubicBezTo>
                      <a:pt x="262" y="157"/>
                      <a:pt x="256" y="157"/>
                      <a:pt x="253" y="157"/>
                    </a:cubicBezTo>
                    <a:cubicBezTo>
                      <a:pt x="251" y="157"/>
                      <a:pt x="249" y="157"/>
                      <a:pt x="246" y="157"/>
                    </a:cubicBezTo>
                    <a:cubicBezTo>
                      <a:pt x="245" y="157"/>
                      <a:pt x="244" y="157"/>
                      <a:pt x="243" y="157"/>
                    </a:cubicBezTo>
                    <a:cubicBezTo>
                      <a:pt x="243" y="157"/>
                      <a:pt x="243" y="157"/>
                      <a:pt x="243" y="157"/>
                    </a:cubicBezTo>
                    <a:cubicBezTo>
                      <a:pt x="243" y="157"/>
                      <a:pt x="243" y="157"/>
                      <a:pt x="243" y="157"/>
                    </a:cubicBezTo>
                    <a:cubicBezTo>
                      <a:pt x="243" y="157"/>
                      <a:pt x="242" y="157"/>
                      <a:pt x="242" y="157"/>
                    </a:cubicBezTo>
                    <a:cubicBezTo>
                      <a:pt x="242" y="157"/>
                      <a:pt x="242" y="157"/>
                      <a:pt x="242" y="157"/>
                    </a:cubicBezTo>
                    <a:cubicBezTo>
                      <a:pt x="242" y="157"/>
                      <a:pt x="242" y="157"/>
                      <a:pt x="241" y="157"/>
                    </a:cubicBezTo>
                    <a:cubicBezTo>
                      <a:pt x="241" y="157"/>
                      <a:pt x="241" y="157"/>
                      <a:pt x="241" y="157"/>
                    </a:cubicBezTo>
                    <a:cubicBezTo>
                      <a:pt x="241" y="157"/>
                      <a:pt x="241" y="157"/>
                      <a:pt x="241" y="157"/>
                    </a:cubicBezTo>
                    <a:cubicBezTo>
                      <a:pt x="240" y="157"/>
                      <a:pt x="240" y="157"/>
                      <a:pt x="240" y="157"/>
                    </a:cubicBezTo>
                    <a:cubicBezTo>
                      <a:pt x="240" y="157"/>
                      <a:pt x="240" y="157"/>
                      <a:pt x="240" y="157"/>
                    </a:cubicBezTo>
                    <a:cubicBezTo>
                      <a:pt x="239" y="157"/>
                      <a:pt x="239" y="157"/>
                      <a:pt x="239" y="157"/>
                    </a:cubicBezTo>
                    <a:cubicBezTo>
                      <a:pt x="239" y="156"/>
                      <a:pt x="239" y="156"/>
                      <a:pt x="239" y="156"/>
                    </a:cubicBezTo>
                    <a:cubicBezTo>
                      <a:pt x="239" y="156"/>
                      <a:pt x="238" y="156"/>
                      <a:pt x="238" y="156"/>
                    </a:cubicBezTo>
                    <a:cubicBezTo>
                      <a:pt x="238" y="156"/>
                      <a:pt x="238" y="156"/>
                      <a:pt x="238" y="156"/>
                    </a:cubicBezTo>
                    <a:cubicBezTo>
                      <a:pt x="238" y="156"/>
                      <a:pt x="238" y="156"/>
                      <a:pt x="237" y="155"/>
                    </a:cubicBezTo>
                    <a:cubicBezTo>
                      <a:pt x="237" y="155"/>
                      <a:pt x="237" y="155"/>
                      <a:pt x="237" y="155"/>
                    </a:cubicBezTo>
                    <a:cubicBezTo>
                      <a:pt x="237" y="155"/>
                      <a:pt x="237" y="154"/>
                      <a:pt x="237" y="154"/>
                    </a:cubicBezTo>
                    <a:cubicBezTo>
                      <a:pt x="237" y="153"/>
                      <a:pt x="236" y="152"/>
                      <a:pt x="235" y="151"/>
                    </a:cubicBezTo>
                    <a:cubicBezTo>
                      <a:pt x="233" y="149"/>
                      <a:pt x="231" y="147"/>
                      <a:pt x="230" y="142"/>
                    </a:cubicBezTo>
                    <a:cubicBezTo>
                      <a:pt x="229" y="136"/>
                      <a:pt x="226" y="135"/>
                      <a:pt x="223" y="134"/>
                    </a:cubicBezTo>
                    <a:cubicBezTo>
                      <a:pt x="221" y="134"/>
                      <a:pt x="219" y="132"/>
                      <a:pt x="218" y="131"/>
                    </a:cubicBezTo>
                    <a:cubicBezTo>
                      <a:pt x="217" y="130"/>
                      <a:pt x="217" y="130"/>
                      <a:pt x="216" y="129"/>
                    </a:cubicBezTo>
                    <a:cubicBezTo>
                      <a:pt x="215" y="129"/>
                      <a:pt x="214" y="128"/>
                      <a:pt x="213" y="127"/>
                    </a:cubicBezTo>
                    <a:cubicBezTo>
                      <a:pt x="212" y="126"/>
                      <a:pt x="210" y="124"/>
                      <a:pt x="208" y="124"/>
                    </a:cubicBezTo>
                    <a:cubicBezTo>
                      <a:pt x="207" y="124"/>
                      <a:pt x="207" y="124"/>
                      <a:pt x="206" y="124"/>
                    </a:cubicBezTo>
                    <a:cubicBezTo>
                      <a:pt x="200" y="124"/>
                      <a:pt x="184" y="122"/>
                      <a:pt x="181" y="117"/>
                    </a:cubicBezTo>
                    <a:cubicBezTo>
                      <a:pt x="179" y="114"/>
                      <a:pt x="180" y="111"/>
                      <a:pt x="182" y="110"/>
                    </a:cubicBezTo>
                    <a:cubicBezTo>
                      <a:pt x="182" y="109"/>
                      <a:pt x="183" y="108"/>
                      <a:pt x="183" y="107"/>
                    </a:cubicBezTo>
                    <a:cubicBezTo>
                      <a:pt x="183" y="105"/>
                      <a:pt x="183" y="103"/>
                      <a:pt x="184" y="101"/>
                    </a:cubicBezTo>
                    <a:cubicBezTo>
                      <a:pt x="184" y="100"/>
                      <a:pt x="185" y="98"/>
                      <a:pt x="184" y="97"/>
                    </a:cubicBezTo>
                    <a:cubicBezTo>
                      <a:pt x="182" y="96"/>
                      <a:pt x="178" y="91"/>
                      <a:pt x="178" y="87"/>
                    </a:cubicBezTo>
                    <a:cubicBezTo>
                      <a:pt x="177" y="85"/>
                      <a:pt x="173" y="81"/>
                      <a:pt x="170" y="81"/>
                    </a:cubicBezTo>
                    <a:cubicBezTo>
                      <a:pt x="165" y="81"/>
                      <a:pt x="162" y="78"/>
                      <a:pt x="159" y="75"/>
                    </a:cubicBezTo>
                    <a:cubicBezTo>
                      <a:pt x="158" y="74"/>
                      <a:pt x="157" y="74"/>
                      <a:pt x="156" y="74"/>
                    </a:cubicBezTo>
                    <a:cubicBezTo>
                      <a:pt x="156" y="73"/>
                      <a:pt x="156" y="73"/>
                      <a:pt x="155" y="73"/>
                    </a:cubicBezTo>
                    <a:cubicBezTo>
                      <a:pt x="155" y="73"/>
                      <a:pt x="155" y="73"/>
                      <a:pt x="155" y="73"/>
                    </a:cubicBezTo>
                    <a:cubicBezTo>
                      <a:pt x="155" y="73"/>
                      <a:pt x="155" y="72"/>
                      <a:pt x="154" y="72"/>
                    </a:cubicBezTo>
                    <a:cubicBezTo>
                      <a:pt x="154" y="72"/>
                      <a:pt x="154" y="72"/>
                      <a:pt x="154" y="72"/>
                    </a:cubicBezTo>
                    <a:cubicBezTo>
                      <a:pt x="154" y="72"/>
                      <a:pt x="154" y="72"/>
                      <a:pt x="153" y="71"/>
                    </a:cubicBezTo>
                    <a:cubicBezTo>
                      <a:pt x="153" y="71"/>
                      <a:pt x="153" y="71"/>
                      <a:pt x="153" y="71"/>
                    </a:cubicBezTo>
                    <a:cubicBezTo>
                      <a:pt x="153" y="71"/>
                      <a:pt x="153" y="71"/>
                      <a:pt x="152" y="70"/>
                    </a:cubicBezTo>
                    <a:cubicBezTo>
                      <a:pt x="152" y="70"/>
                      <a:pt x="152" y="70"/>
                      <a:pt x="152" y="70"/>
                    </a:cubicBezTo>
                    <a:cubicBezTo>
                      <a:pt x="152" y="70"/>
                      <a:pt x="152" y="69"/>
                      <a:pt x="152" y="69"/>
                    </a:cubicBezTo>
                    <a:cubicBezTo>
                      <a:pt x="152" y="69"/>
                      <a:pt x="151" y="69"/>
                      <a:pt x="151" y="69"/>
                    </a:cubicBezTo>
                    <a:cubicBezTo>
                      <a:pt x="151" y="68"/>
                      <a:pt x="151" y="68"/>
                      <a:pt x="151" y="68"/>
                    </a:cubicBezTo>
                    <a:cubicBezTo>
                      <a:pt x="151" y="67"/>
                      <a:pt x="151" y="67"/>
                      <a:pt x="151" y="67"/>
                    </a:cubicBezTo>
                    <a:cubicBezTo>
                      <a:pt x="151" y="67"/>
                      <a:pt x="150" y="66"/>
                      <a:pt x="150" y="66"/>
                    </a:cubicBezTo>
                    <a:cubicBezTo>
                      <a:pt x="150" y="66"/>
                      <a:pt x="150" y="65"/>
                      <a:pt x="150" y="65"/>
                    </a:cubicBezTo>
                    <a:cubicBezTo>
                      <a:pt x="150" y="65"/>
                      <a:pt x="150" y="64"/>
                      <a:pt x="150" y="64"/>
                    </a:cubicBezTo>
                    <a:cubicBezTo>
                      <a:pt x="150" y="64"/>
                      <a:pt x="150" y="64"/>
                      <a:pt x="150" y="64"/>
                    </a:cubicBezTo>
                    <a:cubicBezTo>
                      <a:pt x="149" y="64"/>
                      <a:pt x="149" y="64"/>
                      <a:pt x="149" y="64"/>
                    </a:cubicBezTo>
                    <a:cubicBezTo>
                      <a:pt x="149" y="64"/>
                      <a:pt x="149" y="64"/>
                      <a:pt x="149" y="64"/>
                    </a:cubicBezTo>
                    <a:cubicBezTo>
                      <a:pt x="148" y="63"/>
                      <a:pt x="148" y="63"/>
                      <a:pt x="147" y="63"/>
                    </a:cubicBezTo>
                    <a:cubicBezTo>
                      <a:pt x="147" y="63"/>
                      <a:pt x="147" y="63"/>
                      <a:pt x="147" y="63"/>
                    </a:cubicBezTo>
                    <a:cubicBezTo>
                      <a:pt x="146" y="63"/>
                      <a:pt x="146" y="63"/>
                      <a:pt x="145" y="63"/>
                    </a:cubicBezTo>
                    <a:cubicBezTo>
                      <a:pt x="145" y="63"/>
                      <a:pt x="145" y="63"/>
                      <a:pt x="145" y="63"/>
                    </a:cubicBezTo>
                    <a:cubicBezTo>
                      <a:pt x="144" y="63"/>
                      <a:pt x="144" y="64"/>
                      <a:pt x="144" y="64"/>
                    </a:cubicBezTo>
                    <a:cubicBezTo>
                      <a:pt x="143" y="65"/>
                      <a:pt x="142" y="66"/>
                      <a:pt x="142" y="67"/>
                    </a:cubicBezTo>
                    <a:cubicBezTo>
                      <a:pt x="142" y="71"/>
                      <a:pt x="140" y="75"/>
                      <a:pt x="135" y="75"/>
                    </a:cubicBezTo>
                    <a:cubicBezTo>
                      <a:pt x="133" y="75"/>
                      <a:pt x="130" y="77"/>
                      <a:pt x="130" y="82"/>
                    </a:cubicBezTo>
                    <a:cubicBezTo>
                      <a:pt x="130" y="84"/>
                      <a:pt x="131" y="85"/>
                      <a:pt x="131" y="86"/>
                    </a:cubicBezTo>
                    <a:cubicBezTo>
                      <a:pt x="132" y="88"/>
                      <a:pt x="133" y="89"/>
                      <a:pt x="131" y="92"/>
                    </a:cubicBezTo>
                    <a:cubicBezTo>
                      <a:pt x="129" y="94"/>
                      <a:pt x="124" y="97"/>
                      <a:pt x="120" y="97"/>
                    </a:cubicBezTo>
                    <a:cubicBezTo>
                      <a:pt x="120" y="97"/>
                      <a:pt x="119" y="97"/>
                      <a:pt x="118" y="96"/>
                    </a:cubicBezTo>
                    <a:cubicBezTo>
                      <a:pt x="117" y="96"/>
                      <a:pt x="115" y="96"/>
                      <a:pt x="113" y="96"/>
                    </a:cubicBezTo>
                    <a:cubicBezTo>
                      <a:pt x="111" y="96"/>
                      <a:pt x="110" y="96"/>
                      <a:pt x="108" y="95"/>
                    </a:cubicBezTo>
                    <a:cubicBezTo>
                      <a:pt x="107" y="95"/>
                      <a:pt x="105" y="94"/>
                      <a:pt x="104" y="94"/>
                    </a:cubicBezTo>
                    <a:cubicBezTo>
                      <a:pt x="104" y="94"/>
                      <a:pt x="103" y="93"/>
                      <a:pt x="103" y="93"/>
                    </a:cubicBezTo>
                    <a:cubicBezTo>
                      <a:pt x="103" y="93"/>
                      <a:pt x="103" y="94"/>
                      <a:pt x="103" y="94"/>
                    </a:cubicBezTo>
                    <a:cubicBezTo>
                      <a:pt x="102" y="96"/>
                      <a:pt x="101" y="99"/>
                      <a:pt x="100" y="103"/>
                    </a:cubicBezTo>
                    <a:cubicBezTo>
                      <a:pt x="98" y="106"/>
                      <a:pt x="96" y="112"/>
                      <a:pt x="96" y="114"/>
                    </a:cubicBezTo>
                    <a:cubicBezTo>
                      <a:pt x="97" y="116"/>
                      <a:pt x="99" y="118"/>
                      <a:pt x="98" y="120"/>
                    </a:cubicBezTo>
                    <a:cubicBezTo>
                      <a:pt x="98" y="121"/>
                      <a:pt x="97" y="122"/>
                      <a:pt x="94" y="122"/>
                    </a:cubicBezTo>
                    <a:cubicBezTo>
                      <a:pt x="89" y="122"/>
                      <a:pt x="86" y="122"/>
                      <a:pt x="85" y="120"/>
                    </a:cubicBezTo>
                    <a:cubicBezTo>
                      <a:pt x="84" y="120"/>
                      <a:pt x="83" y="121"/>
                      <a:pt x="82" y="121"/>
                    </a:cubicBezTo>
                    <a:cubicBezTo>
                      <a:pt x="80" y="122"/>
                      <a:pt x="78" y="123"/>
                      <a:pt x="76" y="123"/>
                    </a:cubicBezTo>
                    <a:cubicBezTo>
                      <a:pt x="75" y="123"/>
                      <a:pt x="72" y="123"/>
                      <a:pt x="71" y="124"/>
                    </a:cubicBezTo>
                    <a:cubicBezTo>
                      <a:pt x="73" y="126"/>
                      <a:pt x="73" y="130"/>
                      <a:pt x="73" y="135"/>
                    </a:cubicBezTo>
                    <a:cubicBezTo>
                      <a:pt x="73" y="135"/>
                      <a:pt x="75" y="137"/>
                      <a:pt x="75" y="139"/>
                    </a:cubicBezTo>
                    <a:cubicBezTo>
                      <a:pt x="77" y="143"/>
                      <a:pt x="79" y="146"/>
                      <a:pt x="78" y="148"/>
                    </a:cubicBezTo>
                    <a:cubicBezTo>
                      <a:pt x="77" y="149"/>
                      <a:pt x="76" y="150"/>
                      <a:pt x="75" y="152"/>
                    </a:cubicBezTo>
                    <a:cubicBezTo>
                      <a:pt x="73" y="153"/>
                      <a:pt x="72" y="155"/>
                      <a:pt x="72" y="156"/>
                    </a:cubicBezTo>
                    <a:cubicBezTo>
                      <a:pt x="72" y="157"/>
                      <a:pt x="72" y="157"/>
                      <a:pt x="72" y="158"/>
                    </a:cubicBezTo>
                    <a:cubicBezTo>
                      <a:pt x="72" y="159"/>
                      <a:pt x="72" y="159"/>
                      <a:pt x="72" y="159"/>
                    </a:cubicBezTo>
                    <a:cubicBezTo>
                      <a:pt x="72" y="159"/>
                      <a:pt x="72" y="159"/>
                      <a:pt x="72" y="159"/>
                    </a:cubicBezTo>
                    <a:cubicBezTo>
                      <a:pt x="72" y="160"/>
                      <a:pt x="72" y="160"/>
                      <a:pt x="72" y="160"/>
                    </a:cubicBezTo>
                    <a:cubicBezTo>
                      <a:pt x="72" y="160"/>
                      <a:pt x="72" y="160"/>
                      <a:pt x="72" y="160"/>
                    </a:cubicBezTo>
                    <a:cubicBezTo>
                      <a:pt x="72" y="164"/>
                      <a:pt x="72" y="164"/>
                      <a:pt x="72" y="164"/>
                    </a:cubicBezTo>
                    <a:cubicBezTo>
                      <a:pt x="71" y="164"/>
                      <a:pt x="71" y="164"/>
                      <a:pt x="71" y="164"/>
                    </a:cubicBezTo>
                    <a:cubicBezTo>
                      <a:pt x="71" y="164"/>
                      <a:pt x="70" y="164"/>
                      <a:pt x="70" y="165"/>
                    </a:cubicBezTo>
                    <a:cubicBezTo>
                      <a:pt x="70" y="165"/>
                      <a:pt x="70" y="165"/>
                      <a:pt x="70" y="165"/>
                    </a:cubicBezTo>
                    <a:cubicBezTo>
                      <a:pt x="70" y="165"/>
                      <a:pt x="70" y="165"/>
                      <a:pt x="70" y="165"/>
                    </a:cubicBezTo>
                    <a:cubicBezTo>
                      <a:pt x="69" y="165"/>
                      <a:pt x="69" y="165"/>
                      <a:pt x="69" y="165"/>
                    </a:cubicBezTo>
                    <a:cubicBezTo>
                      <a:pt x="67" y="166"/>
                      <a:pt x="63" y="168"/>
                      <a:pt x="60" y="169"/>
                    </a:cubicBezTo>
                    <a:cubicBezTo>
                      <a:pt x="59" y="170"/>
                      <a:pt x="58" y="171"/>
                      <a:pt x="56" y="171"/>
                    </a:cubicBezTo>
                    <a:cubicBezTo>
                      <a:pt x="54" y="172"/>
                      <a:pt x="53" y="172"/>
                      <a:pt x="52" y="174"/>
                    </a:cubicBezTo>
                    <a:cubicBezTo>
                      <a:pt x="52" y="175"/>
                      <a:pt x="51" y="176"/>
                      <a:pt x="49" y="178"/>
                    </a:cubicBezTo>
                    <a:cubicBezTo>
                      <a:pt x="49" y="178"/>
                      <a:pt x="49" y="178"/>
                      <a:pt x="49" y="178"/>
                    </a:cubicBezTo>
                    <a:cubicBezTo>
                      <a:pt x="49" y="178"/>
                      <a:pt x="48" y="178"/>
                      <a:pt x="48" y="178"/>
                    </a:cubicBezTo>
                    <a:cubicBezTo>
                      <a:pt x="48" y="178"/>
                      <a:pt x="48" y="178"/>
                      <a:pt x="48" y="179"/>
                    </a:cubicBezTo>
                    <a:cubicBezTo>
                      <a:pt x="47" y="179"/>
                      <a:pt x="47" y="179"/>
                      <a:pt x="47" y="179"/>
                    </a:cubicBezTo>
                    <a:cubicBezTo>
                      <a:pt x="47" y="179"/>
                      <a:pt x="46" y="179"/>
                      <a:pt x="46" y="179"/>
                    </a:cubicBezTo>
                    <a:cubicBezTo>
                      <a:pt x="46" y="179"/>
                      <a:pt x="46" y="179"/>
                      <a:pt x="45" y="180"/>
                    </a:cubicBezTo>
                    <a:cubicBezTo>
                      <a:pt x="45" y="180"/>
                      <a:pt x="45" y="180"/>
                      <a:pt x="44" y="180"/>
                    </a:cubicBezTo>
                    <a:cubicBezTo>
                      <a:pt x="44" y="180"/>
                      <a:pt x="44" y="180"/>
                      <a:pt x="43" y="180"/>
                    </a:cubicBezTo>
                    <a:cubicBezTo>
                      <a:pt x="43" y="180"/>
                      <a:pt x="43" y="180"/>
                      <a:pt x="43" y="180"/>
                    </a:cubicBezTo>
                    <a:cubicBezTo>
                      <a:pt x="42" y="180"/>
                      <a:pt x="42" y="180"/>
                      <a:pt x="41" y="180"/>
                    </a:cubicBezTo>
                    <a:cubicBezTo>
                      <a:pt x="40" y="180"/>
                      <a:pt x="40" y="180"/>
                      <a:pt x="40" y="180"/>
                    </a:cubicBezTo>
                    <a:cubicBezTo>
                      <a:pt x="39" y="179"/>
                      <a:pt x="38" y="179"/>
                      <a:pt x="37" y="179"/>
                    </a:cubicBezTo>
                    <a:cubicBezTo>
                      <a:pt x="36" y="179"/>
                      <a:pt x="35" y="179"/>
                      <a:pt x="33" y="182"/>
                    </a:cubicBezTo>
                    <a:cubicBezTo>
                      <a:pt x="30" y="185"/>
                      <a:pt x="29" y="185"/>
                      <a:pt x="27" y="186"/>
                    </a:cubicBezTo>
                    <a:cubicBezTo>
                      <a:pt x="27" y="186"/>
                      <a:pt x="26" y="186"/>
                      <a:pt x="26" y="187"/>
                    </a:cubicBezTo>
                    <a:cubicBezTo>
                      <a:pt x="25" y="187"/>
                      <a:pt x="24" y="188"/>
                      <a:pt x="23" y="188"/>
                    </a:cubicBezTo>
                    <a:cubicBezTo>
                      <a:pt x="21" y="188"/>
                      <a:pt x="19" y="187"/>
                      <a:pt x="18" y="186"/>
                    </a:cubicBezTo>
                    <a:cubicBezTo>
                      <a:pt x="18" y="185"/>
                      <a:pt x="17" y="185"/>
                      <a:pt x="17" y="185"/>
                    </a:cubicBezTo>
                    <a:cubicBezTo>
                      <a:pt x="16" y="185"/>
                      <a:pt x="15" y="185"/>
                      <a:pt x="15" y="186"/>
                    </a:cubicBezTo>
                    <a:cubicBezTo>
                      <a:pt x="13" y="186"/>
                      <a:pt x="12" y="187"/>
                      <a:pt x="11" y="187"/>
                    </a:cubicBezTo>
                    <a:cubicBezTo>
                      <a:pt x="10" y="187"/>
                      <a:pt x="9" y="188"/>
                      <a:pt x="9" y="188"/>
                    </a:cubicBezTo>
                    <a:cubicBezTo>
                      <a:pt x="8" y="189"/>
                      <a:pt x="7" y="191"/>
                      <a:pt x="5" y="191"/>
                    </a:cubicBezTo>
                    <a:cubicBezTo>
                      <a:pt x="4" y="191"/>
                      <a:pt x="3" y="191"/>
                      <a:pt x="3" y="192"/>
                    </a:cubicBezTo>
                    <a:cubicBezTo>
                      <a:pt x="2" y="192"/>
                      <a:pt x="2" y="192"/>
                      <a:pt x="1" y="192"/>
                    </a:cubicBezTo>
                    <a:cubicBezTo>
                      <a:pt x="1" y="192"/>
                      <a:pt x="1" y="192"/>
                      <a:pt x="1" y="192"/>
                    </a:cubicBezTo>
                    <a:cubicBezTo>
                      <a:pt x="1" y="193"/>
                      <a:pt x="1" y="194"/>
                      <a:pt x="1" y="195"/>
                    </a:cubicBezTo>
                    <a:cubicBezTo>
                      <a:pt x="1" y="195"/>
                      <a:pt x="1" y="195"/>
                      <a:pt x="1" y="196"/>
                    </a:cubicBezTo>
                    <a:cubicBezTo>
                      <a:pt x="1" y="196"/>
                      <a:pt x="0" y="197"/>
                      <a:pt x="0" y="198"/>
                    </a:cubicBezTo>
                    <a:cubicBezTo>
                      <a:pt x="0" y="198"/>
                      <a:pt x="0" y="198"/>
                      <a:pt x="0" y="198"/>
                    </a:cubicBezTo>
                    <a:cubicBezTo>
                      <a:pt x="1" y="206"/>
                      <a:pt x="1" y="206"/>
                      <a:pt x="1" y="206"/>
                    </a:cubicBezTo>
                    <a:cubicBezTo>
                      <a:pt x="5" y="207"/>
                      <a:pt x="10" y="210"/>
                      <a:pt x="12" y="213"/>
                    </a:cubicBezTo>
                    <a:cubicBezTo>
                      <a:pt x="12" y="213"/>
                      <a:pt x="12" y="214"/>
                      <a:pt x="12" y="214"/>
                    </a:cubicBezTo>
                    <a:cubicBezTo>
                      <a:pt x="13" y="215"/>
                      <a:pt x="13" y="215"/>
                      <a:pt x="13" y="216"/>
                    </a:cubicBezTo>
                    <a:cubicBezTo>
                      <a:pt x="13" y="216"/>
                      <a:pt x="13" y="216"/>
                      <a:pt x="13" y="216"/>
                    </a:cubicBezTo>
                    <a:cubicBezTo>
                      <a:pt x="13" y="216"/>
                      <a:pt x="13" y="217"/>
                      <a:pt x="13" y="217"/>
                    </a:cubicBezTo>
                    <a:cubicBezTo>
                      <a:pt x="13" y="221"/>
                      <a:pt x="14" y="226"/>
                      <a:pt x="14" y="228"/>
                    </a:cubicBezTo>
                    <a:cubicBezTo>
                      <a:pt x="15" y="229"/>
                      <a:pt x="15" y="229"/>
                      <a:pt x="15" y="229"/>
                    </a:cubicBezTo>
                    <a:cubicBezTo>
                      <a:pt x="15" y="229"/>
                      <a:pt x="15" y="229"/>
                      <a:pt x="15" y="229"/>
                    </a:cubicBezTo>
                    <a:cubicBezTo>
                      <a:pt x="16" y="230"/>
                      <a:pt x="17" y="231"/>
                      <a:pt x="18" y="232"/>
                    </a:cubicBezTo>
                    <a:cubicBezTo>
                      <a:pt x="23" y="235"/>
                      <a:pt x="25" y="236"/>
                      <a:pt x="25" y="238"/>
                    </a:cubicBezTo>
                    <a:cubicBezTo>
                      <a:pt x="25" y="239"/>
                      <a:pt x="25" y="243"/>
                      <a:pt x="29" y="245"/>
                    </a:cubicBezTo>
                    <a:cubicBezTo>
                      <a:pt x="30" y="245"/>
                      <a:pt x="32" y="246"/>
                      <a:pt x="33" y="246"/>
                    </a:cubicBezTo>
                    <a:cubicBezTo>
                      <a:pt x="33" y="247"/>
                      <a:pt x="33" y="247"/>
                      <a:pt x="34" y="247"/>
                    </a:cubicBezTo>
                    <a:cubicBezTo>
                      <a:pt x="34" y="247"/>
                      <a:pt x="35" y="248"/>
                      <a:pt x="36" y="248"/>
                    </a:cubicBezTo>
                    <a:cubicBezTo>
                      <a:pt x="36" y="248"/>
                      <a:pt x="36" y="248"/>
                      <a:pt x="36" y="248"/>
                    </a:cubicBezTo>
                    <a:cubicBezTo>
                      <a:pt x="43" y="248"/>
                      <a:pt x="43" y="248"/>
                      <a:pt x="43" y="248"/>
                    </a:cubicBezTo>
                    <a:cubicBezTo>
                      <a:pt x="43" y="248"/>
                      <a:pt x="43" y="248"/>
                      <a:pt x="43" y="248"/>
                    </a:cubicBezTo>
                    <a:cubicBezTo>
                      <a:pt x="43" y="248"/>
                      <a:pt x="43" y="248"/>
                      <a:pt x="43" y="248"/>
                    </a:cubicBezTo>
                    <a:cubicBezTo>
                      <a:pt x="43" y="248"/>
                      <a:pt x="43" y="248"/>
                      <a:pt x="43" y="248"/>
                    </a:cubicBezTo>
                    <a:cubicBezTo>
                      <a:pt x="43" y="248"/>
                      <a:pt x="43" y="248"/>
                      <a:pt x="43" y="248"/>
                    </a:cubicBezTo>
                    <a:cubicBezTo>
                      <a:pt x="43" y="248"/>
                      <a:pt x="44" y="249"/>
                      <a:pt x="44" y="249"/>
                    </a:cubicBezTo>
                    <a:cubicBezTo>
                      <a:pt x="44" y="249"/>
                      <a:pt x="45" y="249"/>
                      <a:pt x="45" y="248"/>
                    </a:cubicBezTo>
                    <a:cubicBezTo>
                      <a:pt x="45" y="248"/>
                      <a:pt x="45" y="248"/>
                      <a:pt x="45" y="248"/>
                    </a:cubicBezTo>
                    <a:cubicBezTo>
                      <a:pt x="46" y="247"/>
                      <a:pt x="46" y="247"/>
                      <a:pt x="46" y="247"/>
                    </a:cubicBezTo>
                    <a:cubicBezTo>
                      <a:pt x="47" y="247"/>
                      <a:pt x="47" y="247"/>
                      <a:pt x="47" y="246"/>
                    </a:cubicBezTo>
                    <a:cubicBezTo>
                      <a:pt x="47" y="246"/>
                      <a:pt x="48" y="246"/>
                      <a:pt x="49" y="245"/>
                    </a:cubicBezTo>
                    <a:cubicBezTo>
                      <a:pt x="49" y="245"/>
                      <a:pt x="49" y="245"/>
                      <a:pt x="49" y="245"/>
                    </a:cubicBezTo>
                    <a:cubicBezTo>
                      <a:pt x="50" y="245"/>
                      <a:pt x="50" y="245"/>
                      <a:pt x="51" y="244"/>
                    </a:cubicBezTo>
                    <a:cubicBezTo>
                      <a:pt x="51" y="244"/>
                      <a:pt x="51" y="244"/>
                      <a:pt x="51" y="244"/>
                    </a:cubicBezTo>
                    <a:cubicBezTo>
                      <a:pt x="52" y="244"/>
                      <a:pt x="52" y="244"/>
                      <a:pt x="53" y="243"/>
                    </a:cubicBezTo>
                    <a:cubicBezTo>
                      <a:pt x="53" y="243"/>
                      <a:pt x="53" y="243"/>
                      <a:pt x="53" y="243"/>
                    </a:cubicBezTo>
                    <a:cubicBezTo>
                      <a:pt x="54" y="243"/>
                      <a:pt x="54" y="243"/>
                      <a:pt x="55" y="243"/>
                    </a:cubicBezTo>
                    <a:cubicBezTo>
                      <a:pt x="55" y="243"/>
                      <a:pt x="55" y="243"/>
                      <a:pt x="55" y="243"/>
                    </a:cubicBezTo>
                    <a:cubicBezTo>
                      <a:pt x="56" y="243"/>
                      <a:pt x="57" y="243"/>
                      <a:pt x="57" y="243"/>
                    </a:cubicBezTo>
                    <a:cubicBezTo>
                      <a:pt x="58" y="243"/>
                      <a:pt x="58" y="243"/>
                      <a:pt x="58" y="243"/>
                    </a:cubicBezTo>
                    <a:cubicBezTo>
                      <a:pt x="62" y="243"/>
                      <a:pt x="69" y="248"/>
                      <a:pt x="71" y="252"/>
                    </a:cubicBezTo>
                    <a:cubicBezTo>
                      <a:pt x="72" y="254"/>
                      <a:pt x="73" y="255"/>
                      <a:pt x="72" y="256"/>
                    </a:cubicBezTo>
                    <a:cubicBezTo>
                      <a:pt x="71" y="259"/>
                      <a:pt x="64" y="270"/>
                      <a:pt x="60" y="271"/>
                    </a:cubicBezTo>
                    <a:cubicBezTo>
                      <a:pt x="59" y="271"/>
                      <a:pt x="58" y="271"/>
                      <a:pt x="58" y="271"/>
                    </a:cubicBezTo>
                    <a:cubicBezTo>
                      <a:pt x="57" y="271"/>
                      <a:pt x="57" y="271"/>
                      <a:pt x="57" y="271"/>
                    </a:cubicBezTo>
                    <a:cubicBezTo>
                      <a:pt x="57" y="271"/>
                      <a:pt x="56" y="271"/>
                      <a:pt x="56" y="271"/>
                    </a:cubicBezTo>
                    <a:cubicBezTo>
                      <a:pt x="56" y="272"/>
                      <a:pt x="56" y="273"/>
                      <a:pt x="56" y="273"/>
                    </a:cubicBezTo>
                    <a:cubicBezTo>
                      <a:pt x="56" y="274"/>
                      <a:pt x="57" y="276"/>
                      <a:pt x="58" y="277"/>
                    </a:cubicBezTo>
                    <a:cubicBezTo>
                      <a:pt x="59" y="279"/>
                      <a:pt x="61" y="280"/>
                      <a:pt x="62" y="282"/>
                    </a:cubicBezTo>
                    <a:cubicBezTo>
                      <a:pt x="63" y="284"/>
                      <a:pt x="63" y="286"/>
                      <a:pt x="62" y="287"/>
                    </a:cubicBezTo>
                    <a:cubicBezTo>
                      <a:pt x="60" y="290"/>
                      <a:pt x="55" y="291"/>
                      <a:pt x="52" y="289"/>
                    </a:cubicBezTo>
                    <a:cubicBezTo>
                      <a:pt x="52" y="289"/>
                      <a:pt x="52" y="289"/>
                      <a:pt x="52" y="289"/>
                    </a:cubicBezTo>
                    <a:cubicBezTo>
                      <a:pt x="52" y="289"/>
                      <a:pt x="52" y="290"/>
                      <a:pt x="52" y="291"/>
                    </a:cubicBezTo>
                    <a:cubicBezTo>
                      <a:pt x="53" y="292"/>
                      <a:pt x="53" y="294"/>
                      <a:pt x="54" y="296"/>
                    </a:cubicBezTo>
                    <a:cubicBezTo>
                      <a:pt x="54" y="297"/>
                      <a:pt x="54" y="299"/>
                      <a:pt x="55" y="299"/>
                    </a:cubicBezTo>
                    <a:cubicBezTo>
                      <a:pt x="57" y="299"/>
                      <a:pt x="59" y="301"/>
                      <a:pt x="60" y="303"/>
                    </a:cubicBezTo>
                    <a:cubicBezTo>
                      <a:pt x="61" y="304"/>
                      <a:pt x="63" y="306"/>
                      <a:pt x="64" y="306"/>
                    </a:cubicBezTo>
                    <a:cubicBezTo>
                      <a:pt x="68" y="306"/>
                      <a:pt x="71" y="310"/>
                      <a:pt x="72" y="312"/>
                    </a:cubicBezTo>
                    <a:cubicBezTo>
                      <a:pt x="73" y="312"/>
                      <a:pt x="73" y="313"/>
                      <a:pt x="73" y="313"/>
                    </a:cubicBezTo>
                    <a:cubicBezTo>
                      <a:pt x="73" y="313"/>
                      <a:pt x="74" y="313"/>
                      <a:pt x="74" y="313"/>
                    </a:cubicBezTo>
                    <a:cubicBezTo>
                      <a:pt x="74" y="314"/>
                      <a:pt x="75" y="314"/>
                      <a:pt x="75" y="314"/>
                    </a:cubicBezTo>
                    <a:cubicBezTo>
                      <a:pt x="75" y="314"/>
                      <a:pt x="75" y="314"/>
                      <a:pt x="75" y="314"/>
                    </a:cubicBezTo>
                    <a:cubicBezTo>
                      <a:pt x="75" y="315"/>
                      <a:pt x="76" y="315"/>
                      <a:pt x="76" y="315"/>
                    </a:cubicBezTo>
                    <a:cubicBezTo>
                      <a:pt x="76" y="315"/>
                      <a:pt x="76" y="316"/>
                      <a:pt x="76" y="316"/>
                    </a:cubicBezTo>
                    <a:cubicBezTo>
                      <a:pt x="77" y="316"/>
                      <a:pt x="77" y="316"/>
                      <a:pt x="77" y="317"/>
                    </a:cubicBezTo>
                    <a:cubicBezTo>
                      <a:pt x="77" y="317"/>
                      <a:pt x="77" y="317"/>
                      <a:pt x="77" y="317"/>
                    </a:cubicBezTo>
                    <a:cubicBezTo>
                      <a:pt x="77" y="317"/>
                      <a:pt x="77" y="317"/>
                      <a:pt x="77" y="317"/>
                    </a:cubicBezTo>
                    <a:cubicBezTo>
                      <a:pt x="77" y="317"/>
                      <a:pt x="77" y="317"/>
                      <a:pt x="77" y="317"/>
                    </a:cubicBezTo>
                    <a:cubicBezTo>
                      <a:pt x="78" y="317"/>
                      <a:pt x="78" y="317"/>
                      <a:pt x="78" y="317"/>
                    </a:cubicBezTo>
                    <a:cubicBezTo>
                      <a:pt x="79" y="317"/>
                      <a:pt x="79" y="317"/>
                      <a:pt x="79" y="317"/>
                    </a:cubicBezTo>
                    <a:cubicBezTo>
                      <a:pt x="79" y="317"/>
                      <a:pt x="79" y="317"/>
                      <a:pt x="79" y="317"/>
                    </a:cubicBezTo>
                    <a:cubicBezTo>
                      <a:pt x="80" y="316"/>
                      <a:pt x="80" y="316"/>
                      <a:pt x="80" y="316"/>
                    </a:cubicBezTo>
                    <a:cubicBezTo>
                      <a:pt x="80" y="316"/>
                      <a:pt x="80" y="316"/>
                      <a:pt x="80" y="316"/>
                    </a:cubicBezTo>
                    <a:cubicBezTo>
                      <a:pt x="81" y="315"/>
                      <a:pt x="82" y="314"/>
                      <a:pt x="85" y="314"/>
                    </a:cubicBezTo>
                    <a:cubicBezTo>
                      <a:pt x="87" y="314"/>
                      <a:pt x="90" y="315"/>
                      <a:pt x="93" y="317"/>
                    </a:cubicBezTo>
                    <a:cubicBezTo>
                      <a:pt x="94" y="319"/>
                      <a:pt x="100" y="323"/>
                      <a:pt x="105" y="326"/>
                    </a:cubicBezTo>
                    <a:cubicBezTo>
                      <a:pt x="109" y="329"/>
                      <a:pt x="113" y="332"/>
                      <a:pt x="115" y="334"/>
                    </a:cubicBezTo>
                    <a:cubicBezTo>
                      <a:pt x="120" y="338"/>
                      <a:pt x="132" y="342"/>
                      <a:pt x="136" y="342"/>
                    </a:cubicBezTo>
                    <a:cubicBezTo>
                      <a:pt x="136" y="342"/>
                      <a:pt x="136" y="342"/>
                      <a:pt x="136" y="342"/>
                    </a:cubicBezTo>
                    <a:cubicBezTo>
                      <a:pt x="138" y="342"/>
                      <a:pt x="140" y="343"/>
                      <a:pt x="142" y="343"/>
                    </a:cubicBezTo>
                    <a:cubicBezTo>
                      <a:pt x="145" y="344"/>
                      <a:pt x="147" y="345"/>
                      <a:pt x="150" y="345"/>
                    </a:cubicBezTo>
                    <a:cubicBezTo>
                      <a:pt x="151" y="345"/>
                      <a:pt x="151" y="345"/>
                      <a:pt x="151" y="345"/>
                    </a:cubicBezTo>
                    <a:cubicBezTo>
                      <a:pt x="152" y="345"/>
                      <a:pt x="152" y="345"/>
                      <a:pt x="153" y="345"/>
                    </a:cubicBezTo>
                    <a:cubicBezTo>
                      <a:pt x="153" y="345"/>
                      <a:pt x="153" y="344"/>
                      <a:pt x="154" y="344"/>
                    </a:cubicBezTo>
                    <a:cubicBezTo>
                      <a:pt x="154" y="344"/>
                      <a:pt x="155" y="344"/>
                      <a:pt x="155" y="343"/>
                    </a:cubicBezTo>
                    <a:cubicBezTo>
                      <a:pt x="156" y="342"/>
                      <a:pt x="157" y="341"/>
                      <a:pt x="158" y="341"/>
                    </a:cubicBezTo>
                    <a:cubicBezTo>
                      <a:pt x="159" y="341"/>
                      <a:pt x="160" y="342"/>
                      <a:pt x="161" y="343"/>
                    </a:cubicBezTo>
                    <a:cubicBezTo>
                      <a:pt x="161" y="343"/>
                      <a:pt x="161" y="344"/>
                      <a:pt x="162" y="344"/>
                    </a:cubicBezTo>
                    <a:cubicBezTo>
                      <a:pt x="162" y="344"/>
                      <a:pt x="162" y="345"/>
                      <a:pt x="162" y="345"/>
                    </a:cubicBezTo>
                    <a:cubicBezTo>
                      <a:pt x="162" y="345"/>
                      <a:pt x="162" y="346"/>
                      <a:pt x="162" y="346"/>
                    </a:cubicBezTo>
                    <a:cubicBezTo>
                      <a:pt x="162" y="346"/>
                      <a:pt x="162" y="346"/>
                      <a:pt x="162" y="346"/>
                    </a:cubicBezTo>
                    <a:cubicBezTo>
                      <a:pt x="163" y="347"/>
                      <a:pt x="163" y="347"/>
                      <a:pt x="163" y="348"/>
                    </a:cubicBezTo>
                    <a:cubicBezTo>
                      <a:pt x="163" y="348"/>
                      <a:pt x="163" y="348"/>
                      <a:pt x="163" y="348"/>
                    </a:cubicBezTo>
                    <a:cubicBezTo>
                      <a:pt x="163" y="347"/>
                      <a:pt x="164" y="346"/>
                      <a:pt x="164" y="346"/>
                    </a:cubicBezTo>
                    <a:cubicBezTo>
                      <a:pt x="164" y="346"/>
                      <a:pt x="164" y="346"/>
                      <a:pt x="164" y="346"/>
                    </a:cubicBezTo>
                    <a:cubicBezTo>
                      <a:pt x="165" y="345"/>
                      <a:pt x="165" y="345"/>
                      <a:pt x="166" y="344"/>
                    </a:cubicBezTo>
                    <a:cubicBezTo>
                      <a:pt x="166" y="344"/>
                      <a:pt x="166" y="344"/>
                      <a:pt x="166" y="344"/>
                    </a:cubicBezTo>
                    <a:cubicBezTo>
                      <a:pt x="166" y="344"/>
                      <a:pt x="167" y="343"/>
                      <a:pt x="167" y="343"/>
                    </a:cubicBezTo>
                    <a:cubicBezTo>
                      <a:pt x="167" y="343"/>
                      <a:pt x="167" y="343"/>
                      <a:pt x="167" y="343"/>
                    </a:cubicBezTo>
                    <a:cubicBezTo>
                      <a:pt x="168" y="343"/>
                      <a:pt x="168" y="343"/>
                      <a:pt x="169" y="343"/>
                    </a:cubicBezTo>
                    <a:cubicBezTo>
                      <a:pt x="169" y="342"/>
                      <a:pt x="170" y="342"/>
                      <a:pt x="170" y="342"/>
                    </a:cubicBezTo>
                    <a:cubicBezTo>
                      <a:pt x="173" y="339"/>
                      <a:pt x="176" y="340"/>
                      <a:pt x="182" y="343"/>
                    </a:cubicBezTo>
                    <a:cubicBezTo>
                      <a:pt x="183" y="343"/>
                      <a:pt x="184" y="343"/>
                      <a:pt x="185" y="343"/>
                    </a:cubicBezTo>
                    <a:cubicBezTo>
                      <a:pt x="186" y="343"/>
                      <a:pt x="187" y="343"/>
                      <a:pt x="187" y="343"/>
                    </a:cubicBezTo>
                    <a:cubicBezTo>
                      <a:pt x="188" y="343"/>
                      <a:pt x="189" y="343"/>
                      <a:pt x="189" y="343"/>
                    </a:cubicBezTo>
                    <a:cubicBezTo>
                      <a:pt x="189" y="343"/>
                      <a:pt x="190" y="343"/>
                      <a:pt x="190" y="343"/>
                    </a:cubicBezTo>
                    <a:cubicBezTo>
                      <a:pt x="190" y="343"/>
                      <a:pt x="191" y="344"/>
                      <a:pt x="191" y="344"/>
                    </a:cubicBezTo>
                    <a:cubicBezTo>
                      <a:pt x="191" y="344"/>
                      <a:pt x="192" y="344"/>
                      <a:pt x="192" y="344"/>
                    </a:cubicBezTo>
                    <a:cubicBezTo>
                      <a:pt x="192" y="344"/>
                      <a:pt x="193" y="345"/>
                      <a:pt x="193" y="345"/>
                    </a:cubicBezTo>
                    <a:cubicBezTo>
                      <a:pt x="193" y="345"/>
                      <a:pt x="193" y="345"/>
                      <a:pt x="194" y="345"/>
                    </a:cubicBezTo>
                    <a:cubicBezTo>
                      <a:pt x="194" y="346"/>
                      <a:pt x="194" y="346"/>
                      <a:pt x="194" y="346"/>
                    </a:cubicBezTo>
                    <a:cubicBezTo>
                      <a:pt x="195" y="346"/>
                      <a:pt x="195" y="346"/>
                      <a:pt x="195" y="346"/>
                    </a:cubicBezTo>
                    <a:cubicBezTo>
                      <a:pt x="196" y="345"/>
                      <a:pt x="196" y="345"/>
                      <a:pt x="196" y="345"/>
                    </a:cubicBezTo>
                    <a:cubicBezTo>
                      <a:pt x="196" y="345"/>
                      <a:pt x="196" y="345"/>
                      <a:pt x="196" y="345"/>
                    </a:cubicBezTo>
                    <a:cubicBezTo>
                      <a:pt x="197" y="345"/>
                      <a:pt x="198" y="345"/>
                      <a:pt x="198" y="345"/>
                    </a:cubicBezTo>
                    <a:cubicBezTo>
                      <a:pt x="198" y="345"/>
                      <a:pt x="199" y="343"/>
                      <a:pt x="200" y="343"/>
                    </a:cubicBezTo>
                    <a:cubicBezTo>
                      <a:pt x="200" y="342"/>
                      <a:pt x="201" y="341"/>
                      <a:pt x="202" y="341"/>
                    </a:cubicBezTo>
                    <a:cubicBezTo>
                      <a:pt x="202" y="340"/>
                      <a:pt x="203" y="339"/>
                      <a:pt x="203" y="339"/>
                    </a:cubicBezTo>
                    <a:cubicBezTo>
                      <a:pt x="204" y="337"/>
                      <a:pt x="205" y="335"/>
                      <a:pt x="208" y="336"/>
                    </a:cubicBezTo>
                    <a:cubicBezTo>
                      <a:pt x="208" y="336"/>
                      <a:pt x="208" y="335"/>
                      <a:pt x="208" y="335"/>
                    </a:cubicBezTo>
                    <a:cubicBezTo>
                      <a:pt x="209" y="335"/>
                      <a:pt x="210" y="335"/>
                      <a:pt x="210" y="334"/>
                    </a:cubicBezTo>
                    <a:cubicBezTo>
                      <a:pt x="211" y="333"/>
                      <a:pt x="213" y="332"/>
                      <a:pt x="215" y="331"/>
                    </a:cubicBezTo>
                    <a:cubicBezTo>
                      <a:pt x="215" y="330"/>
                      <a:pt x="216" y="330"/>
                      <a:pt x="216" y="330"/>
                    </a:cubicBezTo>
                    <a:cubicBezTo>
                      <a:pt x="220" y="328"/>
                      <a:pt x="224" y="328"/>
                      <a:pt x="227" y="329"/>
                    </a:cubicBezTo>
                    <a:cubicBezTo>
                      <a:pt x="228" y="329"/>
                      <a:pt x="229" y="329"/>
                      <a:pt x="230" y="329"/>
                    </a:cubicBezTo>
                    <a:cubicBezTo>
                      <a:pt x="232" y="328"/>
                      <a:pt x="234" y="327"/>
                      <a:pt x="235" y="327"/>
                    </a:cubicBezTo>
                    <a:cubicBezTo>
                      <a:pt x="237" y="327"/>
                      <a:pt x="239" y="328"/>
                      <a:pt x="239" y="330"/>
                    </a:cubicBezTo>
                    <a:cubicBezTo>
                      <a:pt x="239" y="330"/>
                      <a:pt x="240" y="332"/>
                      <a:pt x="240" y="333"/>
                    </a:cubicBezTo>
                    <a:cubicBezTo>
                      <a:pt x="241" y="334"/>
                      <a:pt x="242" y="335"/>
                      <a:pt x="243" y="337"/>
                    </a:cubicBezTo>
                    <a:cubicBezTo>
                      <a:pt x="243" y="337"/>
                      <a:pt x="243" y="337"/>
                      <a:pt x="243" y="337"/>
                    </a:cubicBezTo>
                    <a:cubicBezTo>
                      <a:pt x="244" y="338"/>
                      <a:pt x="244" y="338"/>
                      <a:pt x="244" y="338"/>
                    </a:cubicBezTo>
                    <a:cubicBezTo>
                      <a:pt x="244" y="338"/>
                      <a:pt x="244" y="338"/>
                      <a:pt x="245" y="338"/>
                    </a:cubicBezTo>
                    <a:cubicBezTo>
                      <a:pt x="245" y="338"/>
                      <a:pt x="245" y="338"/>
                      <a:pt x="245" y="338"/>
                    </a:cubicBezTo>
                    <a:cubicBezTo>
                      <a:pt x="245" y="338"/>
                      <a:pt x="246" y="338"/>
                      <a:pt x="246" y="339"/>
                    </a:cubicBezTo>
                    <a:cubicBezTo>
                      <a:pt x="246" y="339"/>
                      <a:pt x="246" y="339"/>
                      <a:pt x="247" y="339"/>
                    </a:cubicBezTo>
                    <a:cubicBezTo>
                      <a:pt x="247" y="339"/>
                      <a:pt x="247" y="339"/>
                      <a:pt x="247" y="339"/>
                    </a:cubicBezTo>
                    <a:cubicBezTo>
                      <a:pt x="247" y="339"/>
                      <a:pt x="247" y="339"/>
                      <a:pt x="247" y="339"/>
                    </a:cubicBezTo>
                    <a:cubicBezTo>
                      <a:pt x="248" y="339"/>
                      <a:pt x="248" y="338"/>
                      <a:pt x="248" y="338"/>
                    </a:cubicBezTo>
                    <a:cubicBezTo>
                      <a:pt x="249" y="338"/>
                      <a:pt x="251" y="337"/>
                      <a:pt x="252" y="337"/>
                    </a:cubicBezTo>
                    <a:cubicBezTo>
                      <a:pt x="255" y="337"/>
                      <a:pt x="259" y="340"/>
                      <a:pt x="259" y="343"/>
                    </a:cubicBezTo>
                    <a:cubicBezTo>
                      <a:pt x="259" y="347"/>
                      <a:pt x="259" y="347"/>
                      <a:pt x="260" y="347"/>
                    </a:cubicBezTo>
                    <a:cubicBezTo>
                      <a:pt x="263" y="347"/>
                      <a:pt x="266" y="348"/>
                      <a:pt x="266" y="355"/>
                    </a:cubicBezTo>
                    <a:cubicBezTo>
                      <a:pt x="266" y="356"/>
                      <a:pt x="266" y="357"/>
                      <a:pt x="266" y="359"/>
                    </a:cubicBezTo>
                    <a:cubicBezTo>
                      <a:pt x="266" y="363"/>
                      <a:pt x="267" y="368"/>
                      <a:pt x="263" y="373"/>
                    </a:cubicBezTo>
                    <a:cubicBezTo>
                      <a:pt x="258" y="378"/>
                      <a:pt x="254" y="385"/>
                      <a:pt x="254" y="387"/>
                    </a:cubicBezTo>
                    <a:cubicBezTo>
                      <a:pt x="254" y="388"/>
                      <a:pt x="254" y="389"/>
                      <a:pt x="254" y="390"/>
                    </a:cubicBezTo>
                    <a:cubicBezTo>
                      <a:pt x="255" y="390"/>
                      <a:pt x="257" y="390"/>
                      <a:pt x="258" y="390"/>
                    </a:cubicBezTo>
                    <a:cubicBezTo>
                      <a:pt x="260" y="390"/>
                      <a:pt x="265" y="391"/>
                      <a:pt x="266" y="393"/>
                    </a:cubicBezTo>
                    <a:cubicBezTo>
                      <a:pt x="266" y="394"/>
                      <a:pt x="266" y="395"/>
                      <a:pt x="266" y="396"/>
                    </a:cubicBezTo>
                    <a:cubicBezTo>
                      <a:pt x="266" y="396"/>
                      <a:pt x="266" y="399"/>
                      <a:pt x="267" y="401"/>
                    </a:cubicBezTo>
                    <a:cubicBezTo>
                      <a:pt x="267" y="402"/>
                      <a:pt x="268" y="402"/>
                      <a:pt x="268" y="402"/>
                    </a:cubicBezTo>
                    <a:cubicBezTo>
                      <a:pt x="270" y="402"/>
                      <a:pt x="272" y="403"/>
                      <a:pt x="273" y="405"/>
                    </a:cubicBezTo>
                    <a:cubicBezTo>
                      <a:pt x="274" y="406"/>
                      <a:pt x="275" y="407"/>
                      <a:pt x="274" y="410"/>
                    </a:cubicBezTo>
                    <a:cubicBezTo>
                      <a:pt x="274" y="410"/>
                      <a:pt x="274" y="410"/>
                      <a:pt x="274" y="410"/>
                    </a:cubicBezTo>
                    <a:cubicBezTo>
                      <a:pt x="273" y="411"/>
                      <a:pt x="273" y="411"/>
                      <a:pt x="273" y="411"/>
                    </a:cubicBezTo>
                    <a:cubicBezTo>
                      <a:pt x="273" y="412"/>
                      <a:pt x="272" y="414"/>
                      <a:pt x="272" y="414"/>
                    </a:cubicBezTo>
                    <a:cubicBezTo>
                      <a:pt x="275" y="414"/>
                      <a:pt x="278" y="415"/>
                      <a:pt x="279" y="416"/>
                    </a:cubicBezTo>
                    <a:cubicBezTo>
                      <a:pt x="280" y="417"/>
                      <a:pt x="280" y="418"/>
                      <a:pt x="280" y="420"/>
                    </a:cubicBezTo>
                    <a:cubicBezTo>
                      <a:pt x="280" y="420"/>
                      <a:pt x="280" y="421"/>
                      <a:pt x="280" y="421"/>
                    </a:cubicBezTo>
                    <a:cubicBezTo>
                      <a:pt x="281" y="422"/>
                      <a:pt x="282" y="422"/>
                      <a:pt x="282" y="422"/>
                    </a:cubicBezTo>
                    <a:cubicBezTo>
                      <a:pt x="283" y="422"/>
                      <a:pt x="284" y="422"/>
                      <a:pt x="284" y="421"/>
                    </a:cubicBezTo>
                    <a:cubicBezTo>
                      <a:pt x="285" y="421"/>
                      <a:pt x="286" y="421"/>
                      <a:pt x="286" y="421"/>
                    </a:cubicBezTo>
                    <a:cubicBezTo>
                      <a:pt x="287" y="420"/>
                      <a:pt x="288" y="420"/>
                      <a:pt x="289" y="420"/>
                    </a:cubicBezTo>
                    <a:cubicBezTo>
                      <a:pt x="290" y="420"/>
                      <a:pt x="290" y="420"/>
                      <a:pt x="290" y="420"/>
                    </a:cubicBezTo>
                    <a:cubicBezTo>
                      <a:pt x="290" y="420"/>
                      <a:pt x="290" y="420"/>
                      <a:pt x="291" y="420"/>
                    </a:cubicBezTo>
                    <a:cubicBezTo>
                      <a:pt x="291" y="420"/>
                      <a:pt x="291" y="420"/>
                      <a:pt x="291" y="420"/>
                    </a:cubicBezTo>
                    <a:cubicBezTo>
                      <a:pt x="291" y="420"/>
                      <a:pt x="291" y="420"/>
                      <a:pt x="291" y="420"/>
                    </a:cubicBezTo>
                    <a:cubicBezTo>
                      <a:pt x="293" y="421"/>
                      <a:pt x="293" y="422"/>
                      <a:pt x="294" y="423"/>
                    </a:cubicBezTo>
                    <a:cubicBezTo>
                      <a:pt x="295" y="424"/>
                      <a:pt x="295" y="425"/>
                      <a:pt x="296" y="425"/>
                    </a:cubicBezTo>
                    <a:cubicBezTo>
                      <a:pt x="296" y="424"/>
                      <a:pt x="295" y="421"/>
                      <a:pt x="295" y="420"/>
                    </a:cubicBezTo>
                    <a:cubicBezTo>
                      <a:pt x="293" y="418"/>
                      <a:pt x="294" y="415"/>
                      <a:pt x="295" y="413"/>
                    </a:cubicBezTo>
                    <a:cubicBezTo>
                      <a:pt x="295" y="411"/>
                      <a:pt x="297" y="411"/>
                      <a:pt x="298" y="411"/>
                    </a:cubicBezTo>
                    <a:cubicBezTo>
                      <a:pt x="298" y="411"/>
                      <a:pt x="299" y="411"/>
                      <a:pt x="299" y="411"/>
                    </a:cubicBezTo>
                    <a:cubicBezTo>
                      <a:pt x="300" y="411"/>
                      <a:pt x="301" y="411"/>
                      <a:pt x="301" y="411"/>
                    </a:cubicBezTo>
                    <a:cubicBezTo>
                      <a:pt x="301" y="411"/>
                      <a:pt x="301" y="411"/>
                      <a:pt x="302" y="411"/>
                    </a:cubicBezTo>
                    <a:cubicBezTo>
                      <a:pt x="302" y="410"/>
                      <a:pt x="302" y="410"/>
                      <a:pt x="303" y="410"/>
                    </a:cubicBezTo>
                    <a:cubicBezTo>
                      <a:pt x="303" y="410"/>
                      <a:pt x="303" y="410"/>
                      <a:pt x="303" y="410"/>
                    </a:cubicBezTo>
                    <a:cubicBezTo>
                      <a:pt x="303" y="410"/>
                      <a:pt x="304" y="409"/>
                      <a:pt x="304" y="409"/>
                    </a:cubicBezTo>
                    <a:cubicBezTo>
                      <a:pt x="304" y="409"/>
                      <a:pt x="304" y="409"/>
                      <a:pt x="304" y="409"/>
                    </a:cubicBezTo>
                    <a:cubicBezTo>
                      <a:pt x="304" y="409"/>
                      <a:pt x="304" y="408"/>
                      <a:pt x="305" y="408"/>
                    </a:cubicBezTo>
                    <a:cubicBezTo>
                      <a:pt x="305" y="408"/>
                      <a:pt x="305" y="408"/>
                      <a:pt x="306" y="407"/>
                    </a:cubicBezTo>
                    <a:cubicBezTo>
                      <a:pt x="306" y="407"/>
                      <a:pt x="307" y="407"/>
                      <a:pt x="307" y="407"/>
                    </a:cubicBezTo>
                    <a:cubicBezTo>
                      <a:pt x="308" y="407"/>
                      <a:pt x="310" y="408"/>
                      <a:pt x="310" y="408"/>
                    </a:cubicBezTo>
                    <a:cubicBezTo>
                      <a:pt x="311" y="408"/>
                      <a:pt x="312" y="408"/>
                      <a:pt x="312" y="408"/>
                    </a:cubicBezTo>
                    <a:cubicBezTo>
                      <a:pt x="313" y="407"/>
                      <a:pt x="314" y="406"/>
                      <a:pt x="316" y="406"/>
                    </a:cubicBezTo>
                    <a:cubicBezTo>
                      <a:pt x="317" y="406"/>
                      <a:pt x="318" y="407"/>
                      <a:pt x="319" y="407"/>
                    </a:cubicBezTo>
                    <a:cubicBezTo>
                      <a:pt x="320" y="408"/>
                      <a:pt x="322" y="408"/>
                      <a:pt x="323" y="407"/>
                    </a:cubicBezTo>
                    <a:cubicBezTo>
                      <a:pt x="325" y="406"/>
                      <a:pt x="328" y="406"/>
                      <a:pt x="329" y="407"/>
                    </a:cubicBezTo>
                    <a:cubicBezTo>
                      <a:pt x="329" y="407"/>
                      <a:pt x="329" y="407"/>
                      <a:pt x="330" y="407"/>
                    </a:cubicBezTo>
                    <a:cubicBezTo>
                      <a:pt x="330" y="407"/>
                      <a:pt x="330" y="407"/>
                      <a:pt x="330" y="407"/>
                    </a:cubicBezTo>
                    <a:cubicBezTo>
                      <a:pt x="331" y="404"/>
                      <a:pt x="337" y="400"/>
                      <a:pt x="340" y="400"/>
                    </a:cubicBezTo>
                    <a:cubicBezTo>
                      <a:pt x="341" y="400"/>
                      <a:pt x="341" y="400"/>
                      <a:pt x="342" y="401"/>
                    </a:cubicBezTo>
                    <a:cubicBezTo>
                      <a:pt x="342" y="401"/>
                      <a:pt x="342" y="401"/>
                      <a:pt x="343" y="402"/>
                    </a:cubicBezTo>
                    <a:cubicBezTo>
                      <a:pt x="344" y="403"/>
                      <a:pt x="345" y="404"/>
                      <a:pt x="350" y="405"/>
                    </a:cubicBezTo>
                    <a:cubicBezTo>
                      <a:pt x="352" y="405"/>
                      <a:pt x="354" y="406"/>
                      <a:pt x="355" y="408"/>
                    </a:cubicBezTo>
                    <a:cubicBezTo>
                      <a:pt x="356" y="409"/>
                      <a:pt x="356" y="411"/>
                      <a:pt x="355" y="412"/>
                    </a:cubicBezTo>
                    <a:cubicBezTo>
                      <a:pt x="355" y="413"/>
                      <a:pt x="355" y="413"/>
                      <a:pt x="355" y="414"/>
                    </a:cubicBezTo>
                    <a:cubicBezTo>
                      <a:pt x="355" y="415"/>
                      <a:pt x="362" y="420"/>
                      <a:pt x="364" y="420"/>
                    </a:cubicBezTo>
                    <a:cubicBezTo>
                      <a:pt x="365" y="420"/>
                      <a:pt x="365" y="420"/>
                      <a:pt x="365" y="421"/>
                    </a:cubicBezTo>
                    <a:cubicBezTo>
                      <a:pt x="365" y="421"/>
                      <a:pt x="365" y="421"/>
                      <a:pt x="366" y="421"/>
                    </a:cubicBezTo>
                    <a:cubicBezTo>
                      <a:pt x="366" y="421"/>
                      <a:pt x="366" y="421"/>
                      <a:pt x="367" y="422"/>
                    </a:cubicBezTo>
                    <a:cubicBezTo>
                      <a:pt x="367" y="422"/>
                      <a:pt x="367" y="422"/>
                      <a:pt x="367" y="422"/>
                    </a:cubicBezTo>
                    <a:cubicBezTo>
                      <a:pt x="367" y="422"/>
                      <a:pt x="368" y="422"/>
                      <a:pt x="369" y="422"/>
                    </a:cubicBezTo>
                    <a:cubicBezTo>
                      <a:pt x="370" y="422"/>
                      <a:pt x="370" y="422"/>
                      <a:pt x="370" y="422"/>
                    </a:cubicBezTo>
                    <a:cubicBezTo>
                      <a:pt x="371" y="422"/>
                      <a:pt x="371" y="421"/>
                      <a:pt x="371" y="421"/>
                    </a:cubicBezTo>
                    <a:cubicBezTo>
                      <a:pt x="372" y="419"/>
                      <a:pt x="374" y="418"/>
                      <a:pt x="376" y="418"/>
                    </a:cubicBezTo>
                    <a:cubicBezTo>
                      <a:pt x="378" y="418"/>
                      <a:pt x="380" y="419"/>
                      <a:pt x="381" y="421"/>
                    </a:cubicBezTo>
                    <a:cubicBezTo>
                      <a:pt x="381" y="422"/>
                      <a:pt x="382" y="422"/>
                      <a:pt x="382" y="422"/>
                    </a:cubicBezTo>
                    <a:cubicBezTo>
                      <a:pt x="382" y="422"/>
                      <a:pt x="383" y="422"/>
                      <a:pt x="384" y="421"/>
                    </a:cubicBezTo>
                    <a:cubicBezTo>
                      <a:pt x="385" y="420"/>
                      <a:pt x="386" y="420"/>
                      <a:pt x="387" y="420"/>
                    </a:cubicBezTo>
                    <a:cubicBezTo>
                      <a:pt x="389" y="420"/>
                      <a:pt x="391" y="421"/>
                      <a:pt x="391" y="423"/>
                    </a:cubicBezTo>
                    <a:cubicBezTo>
                      <a:pt x="392" y="424"/>
                      <a:pt x="392" y="427"/>
                      <a:pt x="390" y="429"/>
                    </a:cubicBezTo>
                    <a:cubicBezTo>
                      <a:pt x="390" y="429"/>
                      <a:pt x="390" y="429"/>
                      <a:pt x="390" y="429"/>
                    </a:cubicBezTo>
                    <a:cubicBezTo>
                      <a:pt x="390" y="431"/>
                      <a:pt x="391" y="434"/>
                      <a:pt x="392" y="435"/>
                    </a:cubicBezTo>
                    <a:cubicBezTo>
                      <a:pt x="393" y="435"/>
                      <a:pt x="393" y="434"/>
                      <a:pt x="392" y="433"/>
                    </a:cubicBezTo>
                    <a:cubicBezTo>
                      <a:pt x="391" y="428"/>
                      <a:pt x="398" y="424"/>
                      <a:pt x="409" y="421"/>
                    </a:cubicBezTo>
                    <a:cubicBezTo>
                      <a:pt x="419" y="417"/>
                      <a:pt x="429" y="411"/>
                      <a:pt x="430" y="409"/>
                    </a:cubicBezTo>
                    <a:cubicBezTo>
                      <a:pt x="430" y="408"/>
                      <a:pt x="431" y="407"/>
                      <a:pt x="433" y="407"/>
                    </a:cubicBezTo>
                    <a:cubicBezTo>
                      <a:pt x="433" y="407"/>
                      <a:pt x="434" y="408"/>
                      <a:pt x="436" y="408"/>
                    </a:cubicBezTo>
                    <a:cubicBezTo>
                      <a:pt x="438" y="409"/>
                      <a:pt x="441" y="409"/>
                      <a:pt x="442" y="408"/>
                    </a:cubicBezTo>
                    <a:cubicBezTo>
                      <a:pt x="445" y="406"/>
                      <a:pt x="454" y="405"/>
                      <a:pt x="461" y="405"/>
                    </a:cubicBezTo>
                    <a:cubicBezTo>
                      <a:pt x="462" y="405"/>
                      <a:pt x="462" y="405"/>
                      <a:pt x="462" y="405"/>
                    </a:cubicBezTo>
                    <a:cubicBezTo>
                      <a:pt x="463" y="405"/>
                      <a:pt x="464" y="405"/>
                      <a:pt x="465" y="403"/>
                    </a:cubicBezTo>
                    <a:cubicBezTo>
                      <a:pt x="465" y="402"/>
                      <a:pt x="466" y="401"/>
                      <a:pt x="468" y="400"/>
                    </a:cubicBezTo>
                    <a:cubicBezTo>
                      <a:pt x="469" y="399"/>
                      <a:pt x="470" y="398"/>
                      <a:pt x="470" y="397"/>
                    </a:cubicBezTo>
                    <a:cubicBezTo>
                      <a:pt x="472" y="396"/>
                      <a:pt x="472" y="395"/>
                      <a:pt x="475" y="394"/>
                    </a:cubicBezTo>
                    <a:cubicBezTo>
                      <a:pt x="479" y="393"/>
                      <a:pt x="480" y="390"/>
                      <a:pt x="480" y="389"/>
                    </a:cubicBezTo>
                    <a:cubicBezTo>
                      <a:pt x="480" y="387"/>
                      <a:pt x="483" y="386"/>
                      <a:pt x="485" y="385"/>
                    </a:cubicBezTo>
                    <a:cubicBezTo>
                      <a:pt x="486" y="384"/>
                      <a:pt x="488" y="384"/>
                      <a:pt x="488" y="384"/>
                    </a:cubicBezTo>
                    <a:cubicBezTo>
                      <a:pt x="488" y="382"/>
                      <a:pt x="490" y="381"/>
                      <a:pt x="492" y="380"/>
                    </a:cubicBezTo>
                    <a:cubicBezTo>
                      <a:pt x="492" y="380"/>
                      <a:pt x="494" y="379"/>
                      <a:pt x="494" y="379"/>
                    </a:cubicBezTo>
                    <a:cubicBezTo>
                      <a:pt x="494" y="376"/>
                      <a:pt x="496" y="375"/>
                      <a:pt x="497" y="374"/>
                    </a:cubicBezTo>
                    <a:cubicBezTo>
                      <a:pt x="498" y="374"/>
                      <a:pt x="499" y="374"/>
                      <a:pt x="499" y="373"/>
                    </a:cubicBezTo>
                    <a:cubicBezTo>
                      <a:pt x="499" y="373"/>
                      <a:pt x="499" y="371"/>
                      <a:pt x="499" y="370"/>
                    </a:cubicBezTo>
                    <a:cubicBezTo>
                      <a:pt x="499" y="368"/>
                      <a:pt x="498" y="365"/>
                      <a:pt x="501" y="364"/>
                    </a:cubicBezTo>
                    <a:cubicBezTo>
                      <a:pt x="500" y="364"/>
                      <a:pt x="500" y="363"/>
                      <a:pt x="500" y="363"/>
                    </a:cubicBezTo>
                    <a:cubicBezTo>
                      <a:pt x="499" y="362"/>
                      <a:pt x="499" y="362"/>
                      <a:pt x="499" y="361"/>
                    </a:cubicBezTo>
                    <a:cubicBezTo>
                      <a:pt x="498" y="360"/>
                      <a:pt x="499" y="359"/>
                      <a:pt x="499" y="359"/>
                    </a:cubicBezTo>
                    <a:cubicBezTo>
                      <a:pt x="500" y="358"/>
                      <a:pt x="501" y="357"/>
                      <a:pt x="503" y="356"/>
                    </a:cubicBezTo>
                    <a:cubicBezTo>
                      <a:pt x="505" y="356"/>
                      <a:pt x="506" y="356"/>
                      <a:pt x="507" y="355"/>
                    </a:cubicBezTo>
                    <a:cubicBezTo>
                      <a:pt x="510" y="353"/>
                      <a:pt x="511" y="351"/>
                      <a:pt x="512" y="348"/>
                    </a:cubicBezTo>
                    <a:cubicBezTo>
                      <a:pt x="512" y="344"/>
                      <a:pt x="518" y="341"/>
                      <a:pt x="520" y="340"/>
                    </a:cubicBezTo>
                    <a:cubicBezTo>
                      <a:pt x="521" y="340"/>
                      <a:pt x="522" y="337"/>
                      <a:pt x="521" y="333"/>
                    </a:cubicBezTo>
                    <a:cubicBezTo>
                      <a:pt x="521" y="331"/>
                      <a:pt x="522" y="329"/>
                      <a:pt x="523" y="329"/>
                    </a:cubicBezTo>
                    <a:cubicBezTo>
                      <a:pt x="522" y="328"/>
                      <a:pt x="522" y="327"/>
                      <a:pt x="522" y="326"/>
                    </a:cubicBezTo>
                    <a:cubicBezTo>
                      <a:pt x="523" y="325"/>
                      <a:pt x="523" y="324"/>
                      <a:pt x="525" y="323"/>
                    </a:cubicBezTo>
                    <a:cubicBezTo>
                      <a:pt x="523" y="323"/>
                      <a:pt x="522" y="321"/>
                      <a:pt x="521" y="320"/>
                    </a:cubicBezTo>
                    <a:cubicBezTo>
                      <a:pt x="520" y="320"/>
                      <a:pt x="520" y="320"/>
                      <a:pt x="520" y="320"/>
                    </a:cubicBezTo>
                    <a:cubicBezTo>
                      <a:pt x="519" y="320"/>
                      <a:pt x="518" y="321"/>
                      <a:pt x="517" y="321"/>
                    </a:cubicBezTo>
                    <a:cubicBezTo>
                      <a:pt x="515" y="321"/>
                      <a:pt x="512" y="319"/>
                      <a:pt x="512" y="317"/>
                    </a:cubicBezTo>
                    <a:cubicBezTo>
                      <a:pt x="511" y="316"/>
                      <a:pt x="512" y="314"/>
                      <a:pt x="514" y="314"/>
                    </a:cubicBezTo>
                    <a:cubicBezTo>
                      <a:pt x="516" y="313"/>
                      <a:pt x="519" y="312"/>
                      <a:pt x="521" y="310"/>
                    </a:cubicBezTo>
                    <a:cubicBezTo>
                      <a:pt x="523" y="310"/>
                      <a:pt x="524" y="309"/>
                      <a:pt x="525" y="308"/>
                    </a:cubicBezTo>
                    <a:cubicBezTo>
                      <a:pt x="524" y="307"/>
                      <a:pt x="521" y="306"/>
                      <a:pt x="520" y="306"/>
                    </a:cubicBezTo>
                    <a:cubicBezTo>
                      <a:pt x="520" y="306"/>
                      <a:pt x="520" y="306"/>
                      <a:pt x="520" y="306"/>
                    </a:cubicBezTo>
                    <a:cubicBezTo>
                      <a:pt x="517" y="306"/>
                      <a:pt x="515" y="303"/>
                      <a:pt x="513" y="301"/>
                    </a:cubicBezTo>
                    <a:cubicBezTo>
                      <a:pt x="512" y="300"/>
                      <a:pt x="511" y="298"/>
                      <a:pt x="510" y="298"/>
                    </a:cubicBezTo>
                    <a:cubicBezTo>
                      <a:pt x="507" y="298"/>
                      <a:pt x="507" y="297"/>
                      <a:pt x="507" y="296"/>
                    </a:cubicBezTo>
                    <a:cubicBezTo>
                      <a:pt x="507" y="293"/>
                      <a:pt x="511" y="293"/>
                      <a:pt x="512" y="293"/>
                    </a:cubicBezTo>
                    <a:cubicBezTo>
                      <a:pt x="514" y="293"/>
                      <a:pt x="516" y="293"/>
                      <a:pt x="517" y="294"/>
                    </a:cubicBezTo>
                    <a:cubicBezTo>
                      <a:pt x="520" y="296"/>
                      <a:pt x="522" y="297"/>
                      <a:pt x="524" y="297"/>
                    </a:cubicBezTo>
                    <a:cubicBezTo>
                      <a:pt x="523" y="295"/>
                      <a:pt x="520" y="292"/>
                      <a:pt x="515" y="289"/>
                    </a:cubicBezTo>
                    <a:cubicBezTo>
                      <a:pt x="513" y="287"/>
                      <a:pt x="513" y="284"/>
                      <a:pt x="513" y="283"/>
                    </a:cubicBezTo>
                    <a:cubicBezTo>
                      <a:pt x="513" y="282"/>
                      <a:pt x="513" y="282"/>
                      <a:pt x="513" y="282"/>
                    </a:cubicBezTo>
                    <a:cubicBezTo>
                      <a:pt x="511" y="280"/>
                      <a:pt x="507" y="270"/>
                      <a:pt x="506" y="267"/>
                    </a:cubicBezTo>
                    <a:cubicBezTo>
                      <a:pt x="505" y="266"/>
                      <a:pt x="503" y="265"/>
                      <a:pt x="501" y="264"/>
                    </a:cubicBezTo>
                    <a:cubicBezTo>
                      <a:pt x="499" y="263"/>
                      <a:pt x="497" y="262"/>
                      <a:pt x="496" y="261"/>
                    </a:cubicBezTo>
                    <a:cubicBezTo>
                      <a:pt x="495" y="259"/>
                      <a:pt x="495" y="257"/>
                      <a:pt x="495" y="255"/>
                    </a:cubicBezTo>
                    <a:cubicBezTo>
                      <a:pt x="496" y="252"/>
                      <a:pt x="499" y="249"/>
                      <a:pt x="502" y="247"/>
                    </a:cubicBezTo>
                    <a:cubicBezTo>
                      <a:pt x="504" y="247"/>
                      <a:pt x="504" y="245"/>
                      <a:pt x="505" y="244"/>
                    </a:cubicBezTo>
                    <a:cubicBezTo>
                      <a:pt x="505" y="243"/>
                      <a:pt x="506" y="241"/>
                      <a:pt x="508" y="241"/>
                    </a:cubicBezTo>
                    <a:cubicBezTo>
                      <a:pt x="508" y="241"/>
                      <a:pt x="508" y="241"/>
                      <a:pt x="508" y="241"/>
                    </a:cubicBezTo>
                    <a:cubicBezTo>
                      <a:pt x="509" y="241"/>
                      <a:pt x="509" y="241"/>
                      <a:pt x="509" y="241"/>
                    </a:cubicBezTo>
                    <a:cubicBezTo>
                      <a:pt x="510" y="241"/>
                      <a:pt x="511" y="241"/>
                      <a:pt x="512" y="238"/>
                    </a:cubicBezTo>
                    <a:cubicBezTo>
                      <a:pt x="514" y="235"/>
                      <a:pt x="517" y="235"/>
                      <a:pt x="518" y="234"/>
                    </a:cubicBezTo>
                    <a:cubicBezTo>
                      <a:pt x="519" y="234"/>
                      <a:pt x="519" y="234"/>
                      <a:pt x="520" y="234"/>
                    </a:cubicBezTo>
                    <a:cubicBezTo>
                      <a:pt x="521" y="233"/>
                      <a:pt x="524" y="232"/>
                      <a:pt x="527" y="231"/>
                    </a:cubicBezTo>
                    <a:cubicBezTo>
                      <a:pt x="529" y="231"/>
                      <a:pt x="532" y="231"/>
                      <a:pt x="533" y="230"/>
                    </a:cubicBezTo>
                    <a:cubicBezTo>
                      <a:pt x="533" y="230"/>
                      <a:pt x="533" y="229"/>
                      <a:pt x="532" y="228"/>
                    </a:cubicBezTo>
                    <a:cubicBezTo>
                      <a:pt x="531" y="227"/>
                      <a:pt x="529" y="226"/>
                      <a:pt x="528" y="226"/>
                    </a:cubicBezTo>
                    <a:cubicBezTo>
                      <a:pt x="527" y="227"/>
                      <a:pt x="526" y="227"/>
                      <a:pt x="525" y="227"/>
                    </a:cubicBezTo>
                    <a:cubicBezTo>
                      <a:pt x="521" y="227"/>
                      <a:pt x="517" y="225"/>
                      <a:pt x="515" y="221"/>
                    </a:cubicBezTo>
                    <a:cubicBezTo>
                      <a:pt x="514" y="221"/>
                      <a:pt x="511" y="224"/>
                      <a:pt x="510" y="226"/>
                    </a:cubicBezTo>
                    <a:cubicBezTo>
                      <a:pt x="507" y="228"/>
                      <a:pt x="505" y="230"/>
                      <a:pt x="502" y="232"/>
                    </a:cubicBezTo>
                    <a:cubicBezTo>
                      <a:pt x="499" y="233"/>
                      <a:pt x="496" y="232"/>
                      <a:pt x="494" y="229"/>
                    </a:cubicBezTo>
                    <a:cubicBezTo>
                      <a:pt x="492" y="226"/>
                      <a:pt x="491" y="223"/>
                      <a:pt x="493" y="220"/>
                    </a:cubicBezTo>
                    <a:cubicBezTo>
                      <a:pt x="493" y="219"/>
                      <a:pt x="493" y="219"/>
                      <a:pt x="493" y="219"/>
                    </a:cubicBezTo>
                    <a:cubicBezTo>
                      <a:pt x="493" y="219"/>
                      <a:pt x="492" y="219"/>
                      <a:pt x="488" y="219"/>
                    </a:cubicBezTo>
                    <a:cubicBezTo>
                      <a:pt x="486" y="219"/>
                      <a:pt x="485" y="219"/>
                      <a:pt x="483" y="219"/>
                    </a:cubicBezTo>
                    <a:cubicBezTo>
                      <a:pt x="483" y="219"/>
                      <a:pt x="483" y="219"/>
                      <a:pt x="483" y="219"/>
                    </a:cubicBezTo>
                    <a:cubicBezTo>
                      <a:pt x="479" y="219"/>
                      <a:pt x="476" y="216"/>
                      <a:pt x="476" y="212"/>
                    </a:cubicBezTo>
                    <a:cubicBezTo>
                      <a:pt x="476" y="208"/>
                      <a:pt x="478" y="201"/>
                      <a:pt x="482" y="201"/>
                    </a:cubicBezTo>
                    <a:cubicBezTo>
                      <a:pt x="484" y="201"/>
                      <a:pt x="486" y="201"/>
                      <a:pt x="487" y="201"/>
                    </a:cubicBezTo>
                    <a:cubicBezTo>
                      <a:pt x="488" y="201"/>
                      <a:pt x="490" y="202"/>
                      <a:pt x="491" y="202"/>
                    </a:cubicBezTo>
                    <a:cubicBezTo>
                      <a:pt x="492" y="202"/>
                      <a:pt x="494" y="201"/>
                      <a:pt x="495" y="198"/>
                    </a:cubicBezTo>
                    <a:cubicBezTo>
                      <a:pt x="496" y="193"/>
                      <a:pt x="499" y="192"/>
                      <a:pt x="502" y="192"/>
                    </a:cubicBezTo>
                    <a:cubicBezTo>
                      <a:pt x="504" y="191"/>
                      <a:pt x="506" y="191"/>
                      <a:pt x="508" y="188"/>
                    </a:cubicBezTo>
                    <a:cubicBezTo>
                      <a:pt x="512" y="184"/>
                      <a:pt x="518" y="178"/>
                      <a:pt x="524" y="178"/>
                    </a:cubicBezTo>
                    <a:cubicBezTo>
                      <a:pt x="526" y="178"/>
                      <a:pt x="528" y="179"/>
                      <a:pt x="530" y="180"/>
                    </a:cubicBezTo>
                    <a:cubicBezTo>
                      <a:pt x="532" y="182"/>
                      <a:pt x="532" y="183"/>
                      <a:pt x="532" y="184"/>
                    </a:cubicBezTo>
                    <a:cubicBezTo>
                      <a:pt x="533" y="188"/>
                      <a:pt x="530" y="191"/>
                      <a:pt x="527" y="194"/>
                    </a:cubicBezTo>
                    <a:cubicBezTo>
                      <a:pt x="525" y="195"/>
                      <a:pt x="524" y="197"/>
                      <a:pt x="523" y="198"/>
                    </a:cubicBezTo>
                    <a:cubicBezTo>
                      <a:pt x="523" y="199"/>
                      <a:pt x="523" y="200"/>
                      <a:pt x="523" y="201"/>
                    </a:cubicBezTo>
                    <a:cubicBezTo>
                      <a:pt x="523" y="202"/>
                      <a:pt x="523" y="204"/>
                      <a:pt x="522" y="206"/>
                    </a:cubicBezTo>
                    <a:cubicBezTo>
                      <a:pt x="523" y="206"/>
                      <a:pt x="525" y="205"/>
                      <a:pt x="526" y="204"/>
                    </a:cubicBezTo>
                    <a:cubicBezTo>
                      <a:pt x="534" y="199"/>
                      <a:pt x="541" y="195"/>
                      <a:pt x="548" y="192"/>
                    </a:cubicBezTo>
                    <a:cubicBezTo>
                      <a:pt x="549" y="192"/>
                      <a:pt x="551" y="191"/>
                      <a:pt x="552" y="191"/>
                    </a:cubicBezTo>
                    <a:cubicBezTo>
                      <a:pt x="552" y="191"/>
                      <a:pt x="552" y="191"/>
                      <a:pt x="553" y="191"/>
                    </a:cubicBezTo>
                    <a:cubicBezTo>
                      <a:pt x="553" y="191"/>
                      <a:pt x="553" y="190"/>
                      <a:pt x="553" y="190"/>
                    </a:cubicBezTo>
                    <a:cubicBezTo>
                      <a:pt x="553" y="190"/>
                      <a:pt x="553" y="189"/>
                      <a:pt x="554" y="189"/>
                    </a:cubicBezTo>
                    <a:cubicBezTo>
                      <a:pt x="554" y="189"/>
                      <a:pt x="554" y="189"/>
                      <a:pt x="554" y="189"/>
                    </a:cubicBezTo>
                    <a:cubicBezTo>
                      <a:pt x="554" y="188"/>
                      <a:pt x="554" y="188"/>
                      <a:pt x="555" y="188"/>
                    </a:cubicBezTo>
                    <a:cubicBezTo>
                      <a:pt x="555" y="188"/>
                      <a:pt x="555" y="188"/>
                      <a:pt x="555" y="187"/>
                    </a:cubicBezTo>
                    <a:cubicBezTo>
                      <a:pt x="555" y="187"/>
                      <a:pt x="556" y="187"/>
                      <a:pt x="556" y="187"/>
                    </a:cubicBezTo>
                    <a:cubicBezTo>
                      <a:pt x="557" y="186"/>
                      <a:pt x="558" y="186"/>
                      <a:pt x="559" y="185"/>
                    </a:cubicBezTo>
                    <a:cubicBezTo>
                      <a:pt x="564" y="183"/>
                      <a:pt x="575" y="178"/>
                      <a:pt x="576" y="176"/>
                    </a:cubicBezTo>
                    <a:cubicBezTo>
                      <a:pt x="577" y="175"/>
                      <a:pt x="577" y="174"/>
                      <a:pt x="578" y="173"/>
                    </a:cubicBezTo>
                    <a:cubicBezTo>
                      <a:pt x="580" y="170"/>
                      <a:pt x="582" y="167"/>
                      <a:pt x="585" y="167"/>
                    </a:cubicBezTo>
                    <a:cubicBezTo>
                      <a:pt x="587" y="167"/>
                      <a:pt x="588" y="168"/>
                      <a:pt x="589" y="169"/>
                    </a:cubicBezTo>
                    <a:cubicBezTo>
                      <a:pt x="590" y="169"/>
                      <a:pt x="591" y="170"/>
                      <a:pt x="592" y="170"/>
                    </a:cubicBezTo>
                    <a:cubicBezTo>
                      <a:pt x="594" y="170"/>
                      <a:pt x="595" y="170"/>
                      <a:pt x="596" y="170"/>
                    </a:cubicBezTo>
                    <a:cubicBezTo>
                      <a:pt x="596" y="170"/>
                      <a:pt x="597" y="170"/>
                      <a:pt x="598" y="170"/>
                    </a:cubicBezTo>
                    <a:cubicBezTo>
                      <a:pt x="597" y="169"/>
                      <a:pt x="596" y="167"/>
                      <a:pt x="597" y="166"/>
                    </a:cubicBezTo>
                    <a:cubicBezTo>
                      <a:pt x="598" y="164"/>
                      <a:pt x="600" y="164"/>
                      <a:pt x="603" y="163"/>
                    </a:cubicBezTo>
                    <a:cubicBezTo>
                      <a:pt x="604" y="163"/>
                      <a:pt x="604" y="163"/>
                      <a:pt x="604" y="163"/>
                    </a:cubicBezTo>
                    <a:cubicBezTo>
                      <a:pt x="606" y="163"/>
                      <a:pt x="606" y="162"/>
                      <a:pt x="607" y="161"/>
                    </a:cubicBezTo>
                    <a:cubicBezTo>
                      <a:pt x="608" y="159"/>
                      <a:pt x="609" y="157"/>
                      <a:pt x="612" y="157"/>
                    </a:cubicBezTo>
                    <a:cubicBezTo>
                      <a:pt x="612" y="157"/>
                      <a:pt x="613" y="155"/>
                      <a:pt x="613" y="154"/>
                    </a:cubicBezTo>
                    <a:cubicBezTo>
                      <a:pt x="614" y="152"/>
                      <a:pt x="615" y="149"/>
                      <a:pt x="619" y="149"/>
                    </a:cubicBezTo>
                    <a:cubicBezTo>
                      <a:pt x="621" y="149"/>
                      <a:pt x="622" y="150"/>
                      <a:pt x="624" y="151"/>
                    </a:cubicBezTo>
                    <a:cubicBezTo>
                      <a:pt x="625" y="152"/>
                      <a:pt x="626" y="153"/>
                      <a:pt x="627" y="152"/>
                    </a:cubicBezTo>
                    <a:cubicBezTo>
                      <a:pt x="628" y="152"/>
                      <a:pt x="629" y="152"/>
                      <a:pt x="629" y="152"/>
                    </a:cubicBezTo>
                    <a:cubicBezTo>
                      <a:pt x="629" y="152"/>
                      <a:pt x="630" y="152"/>
                      <a:pt x="630" y="152"/>
                    </a:cubicBezTo>
                    <a:cubicBezTo>
                      <a:pt x="630" y="152"/>
                      <a:pt x="630" y="152"/>
                      <a:pt x="631" y="153"/>
                    </a:cubicBezTo>
                    <a:cubicBezTo>
                      <a:pt x="631" y="152"/>
                      <a:pt x="631" y="152"/>
                      <a:pt x="632" y="152"/>
                    </a:cubicBezTo>
                    <a:cubicBezTo>
                      <a:pt x="632" y="152"/>
                      <a:pt x="632" y="152"/>
                      <a:pt x="632" y="151"/>
                    </a:cubicBezTo>
                    <a:cubicBezTo>
                      <a:pt x="632" y="150"/>
                      <a:pt x="632" y="149"/>
                      <a:pt x="632" y="148"/>
                    </a:cubicBezTo>
                    <a:cubicBezTo>
                      <a:pt x="632" y="146"/>
                      <a:pt x="632" y="144"/>
                      <a:pt x="631" y="143"/>
                    </a:cubicBezTo>
                    <a:cubicBezTo>
                      <a:pt x="630" y="140"/>
                      <a:pt x="630" y="137"/>
                      <a:pt x="630" y="136"/>
                    </a:cubicBezTo>
                    <a:cubicBezTo>
                      <a:pt x="631" y="135"/>
                      <a:pt x="631" y="134"/>
                      <a:pt x="630" y="133"/>
                    </a:cubicBezTo>
                    <a:cubicBezTo>
                      <a:pt x="630" y="132"/>
                      <a:pt x="629" y="127"/>
                      <a:pt x="631" y="124"/>
                    </a:cubicBezTo>
                    <a:cubicBezTo>
                      <a:pt x="632" y="123"/>
                      <a:pt x="633" y="123"/>
                      <a:pt x="634" y="123"/>
                    </a:cubicBezTo>
                    <a:cubicBezTo>
                      <a:pt x="634" y="123"/>
                      <a:pt x="636" y="121"/>
                      <a:pt x="636" y="121"/>
                    </a:cubicBezTo>
                    <a:cubicBezTo>
                      <a:pt x="638" y="119"/>
                      <a:pt x="640" y="118"/>
                      <a:pt x="642" y="118"/>
                    </a:cubicBezTo>
                    <a:cubicBezTo>
                      <a:pt x="643" y="118"/>
                      <a:pt x="644" y="118"/>
                      <a:pt x="645" y="119"/>
                    </a:cubicBezTo>
                    <a:cubicBezTo>
                      <a:pt x="646" y="120"/>
                      <a:pt x="648" y="120"/>
                      <a:pt x="650" y="120"/>
                    </a:cubicBezTo>
                    <a:cubicBezTo>
                      <a:pt x="650" y="120"/>
                      <a:pt x="650" y="120"/>
                      <a:pt x="650" y="120"/>
                    </a:cubicBezTo>
                    <a:cubicBezTo>
                      <a:pt x="651" y="120"/>
                      <a:pt x="651" y="120"/>
                      <a:pt x="652" y="120"/>
                    </a:cubicBezTo>
                    <a:cubicBezTo>
                      <a:pt x="651" y="118"/>
                      <a:pt x="653" y="117"/>
                      <a:pt x="654" y="115"/>
                    </a:cubicBezTo>
                    <a:cubicBezTo>
                      <a:pt x="656" y="114"/>
                      <a:pt x="657" y="114"/>
                      <a:pt x="657" y="113"/>
                    </a:cubicBezTo>
                    <a:cubicBezTo>
                      <a:pt x="657" y="110"/>
                      <a:pt x="659" y="108"/>
                      <a:pt x="661" y="107"/>
                    </a:cubicBezTo>
                    <a:cubicBezTo>
                      <a:pt x="662" y="106"/>
                      <a:pt x="663" y="105"/>
                      <a:pt x="663" y="104"/>
                    </a:cubicBezTo>
                    <a:cubicBezTo>
                      <a:pt x="664" y="103"/>
                      <a:pt x="664" y="103"/>
                      <a:pt x="664" y="102"/>
                    </a:cubicBezTo>
                    <a:cubicBezTo>
                      <a:pt x="665" y="97"/>
                      <a:pt x="666" y="93"/>
                      <a:pt x="668" y="90"/>
                    </a:cubicBezTo>
                    <a:cubicBezTo>
                      <a:pt x="669" y="89"/>
                      <a:pt x="670" y="89"/>
                      <a:pt x="670" y="88"/>
                    </a:cubicBezTo>
                    <a:cubicBezTo>
                      <a:pt x="671" y="88"/>
                      <a:pt x="671" y="88"/>
                      <a:pt x="671" y="88"/>
                    </a:cubicBezTo>
                    <a:cubicBezTo>
                      <a:pt x="671" y="88"/>
                      <a:pt x="671" y="88"/>
                      <a:pt x="671" y="88"/>
                    </a:cubicBezTo>
                    <a:cubicBezTo>
                      <a:pt x="671" y="88"/>
                      <a:pt x="670" y="87"/>
                      <a:pt x="670" y="87"/>
                    </a:cubicBezTo>
                    <a:cubicBezTo>
                      <a:pt x="670" y="86"/>
                      <a:pt x="669" y="84"/>
                      <a:pt x="669" y="80"/>
                    </a:cubicBezTo>
                    <a:cubicBezTo>
                      <a:pt x="669" y="80"/>
                      <a:pt x="669" y="79"/>
                      <a:pt x="669" y="79"/>
                    </a:cubicBezTo>
                    <a:cubicBezTo>
                      <a:pt x="668" y="79"/>
                      <a:pt x="668" y="79"/>
                      <a:pt x="667" y="79"/>
                    </a:cubicBezTo>
                    <a:cubicBezTo>
                      <a:pt x="666" y="79"/>
                      <a:pt x="664" y="79"/>
                      <a:pt x="663" y="80"/>
                    </a:cubicBezTo>
                    <a:cubicBezTo>
                      <a:pt x="662" y="81"/>
                      <a:pt x="660" y="81"/>
                      <a:pt x="658" y="81"/>
                    </a:cubicBezTo>
                    <a:cubicBezTo>
                      <a:pt x="656" y="81"/>
                      <a:pt x="654" y="82"/>
                      <a:pt x="653" y="83"/>
                    </a:cubicBezTo>
                    <a:cubicBezTo>
                      <a:pt x="651" y="86"/>
                      <a:pt x="649" y="87"/>
                      <a:pt x="647" y="87"/>
                    </a:cubicBezTo>
                    <a:cubicBezTo>
                      <a:pt x="646" y="87"/>
                      <a:pt x="646" y="87"/>
                      <a:pt x="645" y="87"/>
                    </a:cubicBezTo>
                    <a:cubicBezTo>
                      <a:pt x="644" y="86"/>
                      <a:pt x="643" y="86"/>
                      <a:pt x="641" y="87"/>
                    </a:cubicBezTo>
                    <a:cubicBezTo>
                      <a:pt x="641" y="87"/>
                      <a:pt x="640" y="87"/>
                      <a:pt x="639" y="87"/>
                    </a:cubicBezTo>
                    <a:cubicBezTo>
                      <a:pt x="636" y="87"/>
                      <a:pt x="631" y="86"/>
                      <a:pt x="629" y="83"/>
                    </a:cubicBezTo>
                    <a:cubicBezTo>
                      <a:pt x="628" y="82"/>
                      <a:pt x="628" y="81"/>
                      <a:pt x="628" y="80"/>
                    </a:cubicBezTo>
                    <a:cubicBezTo>
                      <a:pt x="628" y="79"/>
                      <a:pt x="628" y="78"/>
                      <a:pt x="627" y="77"/>
                    </a:cubicBezTo>
                    <a:cubicBezTo>
                      <a:pt x="627" y="76"/>
                      <a:pt x="627" y="76"/>
                      <a:pt x="627" y="75"/>
                    </a:cubicBezTo>
                    <a:cubicBezTo>
                      <a:pt x="626" y="74"/>
                      <a:pt x="626" y="72"/>
                      <a:pt x="626" y="70"/>
                    </a:cubicBezTo>
                    <a:cubicBezTo>
                      <a:pt x="626" y="70"/>
                      <a:pt x="625" y="70"/>
                      <a:pt x="624" y="70"/>
                    </a:cubicBezTo>
                    <a:cubicBezTo>
                      <a:pt x="622" y="69"/>
                      <a:pt x="620" y="69"/>
                      <a:pt x="618" y="67"/>
                    </a:cubicBezTo>
                    <a:cubicBezTo>
                      <a:pt x="618" y="66"/>
                      <a:pt x="617" y="65"/>
                      <a:pt x="616" y="65"/>
                    </a:cubicBezTo>
                    <a:cubicBezTo>
                      <a:pt x="613" y="63"/>
                      <a:pt x="610" y="62"/>
                      <a:pt x="609" y="62"/>
                    </a:cubicBezTo>
                    <a:cubicBezTo>
                      <a:pt x="609" y="62"/>
                      <a:pt x="609" y="62"/>
                      <a:pt x="609" y="62"/>
                    </a:cubicBezTo>
                    <a:cubicBezTo>
                      <a:pt x="608" y="62"/>
                      <a:pt x="608" y="62"/>
                      <a:pt x="608" y="62"/>
                    </a:cubicBezTo>
                    <a:cubicBezTo>
                      <a:pt x="607" y="62"/>
                      <a:pt x="606" y="62"/>
                      <a:pt x="604" y="61"/>
                    </a:cubicBezTo>
                    <a:cubicBezTo>
                      <a:pt x="603" y="60"/>
                      <a:pt x="600" y="58"/>
                      <a:pt x="597" y="58"/>
                    </a:cubicBezTo>
                    <a:cubicBezTo>
                      <a:pt x="595" y="58"/>
                      <a:pt x="593" y="57"/>
                      <a:pt x="592" y="56"/>
                    </a:cubicBezTo>
                    <a:cubicBezTo>
                      <a:pt x="590" y="54"/>
                      <a:pt x="591" y="51"/>
                      <a:pt x="591" y="49"/>
                    </a:cubicBezTo>
                    <a:cubicBezTo>
                      <a:pt x="591" y="49"/>
                      <a:pt x="590" y="45"/>
                      <a:pt x="589" y="44"/>
                    </a:cubicBezTo>
                    <a:cubicBezTo>
                      <a:pt x="587" y="41"/>
                      <a:pt x="586" y="39"/>
                      <a:pt x="585" y="37"/>
                    </a:cubicBezTo>
                    <a:cubicBezTo>
                      <a:pt x="585" y="36"/>
                      <a:pt x="585" y="35"/>
                      <a:pt x="584" y="34"/>
                    </a:cubicBezTo>
                    <a:cubicBezTo>
                      <a:pt x="582" y="32"/>
                      <a:pt x="580" y="29"/>
                      <a:pt x="579" y="23"/>
                    </a:cubicBezTo>
                    <a:cubicBezTo>
                      <a:pt x="578" y="19"/>
                      <a:pt x="577" y="18"/>
                      <a:pt x="575" y="17"/>
                    </a:cubicBezTo>
                    <a:cubicBezTo>
                      <a:pt x="574" y="16"/>
                      <a:pt x="573" y="15"/>
                      <a:pt x="573" y="12"/>
                    </a:cubicBezTo>
                    <a:cubicBezTo>
                      <a:pt x="574" y="11"/>
                      <a:pt x="572" y="10"/>
                      <a:pt x="570" y="8"/>
                    </a:cubicBezTo>
                    <a:cubicBezTo>
                      <a:pt x="569" y="7"/>
                      <a:pt x="567" y="7"/>
                      <a:pt x="566" y="5"/>
                    </a:cubicBezTo>
                    <a:cubicBezTo>
                      <a:pt x="566" y="5"/>
                      <a:pt x="564" y="5"/>
                      <a:pt x="562" y="4"/>
                    </a:cubicBezTo>
                    <a:cubicBezTo>
                      <a:pt x="559" y="4"/>
                      <a:pt x="556" y="3"/>
                      <a:pt x="553" y="2"/>
                    </a:cubicBezTo>
                    <a:cubicBezTo>
                      <a:pt x="551" y="1"/>
                      <a:pt x="550" y="1"/>
                      <a:pt x="548" y="1"/>
                    </a:cubicBezTo>
                    <a:cubicBezTo>
                      <a:pt x="546" y="1"/>
                      <a:pt x="546" y="1"/>
                      <a:pt x="546" y="1"/>
                    </a:cubicBezTo>
                    <a:cubicBezTo>
                      <a:pt x="545" y="1"/>
                      <a:pt x="543" y="1"/>
                      <a:pt x="541" y="0"/>
                    </a:cubicBezTo>
                    <a:cubicBezTo>
                      <a:pt x="539" y="0"/>
                      <a:pt x="534" y="0"/>
                      <a:pt x="530" y="1"/>
                    </a:cubicBezTo>
                    <a:cubicBezTo>
                      <a:pt x="529" y="1"/>
                      <a:pt x="529" y="1"/>
                      <a:pt x="528" y="1"/>
                    </a:cubicBezTo>
                    <a:cubicBezTo>
                      <a:pt x="527" y="1"/>
                      <a:pt x="525" y="2"/>
                      <a:pt x="525" y="2"/>
                    </a:cubicBezTo>
                    <a:cubicBezTo>
                      <a:pt x="525" y="2"/>
                      <a:pt x="525" y="2"/>
                      <a:pt x="524" y="2"/>
                    </a:cubicBezTo>
                    <a:cubicBezTo>
                      <a:pt x="524" y="1"/>
                      <a:pt x="523" y="1"/>
                      <a:pt x="522" y="1"/>
                    </a:cubicBezTo>
                    <a:cubicBezTo>
                      <a:pt x="517" y="1"/>
                      <a:pt x="514" y="3"/>
                      <a:pt x="512" y="5"/>
                    </a:cubicBezTo>
                    <a:cubicBezTo>
                      <a:pt x="511" y="7"/>
                      <a:pt x="511" y="8"/>
                      <a:pt x="511" y="8"/>
                    </a:cubicBezTo>
                    <a:cubicBezTo>
                      <a:pt x="511" y="8"/>
                      <a:pt x="511" y="8"/>
                      <a:pt x="511" y="8"/>
                    </a:cubicBezTo>
                    <a:cubicBezTo>
                      <a:pt x="512" y="8"/>
                      <a:pt x="512" y="8"/>
                      <a:pt x="512" y="8"/>
                    </a:cubicBezTo>
                    <a:cubicBezTo>
                      <a:pt x="512" y="8"/>
                      <a:pt x="513" y="8"/>
                      <a:pt x="513" y="8"/>
                    </a:cubicBezTo>
                    <a:cubicBezTo>
                      <a:pt x="515" y="9"/>
                      <a:pt x="516" y="14"/>
                      <a:pt x="517" y="18"/>
                    </a:cubicBezTo>
                    <a:cubicBezTo>
                      <a:pt x="518" y="21"/>
                      <a:pt x="513" y="25"/>
                      <a:pt x="511" y="26"/>
                    </a:cubicBezTo>
                    <a:cubicBezTo>
                      <a:pt x="510" y="26"/>
                      <a:pt x="506" y="33"/>
                      <a:pt x="505" y="35"/>
                    </a:cubicBezTo>
                    <a:cubicBezTo>
                      <a:pt x="505" y="36"/>
                      <a:pt x="504" y="38"/>
                      <a:pt x="502" y="40"/>
                    </a:cubicBezTo>
                    <a:cubicBezTo>
                      <a:pt x="501" y="42"/>
                      <a:pt x="500" y="45"/>
                      <a:pt x="500" y="46"/>
                    </a:cubicBezTo>
                    <a:cubicBezTo>
                      <a:pt x="500" y="47"/>
                      <a:pt x="500" y="48"/>
                      <a:pt x="499" y="50"/>
                    </a:cubicBezTo>
                    <a:cubicBezTo>
                      <a:pt x="498" y="52"/>
                      <a:pt x="495" y="53"/>
                      <a:pt x="493" y="53"/>
                    </a:cubicBezTo>
                    <a:cubicBezTo>
                      <a:pt x="492" y="53"/>
                      <a:pt x="489" y="55"/>
                      <a:pt x="487" y="56"/>
                    </a:cubicBezTo>
                    <a:cubicBezTo>
                      <a:pt x="487" y="57"/>
                      <a:pt x="487" y="57"/>
                      <a:pt x="486" y="57"/>
                    </a:cubicBezTo>
                    <a:cubicBezTo>
                      <a:pt x="485" y="58"/>
                      <a:pt x="484" y="59"/>
                      <a:pt x="483" y="59"/>
                    </a:cubicBezTo>
                    <a:cubicBezTo>
                      <a:pt x="482" y="59"/>
                      <a:pt x="481" y="59"/>
                      <a:pt x="481" y="59"/>
                    </a:cubicBezTo>
                    <a:cubicBezTo>
                      <a:pt x="480" y="59"/>
                      <a:pt x="480" y="59"/>
                      <a:pt x="480" y="59"/>
                    </a:cubicBezTo>
                    <a:cubicBezTo>
                      <a:pt x="479" y="59"/>
                      <a:pt x="479" y="59"/>
                      <a:pt x="479" y="59"/>
                    </a:cubicBezTo>
                    <a:cubicBezTo>
                      <a:pt x="479" y="59"/>
                      <a:pt x="479" y="59"/>
                      <a:pt x="478" y="59"/>
                    </a:cubicBezTo>
                    <a:cubicBezTo>
                      <a:pt x="478" y="59"/>
                      <a:pt x="478" y="59"/>
                      <a:pt x="478" y="59"/>
                    </a:cubicBezTo>
                    <a:cubicBezTo>
                      <a:pt x="477" y="59"/>
                      <a:pt x="477" y="59"/>
                      <a:pt x="477" y="59"/>
                    </a:cubicBezTo>
                    <a:cubicBezTo>
                      <a:pt x="476" y="59"/>
                      <a:pt x="476" y="59"/>
                      <a:pt x="476" y="59"/>
                    </a:cubicBezTo>
                    <a:cubicBezTo>
                      <a:pt x="476" y="58"/>
                      <a:pt x="475" y="58"/>
                      <a:pt x="475" y="58"/>
                    </a:cubicBezTo>
                    <a:cubicBezTo>
                      <a:pt x="475" y="58"/>
                      <a:pt x="474" y="58"/>
                      <a:pt x="474" y="58"/>
                    </a:cubicBezTo>
                    <a:cubicBezTo>
                      <a:pt x="474" y="58"/>
                      <a:pt x="473" y="58"/>
                      <a:pt x="473" y="58"/>
                    </a:cubicBezTo>
                    <a:cubicBezTo>
                      <a:pt x="473" y="58"/>
                      <a:pt x="473" y="57"/>
                      <a:pt x="472" y="57"/>
                    </a:cubicBezTo>
                    <a:cubicBezTo>
                      <a:pt x="472" y="57"/>
                      <a:pt x="472" y="57"/>
                      <a:pt x="472" y="57"/>
                    </a:cubicBezTo>
                    <a:cubicBezTo>
                      <a:pt x="471" y="57"/>
                      <a:pt x="471" y="57"/>
                      <a:pt x="471" y="57"/>
                    </a:cubicBezTo>
                    <a:cubicBezTo>
                      <a:pt x="471" y="56"/>
                      <a:pt x="470" y="56"/>
                      <a:pt x="470" y="56"/>
                    </a:cubicBezTo>
                    <a:cubicBezTo>
                      <a:pt x="470" y="56"/>
                      <a:pt x="470" y="56"/>
                      <a:pt x="470" y="55"/>
                    </a:cubicBezTo>
                    <a:cubicBezTo>
                      <a:pt x="470" y="55"/>
                      <a:pt x="469" y="55"/>
                      <a:pt x="469" y="55"/>
                    </a:cubicBezTo>
                    <a:lnTo>
                      <a:pt x="46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5" name="Freeform 1135"/>
              <p:cNvSpPr>
                <a:spLocks/>
              </p:cNvSpPr>
              <p:nvPr/>
            </p:nvSpPr>
            <p:spPr bwMode="auto">
              <a:xfrm>
                <a:off x="4429" y="2104"/>
                <a:ext cx="22" cy="16"/>
              </a:xfrm>
              <a:custGeom>
                <a:avLst/>
                <a:gdLst>
                  <a:gd name="T0" fmla="*/ 2 w 23"/>
                  <a:gd name="T1" fmla="*/ 6 h 17"/>
                  <a:gd name="T2" fmla="*/ 2 w 23"/>
                  <a:gd name="T3" fmla="*/ 13 h 17"/>
                  <a:gd name="T4" fmla="*/ 8 w 23"/>
                  <a:gd name="T5" fmla="*/ 17 h 17"/>
                  <a:gd name="T6" fmla="*/ 17 w 23"/>
                  <a:gd name="T7" fmla="*/ 13 h 17"/>
                  <a:gd name="T8" fmla="*/ 20 w 23"/>
                  <a:gd name="T9" fmla="*/ 5 h 17"/>
                  <a:gd name="T10" fmla="*/ 23 w 23"/>
                  <a:gd name="T11" fmla="*/ 0 h 17"/>
                  <a:gd name="T12" fmla="*/ 20 w 23"/>
                  <a:gd name="T13" fmla="*/ 0 h 17"/>
                  <a:gd name="T14" fmla="*/ 15 w 23"/>
                  <a:gd name="T15" fmla="*/ 0 h 17"/>
                  <a:gd name="T16" fmla="*/ 11 w 23"/>
                  <a:gd name="T17" fmla="*/ 1 h 17"/>
                  <a:gd name="T18" fmla="*/ 2 w 23"/>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7">
                    <a:moveTo>
                      <a:pt x="2" y="6"/>
                    </a:moveTo>
                    <a:cubicBezTo>
                      <a:pt x="0" y="8"/>
                      <a:pt x="0" y="11"/>
                      <a:pt x="2" y="13"/>
                    </a:cubicBezTo>
                    <a:cubicBezTo>
                      <a:pt x="3" y="15"/>
                      <a:pt x="5" y="17"/>
                      <a:pt x="8" y="17"/>
                    </a:cubicBezTo>
                    <a:cubicBezTo>
                      <a:pt x="12" y="17"/>
                      <a:pt x="17" y="14"/>
                      <a:pt x="17" y="13"/>
                    </a:cubicBezTo>
                    <a:cubicBezTo>
                      <a:pt x="17" y="10"/>
                      <a:pt x="19" y="8"/>
                      <a:pt x="20" y="5"/>
                    </a:cubicBezTo>
                    <a:cubicBezTo>
                      <a:pt x="21" y="4"/>
                      <a:pt x="23" y="2"/>
                      <a:pt x="23" y="0"/>
                    </a:cubicBezTo>
                    <a:cubicBezTo>
                      <a:pt x="22" y="0"/>
                      <a:pt x="22" y="0"/>
                      <a:pt x="20" y="0"/>
                    </a:cubicBezTo>
                    <a:cubicBezTo>
                      <a:pt x="18" y="0"/>
                      <a:pt x="16" y="0"/>
                      <a:pt x="15" y="0"/>
                    </a:cubicBezTo>
                    <a:cubicBezTo>
                      <a:pt x="13" y="0"/>
                      <a:pt x="12" y="1"/>
                      <a:pt x="11" y="1"/>
                    </a:cubicBezTo>
                    <a:cubicBezTo>
                      <a:pt x="9" y="1"/>
                      <a:pt x="4"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6" name="Freeform 1136"/>
              <p:cNvSpPr>
                <a:spLocks/>
              </p:cNvSpPr>
              <p:nvPr/>
            </p:nvSpPr>
            <p:spPr bwMode="auto">
              <a:xfrm>
                <a:off x="4553" y="2045"/>
                <a:ext cx="20" cy="30"/>
              </a:xfrm>
              <a:custGeom>
                <a:avLst/>
                <a:gdLst>
                  <a:gd name="T0" fmla="*/ 6 w 21"/>
                  <a:gd name="T1" fmla="*/ 32 h 32"/>
                  <a:gd name="T2" fmla="*/ 19 w 21"/>
                  <a:gd name="T3" fmla="*/ 1 h 32"/>
                  <a:gd name="T4" fmla="*/ 18 w 21"/>
                  <a:gd name="T5" fmla="*/ 0 h 32"/>
                  <a:gd name="T6" fmla="*/ 3 w 21"/>
                  <a:gd name="T7" fmla="*/ 16 h 32"/>
                  <a:gd name="T8" fmla="*/ 6 w 21"/>
                  <a:gd name="T9" fmla="*/ 32 h 32"/>
                </a:gdLst>
                <a:ahLst/>
                <a:cxnLst>
                  <a:cxn ang="0">
                    <a:pos x="T0" y="T1"/>
                  </a:cxn>
                  <a:cxn ang="0">
                    <a:pos x="T2" y="T3"/>
                  </a:cxn>
                  <a:cxn ang="0">
                    <a:pos x="T4" y="T5"/>
                  </a:cxn>
                  <a:cxn ang="0">
                    <a:pos x="T6" y="T7"/>
                  </a:cxn>
                  <a:cxn ang="0">
                    <a:pos x="T8" y="T9"/>
                  </a:cxn>
                </a:cxnLst>
                <a:rect l="0" t="0" r="r" b="b"/>
                <a:pathLst>
                  <a:path w="21" h="32">
                    <a:moveTo>
                      <a:pt x="6" y="32"/>
                    </a:moveTo>
                    <a:cubicBezTo>
                      <a:pt x="10" y="28"/>
                      <a:pt x="21" y="4"/>
                      <a:pt x="19" y="1"/>
                    </a:cubicBezTo>
                    <a:cubicBezTo>
                      <a:pt x="19" y="0"/>
                      <a:pt x="18" y="0"/>
                      <a:pt x="18" y="0"/>
                    </a:cubicBezTo>
                    <a:cubicBezTo>
                      <a:pt x="14" y="0"/>
                      <a:pt x="5" y="6"/>
                      <a:pt x="3" y="16"/>
                    </a:cubicBezTo>
                    <a:cubicBezTo>
                      <a:pt x="0" y="26"/>
                      <a:pt x="4" y="31"/>
                      <a:pt x="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7" name="Freeform 1137"/>
              <p:cNvSpPr>
                <a:spLocks/>
              </p:cNvSpPr>
              <p:nvPr/>
            </p:nvSpPr>
            <p:spPr bwMode="auto">
              <a:xfrm>
                <a:off x="4573" y="2218"/>
                <a:ext cx="48" cy="44"/>
              </a:xfrm>
              <a:custGeom>
                <a:avLst/>
                <a:gdLst>
                  <a:gd name="T0" fmla="*/ 43 w 51"/>
                  <a:gd name="T1" fmla="*/ 0 h 46"/>
                  <a:gd name="T2" fmla="*/ 41 w 51"/>
                  <a:gd name="T3" fmla="*/ 1 h 46"/>
                  <a:gd name="T4" fmla="*/ 41 w 51"/>
                  <a:gd name="T5" fmla="*/ 2 h 46"/>
                  <a:gd name="T6" fmla="*/ 42 w 51"/>
                  <a:gd name="T7" fmla="*/ 6 h 46"/>
                  <a:gd name="T8" fmla="*/ 38 w 51"/>
                  <a:gd name="T9" fmla="*/ 8 h 46"/>
                  <a:gd name="T10" fmla="*/ 35 w 51"/>
                  <a:gd name="T11" fmla="*/ 9 h 46"/>
                  <a:gd name="T12" fmla="*/ 30 w 51"/>
                  <a:gd name="T13" fmla="*/ 14 h 46"/>
                  <a:gd name="T14" fmla="*/ 29 w 51"/>
                  <a:gd name="T15" fmla="*/ 14 h 46"/>
                  <a:gd name="T16" fmla="*/ 28 w 51"/>
                  <a:gd name="T17" fmla="*/ 17 h 46"/>
                  <a:gd name="T18" fmla="*/ 25 w 51"/>
                  <a:gd name="T19" fmla="*/ 18 h 46"/>
                  <a:gd name="T20" fmla="*/ 16 w 51"/>
                  <a:gd name="T21" fmla="*/ 13 h 46"/>
                  <a:gd name="T22" fmla="*/ 11 w 51"/>
                  <a:gd name="T23" fmla="*/ 16 h 46"/>
                  <a:gd name="T24" fmla="*/ 4 w 51"/>
                  <a:gd name="T25" fmla="*/ 21 h 46"/>
                  <a:gd name="T26" fmla="*/ 1 w 51"/>
                  <a:gd name="T27" fmla="*/ 25 h 46"/>
                  <a:gd name="T28" fmla="*/ 0 w 51"/>
                  <a:gd name="T29" fmla="*/ 29 h 46"/>
                  <a:gd name="T30" fmla="*/ 3 w 51"/>
                  <a:gd name="T31" fmla="*/ 27 h 46"/>
                  <a:gd name="T32" fmla="*/ 9 w 51"/>
                  <a:gd name="T33" fmla="*/ 24 h 46"/>
                  <a:gd name="T34" fmla="*/ 10 w 51"/>
                  <a:gd name="T35" fmla="*/ 24 h 46"/>
                  <a:gd name="T36" fmla="*/ 11 w 51"/>
                  <a:gd name="T37" fmla="*/ 23 h 46"/>
                  <a:gd name="T38" fmla="*/ 16 w 51"/>
                  <a:gd name="T39" fmla="*/ 20 h 46"/>
                  <a:gd name="T40" fmla="*/ 18 w 51"/>
                  <a:gd name="T41" fmla="*/ 21 h 46"/>
                  <a:gd name="T42" fmla="*/ 23 w 51"/>
                  <a:gd name="T43" fmla="*/ 31 h 46"/>
                  <a:gd name="T44" fmla="*/ 27 w 51"/>
                  <a:gd name="T45" fmla="*/ 40 h 46"/>
                  <a:gd name="T46" fmla="*/ 36 w 51"/>
                  <a:gd name="T47" fmla="*/ 44 h 46"/>
                  <a:gd name="T48" fmla="*/ 38 w 51"/>
                  <a:gd name="T49" fmla="*/ 46 h 46"/>
                  <a:gd name="T50" fmla="*/ 37 w 51"/>
                  <a:gd name="T51" fmla="*/ 40 h 46"/>
                  <a:gd name="T52" fmla="*/ 36 w 51"/>
                  <a:gd name="T53" fmla="*/ 33 h 46"/>
                  <a:gd name="T54" fmla="*/ 43 w 51"/>
                  <a:gd name="T55" fmla="*/ 29 h 46"/>
                  <a:gd name="T56" fmla="*/ 49 w 51"/>
                  <a:gd name="T57" fmla="*/ 27 h 46"/>
                  <a:gd name="T58" fmla="*/ 48 w 51"/>
                  <a:gd name="T59" fmla="*/ 15 h 46"/>
                  <a:gd name="T60" fmla="*/ 46 w 51"/>
                  <a:gd name="T61" fmla="*/ 4 h 46"/>
                  <a:gd name="T62" fmla="*/ 43 w 51"/>
                  <a:gd name="T6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6">
                    <a:moveTo>
                      <a:pt x="43" y="0"/>
                    </a:moveTo>
                    <a:cubicBezTo>
                      <a:pt x="42" y="0"/>
                      <a:pt x="41" y="1"/>
                      <a:pt x="41" y="1"/>
                    </a:cubicBezTo>
                    <a:cubicBezTo>
                      <a:pt x="41" y="1"/>
                      <a:pt x="41" y="2"/>
                      <a:pt x="41" y="2"/>
                    </a:cubicBezTo>
                    <a:cubicBezTo>
                      <a:pt x="42" y="3"/>
                      <a:pt x="43" y="4"/>
                      <a:pt x="42" y="6"/>
                    </a:cubicBezTo>
                    <a:cubicBezTo>
                      <a:pt x="41" y="7"/>
                      <a:pt x="40" y="8"/>
                      <a:pt x="38" y="8"/>
                    </a:cubicBezTo>
                    <a:cubicBezTo>
                      <a:pt x="36" y="8"/>
                      <a:pt x="35" y="8"/>
                      <a:pt x="35" y="9"/>
                    </a:cubicBezTo>
                    <a:cubicBezTo>
                      <a:pt x="35" y="13"/>
                      <a:pt x="31" y="14"/>
                      <a:pt x="30" y="14"/>
                    </a:cubicBezTo>
                    <a:cubicBezTo>
                      <a:pt x="29" y="14"/>
                      <a:pt x="29" y="14"/>
                      <a:pt x="29" y="14"/>
                    </a:cubicBezTo>
                    <a:cubicBezTo>
                      <a:pt x="29" y="15"/>
                      <a:pt x="28" y="16"/>
                      <a:pt x="28" y="17"/>
                    </a:cubicBezTo>
                    <a:cubicBezTo>
                      <a:pt x="27" y="17"/>
                      <a:pt x="27" y="18"/>
                      <a:pt x="25" y="18"/>
                    </a:cubicBezTo>
                    <a:cubicBezTo>
                      <a:pt x="22" y="18"/>
                      <a:pt x="17" y="14"/>
                      <a:pt x="16" y="13"/>
                    </a:cubicBezTo>
                    <a:cubicBezTo>
                      <a:pt x="15" y="13"/>
                      <a:pt x="13" y="15"/>
                      <a:pt x="11" y="16"/>
                    </a:cubicBezTo>
                    <a:cubicBezTo>
                      <a:pt x="9" y="18"/>
                      <a:pt x="7" y="20"/>
                      <a:pt x="4" y="21"/>
                    </a:cubicBezTo>
                    <a:cubicBezTo>
                      <a:pt x="3" y="21"/>
                      <a:pt x="2" y="23"/>
                      <a:pt x="1" y="25"/>
                    </a:cubicBezTo>
                    <a:cubicBezTo>
                      <a:pt x="0" y="26"/>
                      <a:pt x="0" y="28"/>
                      <a:pt x="0" y="29"/>
                    </a:cubicBezTo>
                    <a:cubicBezTo>
                      <a:pt x="1" y="28"/>
                      <a:pt x="2" y="28"/>
                      <a:pt x="3" y="27"/>
                    </a:cubicBezTo>
                    <a:cubicBezTo>
                      <a:pt x="5" y="25"/>
                      <a:pt x="6" y="24"/>
                      <a:pt x="9" y="24"/>
                    </a:cubicBezTo>
                    <a:cubicBezTo>
                      <a:pt x="10" y="24"/>
                      <a:pt x="10" y="24"/>
                      <a:pt x="10" y="24"/>
                    </a:cubicBezTo>
                    <a:cubicBezTo>
                      <a:pt x="10" y="24"/>
                      <a:pt x="11" y="23"/>
                      <a:pt x="11" y="23"/>
                    </a:cubicBezTo>
                    <a:cubicBezTo>
                      <a:pt x="12" y="22"/>
                      <a:pt x="13" y="20"/>
                      <a:pt x="16" y="20"/>
                    </a:cubicBezTo>
                    <a:cubicBezTo>
                      <a:pt x="17" y="20"/>
                      <a:pt x="17" y="20"/>
                      <a:pt x="18" y="21"/>
                    </a:cubicBezTo>
                    <a:cubicBezTo>
                      <a:pt x="22" y="21"/>
                      <a:pt x="23" y="26"/>
                      <a:pt x="23" y="31"/>
                    </a:cubicBezTo>
                    <a:cubicBezTo>
                      <a:pt x="24" y="36"/>
                      <a:pt x="25" y="40"/>
                      <a:pt x="27" y="40"/>
                    </a:cubicBezTo>
                    <a:cubicBezTo>
                      <a:pt x="32" y="41"/>
                      <a:pt x="35" y="43"/>
                      <a:pt x="36" y="44"/>
                    </a:cubicBezTo>
                    <a:cubicBezTo>
                      <a:pt x="37" y="45"/>
                      <a:pt x="38" y="46"/>
                      <a:pt x="38" y="46"/>
                    </a:cubicBezTo>
                    <a:cubicBezTo>
                      <a:pt x="38" y="45"/>
                      <a:pt x="38" y="42"/>
                      <a:pt x="37" y="40"/>
                    </a:cubicBezTo>
                    <a:cubicBezTo>
                      <a:pt x="37" y="37"/>
                      <a:pt x="36" y="35"/>
                      <a:pt x="36" y="33"/>
                    </a:cubicBezTo>
                    <a:cubicBezTo>
                      <a:pt x="37" y="30"/>
                      <a:pt x="40" y="30"/>
                      <a:pt x="43" y="29"/>
                    </a:cubicBezTo>
                    <a:cubicBezTo>
                      <a:pt x="45" y="29"/>
                      <a:pt x="47" y="29"/>
                      <a:pt x="49" y="27"/>
                    </a:cubicBezTo>
                    <a:cubicBezTo>
                      <a:pt x="51" y="25"/>
                      <a:pt x="49" y="20"/>
                      <a:pt x="48" y="15"/>
                    </a:cubicBezTo>
                    <a:cubicBezTo>
                      <a:pt x="47" y="11"/>
                      <a:pt x="46" y="7"/>
                      <a:pt x="46" y="4"/>
                    </a:cubicBezTo>
                    <a:cubicBezTo>
                      <a:pt x="46" y="1"/>
                      <a:pt x="44" y="0"/>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8" name="Freeform 1138"/>
              <p:cNvSpPr>
                <a:spLocks/>
              </p:cNvSpPr>
              <p:nvPr/>
            </p:nvSpPr>
            <p:spPr bwMode="auto">
              <a:xfrm>
                <a:off x="4551" y="2121"/>
                <a:ext cx="25" cy="49"/>
              </a:xfrm>
              <a:custGeom>
                <a:avLst/>
                <a:gdLst>
                  <a:gd name="T0" fmla="*/ 6 w 26"/>
                  <a:gd name="T1" fmla="*/ 40 h 51"/>
                  <a:gd name="T2" fmla="*/ 6 w 26"/>
                  <a:gd name="T3" fmla="*/ 49 h 51"/>
                  <a:gd name="T4" fmla="*/ 6 w 26"/>
                  <a:gd name="T5" fmla="*/ 50 h 51"/>
                  <a:gd name="T6" fmla="*/ 9 w 26"/>
                  <a:gd name="T7" fmla="*/ 51 h 51"/>
                  <a:gd name="T8" fmla="*/ 15 w 26"/>
                  <a:gd name="T9" fmla="*/ 50 h 51"/>
                  <a:gd name="T10" fmla="*/ 18 w 26"/>
                  <a:gd name="T11" fmla="*/ 49 h 51"/>
                  <a:gd name="T12" fmla="*/ 18 w 26"/>
                  <a:gd name="T13" fmla="*/ 46 h 51"/>
                  <a:gd name="T14" fmla="*/ 16 w 26"/>
                  <a:gd name="T15" fmla="*/ 40 h 51"/>
                  <a:gd name="T16" fmla="*/ 22 w 26"/>
                  <a:gd name="T17" fmla="*/ 24 h 51"/>
                  <a:gd name="T18" fmla="*/ 24 w 26"/>
                  <a:gd name="T19" fmla="*/ 22 h 51"/>
                  <a:gd name="T20" fmla="*/ 24 w 26"/>
                  <a:gd name="T21" fmla="*/ 11 h 51"/>
                  <a:gd name="T22" fmla="*/ 22 w 26"/>
                  <a:gd name="T23" fmla="*/ 4 h 51"/>
                  <a:gd name="T24" fmla="*/ 23 w 26"/>
                  <a:gd name="T25" fmla="*/ 3 h 51"/>
                  <a:gd name="T26" fmla="*/ 16 w 26"/>
                  <a:gd name="T27" fmla="*/ 2 h 51"/>
                  <a:gd name="T28" fmla="*/ 7 w 26"/>
                  <a:gd name="T29" fmla="*/ 1 h 51"/>
                  <a:gd name="T30" fmla="*/ 6 w 26"/>
                  <a:gd name="T31" fmla="*/ 16 h 51"/>
                  <a:gd name="T32" fmla="*/ 5 w 26"/>
                  <a:gd name="T33" fmla="*/ 27 h 51"/>
                  <a:gd name="T34" fmla="*/ 0 w 26"/>
                  <a:gd name="T35" fmla="*/ 27 h 51"/>
                  <a:gd name="T36" fmla="*/ 2 w 26"/>
                  <a:gd name="T37" fmla="*/ 38 h 51"/>
                  <a:gd name="T38" fmla="*/ 6 w 26"/>
                  <a:gd name="T39"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1">
                    <a:moveTo>
                      <a:pt x="6" y="40"/>
                    </a:moveTo>
                    <a:cubicBezTo>
                      <a:pt x="7" y="42"/>
                      <a:pt x="7" y="45"/>
                      <a:pt x="6" y="49"/>
                    </a:cubicBezTo>
                    <a:cubicBezTo>
                      <a:pt x="6" y="49"/>
                      <a:pt x="6" y="50"/>
                      <a:pt x="6" y="50"/>
                    </a:cubicBezTo>
                    <a:cubicBezTo>
                      <a:pt x="7" y="51"/>
                      <a:pt x="8" y="51"/>
                      <a:pt x="9" y="51"/>
                    </a:cubicBezTo>
                    <a:cubicBezTo>
                      <a:pt x="11" y="51"/>
                      <a:pt x="13" y="51"/>
                      <a:pt x="15" y="50"/>
                    </a:cubicBezTo>
                    <a:cubicBezTo>
                      <a:pt x="16" y="50"/>
                      <a:pt x="17" y="49"/>
                      <a:pt x="18" y="49"/>
                    </a:cubicBezTo>
                    <a:cubicBezTo>
                      <a:pt x="18" y="48"/>
                      <a:pt x="18" y="47"/>
                      <a:pt x="18" y="46"/>
                    </a:cubicBezTo>
                    <a:cubicBezTo>
                      <a:pt x="17" y="44"/>
                      <a:pt x="17" y="42"/>
                      <a:pt x="16" y="40"/>
                    </a:cubicBezTo>
                    <a:cubicBezTo>
                      <a:pt x="11" y="35"/>
                      <a:pt x="17" y="29"/>
                      <a:pt x="22" y="24"/>
                    </a:cubicBezTo>
                    <a:cubicBezTo>
                      <a:pt x="22" y="23"/>
                      <a:pt x="23" y="22"/>
                      <a:pt x="24" y="22"/>
                    </a:cubicBezTo>
                    <a:cubicBezTo>
                      <a:pt x="26" y="19"/>
                      <a:pt x="25" y="15"/>
                      <a:pt x="24" y="11"/>
                    </a:cubicBezTo>
                    <a:cubicBezTo>
                      <a:pt x="23" y="8"/>
                      <a:pt x="22" y="6"/>
                      <a:pt x="22" y="4"/>
                    </a:cubicBezTo>
                    <a:cubicBezTo>
                      <a:pt x="23" y="4"/>
                      <a:pt x="23" y="3"/>
                      <a:pt x="23" y="3"/>
                    </a:cubicBezTo>
                    <a:cubicBezTo>
                      <a:pt x="21" y="3"/>
                      <a:pt x="19" y="3"/>
                      <a:pt x="16" y="2"/>
                    </a:cubicBezTo>
                    <a:cubicBezTo>
                      <a:pt x="13" y="1"/>
                      <a:pt x="9" y="0"/>
                      <a:pt x="7" y="1"/>
                    </a:cubicBezTo>
                    <a:cubicBezTo>
                      <a:pt x="6" y="2"/>
                      <a:pt x="6" y="12"/>
                      <a:pt x="6" y="16"/>
                    </a:cubicBezTo>
                    <a:cubicBezTo>
                      <a:pt x="6" y="23"/>
                      <a:pt x="7" y="26"/>
                      <a:pt x="5" y="27"/>
                    </a:cubicBezTo>
                    <a:cubicBezTo>
                      <a:pt x="4" y="28"/>
                      <a:pt x="1" y="28"/>
                      <a:pt x="0" y="27"/>
                    </a:cubicBezTo>
                    <a:cubicBezTo>
                      <a:pt x="0" y="30"/>
                      <a:pt x="1" y="36"/>
                      <a:pt x="2" y="38"/>
                    </a:cubicBezTo>
                    <a:cubicBezTo>
                      <a:pt x="3" y="38"/>
                      <a:pt x="5" y="39"/>
                      <a:pt x="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9" name="Freeform 1139"/>
              <p:cNvSpPr>
                <a:spLocks/>
              </p:cNvSpPr>
              <p:nvPr/>
            </p:nvSpPr>
            <p:spPr bwMode="auto">
              <a:xfrm>
                <a:off x="4572" y="2169"/>
                <a:ext cx="38" cy="41"/>
              </a:xfrm>
              <a:custGeom>
                <a:avLst/>
                <a:gdLst>
                  <a:gd name="T0" fmla="*/ 4 w 40"/>
                  <a:gd name="T1" fmla="*/ 3 h 43"/>
                  <a:gd name="T2" fmla="*/ 19 w 40"/>
                  <a:gd name="T3" fmla="*/ 11 h 43"/>
                  <a:gd name="T4" fmla="*/ 20 w 40"/>
                  <a:gd name="T5" fmla="*/ 16 h 43"/>
                  <a:gd name="T6" fmla="*/ 20 w 40"/>
                  <a:gd name="T7" fmla="*/ 23 h 43"/>
                  <a:gd name="T8" fmla="*/ 23 w 40"/>
                  <a:gd name="T9" fmla="*/ 22 h 43"/>
                  <a:gd name="T10" fmla="*/ 28 w 40"/>
                  <a:gd name="T11" fmla="*/ 25 h 43"/>
                  <a:gd name="T12" fmla="*/ 27 w 40"/>
                  <a:gd name="T13" fmla="*/ 31 h 43"/>
                  <a:gd name="T14" fmla="*/ 30 w 40"/>
                  <a:gd name="T15" fmla="*/ 37 h 43"/>
                  <a:gd name="T16" fmla="*/ 33 w 40"/>
                  <a:gd name="T17" fmla="*/ 43 h 43"/>
                  <a:gd name="T18" fmla="*/ 33 w 40"/>
                  <a:gd name="T19" fmla="*/ 42 h 43"/>
                  <a:gd name="T20" fmla="*/ 37 w 40"/>
                  <a:gd name="T21" fmla="*/ 34 h 43"/>
                  <a:gd name="T22" fmla="*/ 39 w 40"/>
                  <a:gd name="T23" fmla="*/ 33 h 43"/>
                  <a:gd name="T24" fmla="*/ 37 w 40"/>
                  <a:gd name="T25" fmla="*/ 26 h 43"/>
                  <a:gd name="T26" fmla="*/ 35 w 40"/>
                  <a:gd name="T27" fmla="*/ 22 h 43"/>
                  <a:gd name="T28" fmla="*/ 29 w 40"/>
                  <a:gd name="T29" fmla="*/ 18 h 43"/>
                  <a:gd name="T30" fmla="*/ 22 w 40"/>
                  <a:gd name="T31" fmla="*/ 12 h 43"/>
                  <a:gd name="T32" fmla="*/ 19 w 40"/>
                  <a:gd name="T33" fmla="*/ 7 h 43"/>
                  <a:gd name="T34" fmla="*/ 15 w 40"/>
                  <a:gd name="T35" fmla="*/ 2 h 43"/>
                  <a:gd name="T36" fmla="*/ 7 w 40"/>
                  <a:gd name="T37" fmla="*/ 0 h 43"/>
                  <a:gd name="T38" fmla="*/ 2 w 40"/>
                  <a:gd name="T39" fmla="*/ 1 h 43"/>
                  <a:gd name="T40" fmla="*/ 0 w 40"/>
                  <a:gd name="T41" fmla="*/ 2 h 43"/>
                  <a:gd name="T42" fmla="*/ 1 w 40"/>
                  <a:gd name="T43" fmla="*/ 2 h 43"/>
                  <a:gd name="T44" fmla="*/ 4 w 40"/>
                  <a:gd name="T4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43">
                    <a:moveTo>
                      <a:pt x="4" y="3"/>
                    </a:moveTo>
                    <a:cubicBezTo>
                      <a:pt x="9" y="2"/>
                      <a:pt x="16" y="7"/>
                      <a:pt x="19" y="11"/>
                    </a:cubicBezTo>
                    <a:cubicBezTo>
                      <a:pt x="20" y="13"/>
                      <a:pt x="20" y="15"/>
                      <a:pt x="20" y="16"/>
                    </a:cubicBezTo>
                    <a:cubicBezTo>
                      <a:pt x="19" y="18"/>
                      <a:pt x="19" y="22"/>
                      <a:pt x="20" y="23"/>
                    </a:cubicBezTo>
                    <a:cubicBezTo>
                      <a:pt x="21" y="23"/>
                      <a:pt x="22" y="22"/>
                      <a:pt x="23" y="22"/>
                    </a:cubicBezTo>
                    <a:cubicBezTo>
                      <a:pt x="25" y="22"/>
                      <a:pt x="27" y="23"/>
                      <a:pt x="28" y="25"/>
                    </a:cubicBezTo>
                    <a:cubicBezTo>
                      <a:pt x="29" y="27"/>
                      <a:pt x="29" y="29"/>
                      <a:pt x="27" y="31"/>
                    </a:cubicBezTo>
                    <a:cubicBezTo>
                      <a:pt x="27" y="33"/>
                      <a:pt x="27" y="34"/>
                      <a:pt x="30" y="37"/>
                    </a:cubicBezTo>
                    <a:cubicBezTo>
                      <a:pt x="31" y="39"/>
                      <a:pt x="32" y="41"/>
                      <a:pt x="33" y="43"/>
                    </a:cubicBezTo>
                    <a:cubicBezTo>
                      <a:pt x="33" y="42"/>
                      <a:pt x="33" y="42"/>
                      <a:pt x="33" y="42"/>
                    </a:cubicBezTo>
                    <a:cubicBezTo>
                      <a:pt x="32" y="37"/>
                      <a:pt x="34" y="36"/>
                      <a:pt x="37" y="34"/>
                    </a:cubicBezTo>
                    <a:cubicBezTo>
                      <a:pt x="37" y="34"/>
                      <a:pt x="38" y="34"/>
                      <a:pt x="39" y="33"/>
                    </a:cubicBezTo>
                    <a:cubicBezTo>
                      <a:pt x="40" y="32"/>
                      <a:pt x="40" y="31"/>
                      <a:pt x="37" y="26"/>
                    </a:cubicBezTo>
                    <a:cubicBezTo>
                      <a:pt x="37" y="24"/>
                      <a:pt x="36" y="23"/>
                      <a:pt x="35" y="22"/>
                    </a:cubicBezTo>
                    <a:cubicBezTo>
                      <a:pt x="34" y="20"/>
                      <a:pt x="32" y="19"/>
                      <a:pt x="29" y="18"/>
                    </a:cubicBezTo>
                    <a:cubicBezTo>
                      <a:pt x="26" y="17"/>
                      <a:pt x="22" y="16"/>
                      <a:pt x="22" y="12"/>
                    </a:cubicBezTo>
                    <a:cubicBezTo>
                      <a:pt x="22" y="10"/>
                      <a:pt x="21" y="9"/>
                      <a:pt x="19" y="7"/>
                    </a:cubicBezTo>
                    <a:cubicBezTo>
                      <a:pt x="17" y="6"/>
                      <a:pt x="15" y="4"/>
                      <a:pt x="15" y="2"/>
                    </a:cubicBezTo>
                    <a:cubicBezTo>
                      <a:pt x="14" y="2"/>
                      <a:pt x="11" y="0"/>
                      <a:pt x="7" y="0"/>
                    </a:cubicBezTo>
                    <a:cubicBezTo>
                      <a:pt x="5" y="0"/>
                      <a:pt x="3" y="0"/>
                      <a:pt x="2" y="1"/>
                    </a:cubicBezTo>
                    <a:cubicBezTo>
                      <a:pt x="1" y="1"/>
                      <a:pt x="1" y="2"/>
                      <a:pt x="0" y="2"/>
                    </a:cubicBezTo>
                    <a:cubicBezTo>
                      <a:pt x="0" y="2"/>
                      <a:pt x="1" y="2"/>
                      <a:pt x="1" y="2"/>
                    </a:cubicBezTo>
                    <a:cubicBezTo>
                      <a:pt x="1" y="3"/>
                      <a:pt x="2"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0" name="Freeform 1140"/>
              <p:cNvSpPr>
                <a:spLocks/>
              </p:cNvSpPr>
              <p:nvPr/>
            </p:nvSpPr>
            <p:spPr bwMode="auto">
              <a:xfrm>
                <a:off x="4571" y="2195"/>
                <a:ext cx="20" cy="28"/>
              </a:xfrm>
              <a:custGeom>
                <a:avLst/>
                <a:gdLst>
                  <a:gd name="T0" fmla="*/ 19 w 21"/>
                  <a:gd name="T1" fmla="*/ 15 h 30"/>
                  <a:gd name="T2" fmla="*/ 18 w 21"/>
                  <a:gd name="T3" fmla="*/ 15 h 30"/>
                  <a:gd name="T4" fmla="*/ 17 w 21"/>
                  <a:gd name="T5" fmla="*/ 14 h 30"/>
                  <a:gd name="T6" fmla="*/ 17 w 21"/>
                  <a:gd name="T7" fmla="*/ 11 h 30"/>
                  <a:gd name="T8" fmla="*/ 15 w 21"/>
                  <a:gd name="T9" fmla="*/ 8 h 30"/>
                  <a:gd name="T10" fmla="*/ 2 w 21"/>
                  <a:gd name="T11" fmla="*/ 0 h 30"/>
                  <a:gd name="T12" fmla="*/ 1 w 21"/>
                  <a:gd name="T13" fmla="*/ 3 h 30"/>
                  <a:gd name="T14" fmla="*/ 2 w 21"/>
                  <a:gd name="T15" fmla="*/ 12 h 30"/>
                  <a:gd name="T16" fmla="*/ 3 w 21"/>
                  <a:gd name="T17" fmla="*/ 11 h 30"/>
                  <a:gd name="T18" fmla="*/ 6 w 21"/>
                  <a:gd name="T19" fmla="*/ 10 h 30"/>
                  <a:gd name="T20" fmla="*/ 9 w 21"/>
                  <a:gd name="T21" fmla="*/ 8 h 30"/>
                  <a:gd name="T22" fmla="*/ 11 w 21"/>
                  <a:gd name="T23" fmla="*/ 10 h 30"/>
                  <a:gd name="T24" fmla="*/ 11 w 21"/>
                  <a:gd name="T25" fmla="*/ 21 h 30"/>
                  <a:gd name="T26" fmla="*/ 10 w 21"/>
                  <a:gd name="T27" fmla="*/ 27 h 30"/>
                  <a:gd name="T28" fmla="*/ 11 w 21"/>
                  <a:gd name="T29" fmla="*/ 30 h 30"/>
                  <a:gd name="T30" fmla="*/ 12 w 21"/>
                  <a:gd name="T31" fmla="*/ 30 h 30"/>
                  <a:gd name="T32" fmla="*/ 15 w 21"/>
                  <a:gd name="T33" fmla="*/ 27 h 30"/>
                  <a:gd name="T34" fmla="*/ 21 w 21"/>
                  <a:gd name="T35" fmla="*/ 15 h 30"/>
                  <a:gd name="T36" fmla="*/ 21 w 21"/>
                  <a:gd name="T37" fmla="*/ 15 h 30"/>
                  <a:gd name="T38" fmla="*/ 19 w 21"/>
                  <a:gd name="T3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0">
                    <a:moveTo>
                      <a:pt x="19" y="15"/>
                    </a:moveTo>
                    <a:cubicBezTo>
                      <a:pt x="18" y="15"/>
                      <a:pt x="18" y="15"/>
                      <a:pt x="18" y="15"/>
                    </a:cubicBezTo>
                    <a:cubicBezTo>
                      <a:pt x="17" y="14"/>
                      <a:pt x="17" y="14"/>
                      <a:pt x="17" y="14"/>
                    </a:cubicBezTo>
                    <a:cubicBezTo>
                      <a:pt x="16" y="13"/>
                      <a:pt x="17" y="12"/>
                      <a:pt x="17" y="11"/>
                    </a:cubicBezTo>
                    <a:cubicBezTo>
                      <a:pt x="17" y="11"/>
                      <a:pt x="16" y="10"/>
                      <a:pt x="15" y="8"/>
                    </a:cubicBezTo>
                    <a:cubicBezTo>
                      <a:pt x="11" y="4"/>
                      <a:pt x="5" y="0"/>
                      <a:pt x="2" y="0"/>
                    </a:cubicBezTo>
                    <a:cubicBezTo>
                      <a:pt x="2" y="0"/>
                      <a:pt x="1" y="1"/>
                      <a:pt x="1" y="3"/>
                    </a:cubicBezTo>
                    <a:cubicBezTo>
                      <a:pt x="0" y="7"/>
                      <a:pt x="1" y="11"/>
                      <a:pt x="2" y="12"/>
                    </a:cubicBezTo>
                    <a:cubicBezTo>
                      <a:pt x="2" y="12"/>
                      <a:pt x="3" y="11"/>
                      <a:pt x="3" y="11"/>
                    </a:cubicBezTo>
                    <a:cubicBezTo>
                      <a:pt x="6" y="11"/>
                      <a:pt x="6" y="11"/>
                      <a:pt x="6" y="10"/>
                    </a:cubicBezTo>
                    <a:cubicBezTo>
                      <a:pt x="7" y="8"/>
                      <a:pt x="8" y="8"/>
                      <a:pt x="9" y="8"/>
                    </a:cubicBezTo>
                    <a:cubicBezTo>
                      <a:pt x="10" y="8"/>
                      <a:pt x="11" y="9"/>
                      <a:pt x="11" y="10"/>
                    </a:cubicBezTo>
                    <a:cubicBezTo>
                      <a:pt x="12" y="12"/>
                      <a:pt x="14" y="18"/>
                      <a:pt x="11" y="21"/>
                    </a:cubicBezTo>
                    <a:cubicBezTo>
                      <a:pt x="9" y="22"/>
                      <a:pt x="9" y="25"/>
                      <a:pt x="10" y="27"/>
                    </a:cubicBezTo>
                    <a:cubicBezTo>
                      <a:pt x="10" y="29"/>
                      <a:pt x="11" y="29"/>
                      <a:pt x="11" y="30"/>
                    </a:cubicBezTo>
                    <a:cubicBezTo>
                      <a:pt x="12" y="30"/>
                      <a:pt x="12" y="30"/>
                      <a:pt x="12" y="30"/>
                    </a:cubicBezTo>
                    <a:cubicBezTo>
                      <a:pt x="12" y="30"/>
                      <a:pt x="13" y="29"/>
                      <a:pt x="15" y="27"/>
                    </a:cubicBezTo>
                    <a:cubicBezTo>
                      <a:pt x="18" y="23"/>
                      <a:pt x="21" y="17"/>
                      <a:pt x="21" y="15"/>
                    </a:cubicBezTo>
                    <a:cubicBezTo>
                      <a:pt x="21" y="15"/>
                      <a:pt x="21" y="15"/>
                      <a:pt x="21" y="15"/>
                    </a:cubicBezTo>
                    <a:cubicBezTo>
                      <a:pt x="20" y="15"/>
                      <a:pt x="20"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1" name="Freeform 1141"/>
              <p:cNvSpPr>
                <a:spLocks/>
              </p:cNvSpPr>
              <p:nvPr/>
            </p:nvSpPr>
            <p:spPr bwMode="auto">
              <a:xfrm>
                <a:off x="4129" y="2220"/>
                <a:ext cx="20" cy="37"/>
              </a:xfrm>
              <a:custGeom>
                <a:avLst/>
                <a:gdLst>
                  <a:gd name="T0" fmla="*/ 4 w 20"/>
                  <a:gd name="T1" fmla="*/ 0 h 39"/>
                  <a:gd name="T2" fmla="*/ 3 w 20"/>
                  <a:gd name="T3" fmla="*/ 4 h 39"/>
                  <a:gd name="T4" fmla="*/ 1 w 20"/>
                  <a:gd name="T5" fmla="*/ 9 h 39"/>
                  <a:gd name="T6" fmla="*/ 1 w 20"/>
                  <a:gd name="T7" fmla="*/ 23 h 39"/>
                  <a:gd name="T8" fmla="*/ 1 w 20"/>
                  <a:gd name="T9" fmla="*/ 26 h 39"/>
                  <a:gd name="T10" fmla="*/ 5 w 20"/>
                  <a:gd name="T11" fmla="*/ 38 h 39"/>
                  <a:gd name="T12" fmla="*/ 8 w 20"/>
                  <a:gd name="T13" fmla="*/ 39 h 39"/>
                  <a:gd name="T14" fmla="*/ 20 w 20"/>
                  <a:gd name="T15" fmla="*/ 24 h 39"/>
                  <a:gd name="T16" fmla="*/ 4 w 20"/>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9">
                    <a:moveTo>
                      <a:pt x="4" y="0"/>
                    </a:moveTo>
                    <a:cubicBezTo>
                      <a:pt x="3" y="0"/>
                      <a:pt x="3" y="2"/>
                      <a:pt x="3" y="4"/>
                    </a:cubicBezTo>
                    <a:cubicBezTo>
                      <a:pt x="2" y="5"/>
                      <a:pt x="2" y="7"/>
                      <a:pt x="1" y="9"/>
                    </a:cubicBezTo>
                    <a:cubicBezTo>
                      <a:pt x="0" y="13"/>
                      <a:pt x="0" y="17"/>
                      <a:pt x="1" y="23"/>
                    </a:cubicBezTo>
                    <a:cubicBezTo>
                      <a:pt x="1" y="24"/>
                      <a:pt x="1" y="25"/>
                      <a:pt x="1" y="26"/>
                    </a:cubicBezTo>
                    <a:cubicBezTo>
                      <a:pt x="1" y="31"/>
                      <a:pt x="2" y="36"/>
                      <a:pt x="5" y="38"/>
                    </a:cubicBezTo>
                    <a:cubicBezTo>
                      <a:pt x="6" y="39"/>
                      <a:pt x="7" y="39"/>
                      <a:pt x="8" y="39"/>
                    </a:cubicBezTo>
                    <a:cubicBezTo>
                      <a:pt x="12" y="39"/>
                      <a:pt x="19" y="31"/>
                      <a:pt x="20" y="24"/>
                    </a:cubicBezTo>
                    <a:cubicBezTo>
                      <a:pt x="20" y="16"/>
                      <a:pt x="7"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2" name="Freeform 1142"/>
              <p:cNvSpPr>
                <a:spLocks noEditPoints="1"/>
              </p:cNvSpPr>
              <p:nvPr/>
            </p:nvSpPr>
            <p:spPr bwMode="auto">
              <a:xfrm>
                <a:off x="3770" y="1652"/>
                <a:ext cx="434" cy="200"/>
              </a:xfrm>
              <a:custGeom>
                <a:avLst/>
                <a:gdLst>
                  <a:gd name="T0" fmla="*/ 74 w 454"/>
                  <a:gd name="T1" fmla="*/ 126 h 209"/>
                  <a:gd name="T2" fmla="*/ 61 w 454"/>
                  <a:gd name="T3" fmla="*/ 149 h 209"/>
                  <a:gd name="T4" fmla="*/ 42 w 454"/>
                  <a:gd name="T5" fmla="*/ 160 h 209"/>
                  <a:gd name="T6" fmla="*/ 63 w 454"/>
                  <a:gd name="T7" fmla="*/ 181 h 209"/>
                  <a:gd name="T8" fmla="*/ 70 w 454"/>
                  <a:gd name="T9" fmla="*/ 194 h 209"/>
                  <a:gd name="T10" fmla="*/ 70 w 454"/>
                  <a:gd name="T11" fmla="*/ 190 h 209"/>
                  <a:gd name="T12" fmla="*/ 134 w 454"/>
                  <a:gd name="T13" fmla="*/ 140 h 209"/>
                  <a:gd name="T14" fmla="*/ 155 w 454"/>
                  <a:gd name="T15" fmla="*/ 140 h 209"/>
                  <a:gd name="T16" fmla="*/ 164 w 454"/>
                  <a:gd name="T17" fmla="*/ 159 h 209"/>
                  <a:gd name="T18" fmla="*/ 170 w 454"/>
                  <a:gd name="T19" fmla="*/ 165 h 209"/>
                  <a:gd name="T20" fmla="*/ 175 w 454"/>
                  <a:gd name="T21" fmla="*/ 171 h 209"/>
                  <a:gd name="T22" fmla="*/ 187 w 454"/>
                  <a:gd name="T23" fmla="*/ 169 h 209"/>
                  <a:gd name="T24" fmla="*/ 224 w 454"/>
                  <a:gd name="T25" fmla="*/ 186 h 209"/>
                  <a:gd name="T26" fmla="*/ 249 w 454"/>
                  <a:gd name="T27" fmla="*/ 209 h 209"/>
                  <a:gd name="T28" fmla="*/ 269 w 454"/>
                  <a:gd name="T29" fmla="*/ 196 h 209"/>
                  <a:gd name="T30" fmla="*/ 270 w 454"/>
                  <a:gd name="T31" fmla="*/ 194 h 209"/>
                  <a:gd name="T32" fmla="*/ 272 w 454"/>
                  <a:gd name="T33" fmla="*/ 191 h 209"/>
                  <a:gd name="T34" fmla="*/ 279 w 454"/>
                  <a:gd name="T35" fmla="*/ 184 h 209"/>
                  <a:gd name="T36" fmla="*/ 319 w 454"/>
                  <a:gd name="T37" fmla="*/ 176 h 209"/>
                  <a:gd name="T38" fmla="*/ 366 w 454"/>
                  <a:gd name="T39" fmla="*/ 182 h 209"/>
                  <a:gd name="T40" fmla="*/ 380 w 454"/>
                  <a:gd name="T41" fmla="*/ 186 h 209"/>
                  <a:gd name="T42" fmla="*/ 378 w 454"/>
                  <a:gd name="T43" fmla="*/ 154 h 209"/>
                  <a:gd name="T44" fmla="*/ 405 w 454"/>
                  <a:gd name="T45" fmla="*/ 147 h 209"/>
                  <a:gd name="T46" fmla="*/ 425 w 454"/>
                  <a:gd name="T47" fmla="*/ 122 h 209"/>
                  <a:gd name="T48" fmla="*/ 438 w 454"/>
                  <a:gd name="T49" fmla="*/ 111 h 209"/>
                  <a:gd name="T50" fmla="*/ 454 w 454"/>
                  <a:gd name="T51" fmla="*/ 90 h 209"/>
                  <a:gd name="T52" fmla="*/ 433 w 454"/>
                  <a:gd name="T53" fmla="*/ 82 h 209"/>
                  <a:gd name="T54" fmla="*/ 410 w 454"/>
                  <a:gd name="T55" fmla="*/ 70 h 209"/>
                  <a:gd name="T56" fmla="*/ 386 w 454"/>
                  <a:gd name="T57" fmla="*/ 66 h 209"/>
                  <a:gd name="T58" fmla="*/ 341 w 454"/>
                  <a:gd name="T59" fmla="*/ 20 h 209"/>
                  <a:gd name="T60" fmla="*/ 327 w 454"/>
                  <a:gd name="T61" fmla="*/ 22 h 209"/>
                  <a:gd name="T62" fmla="*/ 304 w 454"/>
                  <a:gd name="T63" fmla="*/ 26 h 209"/>
                  <a:gd name="T64" fmla="*/ 297 w 454"/>
                  <a:gd name="T65" fmla="*/ 21 h 209"/>
                  <a:gd name="T66" fmla="*/ 293 w 454"/>
                  <a:gd name="T67" fmla="*/ 16 h 209"/>
                  <a:gd name="T68" fmla="*/ 281 w 454"/>
                  <a:gd name="T69" fmla="*/ 12 h 209"/>
                  <a:gd name="T70" fmla="*/ 264 w 454"/>
                  <a:gd name="T71" fmla="*/ 0 h 209"/>
                  <a:gd name="T72" fmla="*/ 215 w 454"/>
                  <a:gd name="T73" fmla="*/ 13 h 209"/>
                  <a:gd name="T74" fmla="*/ 184 w 454"/>
                  <a:gd name="T75" fmla="*/ 20 h 209"/>
                  <a:gd name="T76" fmla="*/ 168 w 454"/>
                  <a:gd name="T77" fmla="*/ 21 h 209"/>
                  <a:gd name="T78" fmla="*/ 170 w 454"/>
                  <a:gd name="T79" fmla="*/ 37 h 209"/>
                  <a:gd name="T80" fmla="*/ 158 w 454"/>
                  <a:gd name="T81" fmla="*/ 52 h 209"/>
                  <a:gd name="T82" fmla="*/ 157 w 454"/>
                  <a:gd name="T83" fmla="*/ 70 h 209"/>
                  <a:gd name="T84" fmla="*/ 147 w 454"/>
                  <a:gd name="T85" fmla="*/ 72 h 209"/>
                  <a:gd name="T86" fmla="*/ 120 w 454"/>
                  <a:gd name="T87" fmla="*/ 66 h 209"/>
                  <a:gd name="T88" fmla="*/ 94 w 454"/>
                  <a:gd name="T89" fmla="*/ 68 h 209"/>
                  <a:gd name="T90" fmla="*/ 90 w 454"/>
                  <a:gd name="T91" fmla="*/ 71 h 209"/>
                  <a:gd name="T92" fmla="*/ 88 w 454"/>
                  <a:gd name="T93" fmla="*/ 69 h 209"/>
                  <a:gd name="T94" fmla="*/ 73 w 454"/>
                  <a:gd name="T95" fmla="*/ 59 h 209"/>
                  <a:gd name="T96" fmla="*/ 52 w 454"/>
                  <a:gd name="T97" fmla="*/ 57 h 209"/>
                  <a:gd name="T98" fmla="*/ 32 w 454"/>
                  <a:gd name="T99" fmla="*/ 66 h 209"/>
                  <a:gd name="T100" fmla="*/ 27 w 454"/>
                  <a:gd name="T101" fmla="*/ 79 h 209"/>
                  <a:gd name="T102" fmla="*/ 11 w 454"/>
                  <a:gd name="T103" fmla="*/ 75 h 209"/>
                  <a:gd name="T104" fmla="*/ 6 w 454"/>
                  <a:gd name="T105" fmla="*/ 90 h 209"/>
                  <a:gd name="T106" fmla="*/ 11 w 454"/>
                  <a:gd name="T107" fmla="*/ 109 h 209"/>
                  <a:gd name="T108" fmla="*/ 24 w 454"/>
                  <a:gd name="T109" fmla="*/ 128 h 209"/>
                  <a:gd name="T110" fmla="*/ 311 w 454"/>
                  <a:gd name="T111" fmla="*/ 132 h 209"/>
                  <a:gd name="T112" fmla="*/ 358 w 454"/>
                  <a:gd name="T113" fmla="*/ 135 h 209"/>
                  <a:gd name="T114" fmla="*/ 313 w 454"/>
                  <a:gd name="T115" fmla="*/ 154 h 209"/>
                  <a:gd name="T116" fmla="*/ 170 w 454"/>
                  <a:gd name="T117" fmla="*/ 13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209">
                    <a:moveTo>
                      <a:pt x="30" y="130"/>
                    </a:moveTo>
                    <a:cubicBezTo>
                      <a:pt x="35" y="126"/>
                      <a:pt x="43" y="121"/>
                      <a:pt x="51" y="121"/>
                    </a:cubicBezTo>
                    <a:cubicBezTo>
                      <a:pt x="52" y="121"/>
                      <a:pt x="54" y="122"/>
                      <a:pt x="55" y="122"/>
                    </a:cubicBezTo>
                    <a:cubicBezTo>
                      <a:pt x="58" y="123"/>
                      <a:pt x="61" y="123"/>
                      <a:pt x="63" y="123"/>
                    </a:cubicBezTo>
                    <a:cubicBezTo>
                      <a:pt x="65" y="123"/>
                      <a:pt x="65" y="123"/>
                      <a:pt x="65" y="123"/>
                    </a:cubicBezTo>
                    <a:cubicBezTo>
                      <a:pt x="68" y="123"/>
                      <a:pt x="71" y="123"/>
                      <a:pt x="74" y="126"/>
                    </a:cubicBezTo>
                    <a:cubicBezTo>
                      <a:pt x="76" y="130"/>
                      <a:pt x="76" y="134"/>
                      <a:pt x="75" y="138"/>
                    </a:cubicBezTo>
                    <a:cubicBezTo>
                      <a:pt x="75" y="140"/>
                      <a:pt x="75" y="142"/>
                      <a:pt x="75" y="143"/>
                    </a:cubicBezTo>
                    <a:cubicBezTo>
                      <a:pt x="76" y="144"/>
                      <a:pt x="76" y="146"/>
                      <a:pt x="75" y="147"/>
                    </a:cubicBezTo>
                    <a:cubicBezTo>
                      <a:pt x="74" y="148"/>
                      <a:pt x="71" y="149"/>
                      <a:pt x="67" y="149"/>
                    </a:cubicBezTo>
                    <a:cubicBezTo>
                      <a:pt x="65" y="149"/>
                      <a:pt x="64" y="149"/>
                      <a:pt x="62" y="149"/>
                    </a:cubicBezTo>
                    <a:cubicBezTo>
                      <a:pt x="62" y="149"/>
                      <a:pt x="61" y="149"/>
                      <a:pt x="61" y="149"/>
                    </a:cubicBezTo>
                    <a:cubicBezTo>
                      <a:pt x="56" y="149"/>
                      <a:pt x="52" y="150"/>
                      <a:pt x="50" y="151"/>
                    </a:cubicBezTo>
                    <a:cubicBezTo>
                      <a:pt x="51" y="152"/>
                      <a:pt x="51" y="152"/>
                      <a:pt x="51" y="152"/>
                    </a:cubicBezTo>
                    <a:cubicBezTo>
                      <a:pt x="52" y="155"/>
                      <a:pt x="53" y="158"/>
                      <a:pt x="52" y="160"/>
                    </a:cubicBezTo>
                    <a:cubicBezTo>
                      <a:pt x="51" y="162"/>
                      <a:pt x="49" y="162"/>
                      <a:pt x="46" y="160"/>
                    </a:cubicBezTo>
                    <a:cubicBezTo>
                      <a:pt x="44" y="159"/>
                      <a:pt x="42" y="159"/>
                      <a:pt x="42" y="160"/>
                    </a:cubicBezTo>
                    <a:cubicBezTo>
                      <a:pt x="42" y="160"/>
                      <a:pt x="42" y="160"/>
                      <a:pt x="42" y="160"/>
                    </a:cubicBezTo>
                    <a:cubicBezTo>
                      <a:pt x="46" y="160"/>
                      <a:pt x="52" y="165"/>
                      <a:pt x="52" y="169"/>
                    </a:cubicBezTo>
                    <a:cubicBezTo>
                      <a:pt x="52" y="174"/>
                      <a:pt x="53" y="176"/>
                      <a:pt x="53" y="176"/>
                    </a:cubicBezTo>
                    <a:cubicBezTo>
                      <a:pt x="53" y="176"/>
                      <a:pt x="54" y="176"/>
                      <a:pt x="54" y="176"/>
                    </a:cubicBezTo>
                    <a:cubicBezTo>
                      <a:pt x="56" y="176"/>
                      <a:pt x="57" y="177"/>
                      <a:pt x="58" y="179"/>
                    </a:cubicBezTo>
                    <a:cubicBezTo>
                      <a:pt x="59" y="180"/>
                      <a:pt x="60" y="181"/>
                      <a:pt x="61" y="181"/>
                    </a:cubicBezTo>
                    <a:cubicBezTo>
                      <a:pt x="62" y="181"/>
                      <a:pt x="62" y="181"/>
                      <a:pt x="63" y="181"/>
                    </a:cubicBezTo>
                    <a:cubicBezTo>
                      <a:pt x="66" y="181"/>
                      <a:pt x="69" y="182"/>
                      <a:pt x="70" y="184"/>
                    </a:cubicBezTo>
                    <a:cubicBezTo>
                      <a:pt x="70" y="185"/>
                      <a:pt x="71" y="187"/>
                      <a:pt x="68" y="190"/>
                    </a:cubicBezTo>
                    <a:cubicBezTo>
                      <a:pt x="68" y="190"/>
                      <a:pt x="67" y="192"/>
                      <a:pt x="68" y="193"/>
                    </a:cubicBezTo>
                    <a:cubicBezTo>
                      <a:pt x="68" y="195"/>
                      <a:pt x="68" y="197"/>
                      <a:pt x="69" y="198"/>
                    </a:cubicBezTo>
                    <a:cubicBezTo>
                      <a:pt x="69" y="197"/>
                      <a:pt x="69" y="195"/>
                      <a:pt x="70" y="194"/>
                    </a:cubicBezTo>
                    <a:cubicBezTo>
                      <a:pt x="70" y="194"/>
                      <a:pt x="70" y="194"/>
                      <a:pt x="70" y="194"/>
                    </a:cubicBezTo>
                    <a:cubicBezTo>
                      <a:pt x="70" y="193"/>
                      <a:pt x="70" y="193"/>
                      <a:pt x="69" y="193"/>
                    </a:cubicBezTo>
                    <a:cubicBezTo>
                      <a:pt x="69" y="193"/>
                      <a:pt x="69" y="193"/>
                      <a:pt x="69" y="192"/>
                    </a:cubicBezTo>
                    <a:cubicBezTo>
                      <a:pt x="69" y="192"/>
                      <a:pt x="69" y="192"/>
                      <a:pt x="70" y="192"/>
                    </a:cubicBezTo>
                    <a:cubicBezTo>
                      <a:pt x="70" y="192"/>
                      <a:pt x="70" y="191"/>
                      <a:pt x="70" y="191"/>
                    </a:cubicBezTo>
                    <a:cubicBezTo>
                      <a:pt x="70" y="191"/>
                      <a:pt x="70" y="191"/>
                      <a:pt x="70" y="191"/>
                    </a:cubicBezTo>
                    <a:cubicBezTo>
                      <a:pt x="70" y="190"/>
                      <a:pt x="70" y="190"/>
                      <a:pt x="70" y="190"/>
                    </a:cubicBezTo>
                    <a:cubicBezTo>
                      <a:pt x="72" y="187"/>
                      <a:pt x="78" y="186"/>
                      <a:pt x="83" y="186"/>
                    </a:cubicBezTo>
                    <a:cubicBezTo>
                      <a:pt x="88" y="186"/>
                      <a:pt x="95" y="193"/>
                      <a:pt x="99" y="198"/>
                    </a:cubicBezTo>
                    <a:cubicBezTo>
                      <a:pt x="100" y="200"/>
                      <a:pt x="102" y="200"/>
                      <a:pt x="103" y="199"/>
                    </a:cubicBezTo>
                    <a:cubicBezTo>
                      <a:pt x="105" y="149"/>
                      <a:pt x="105" y="149"/>
                      <a:pt x="105" y="149"/>
                    </a:cubicBezTo>
                    <a:cubicBezTo>
                      <a:pt x="134" y="141"/>
                      <a:pt x="134" y="141"/>
                      <a:pt x="134" y="141"/>
                    </a:cubicBezTo>
                    <a:cubicBezTo>
                      <a:pt x="134" y="141"/>
                      <a:pt x="134" y="141"/>
                      <a:pt x="134" y="140"/>
                    </a:cubicBezTo>
                    <a:cubicBezTo>
                      <a:pt x="136" y="137"/>
                      <a:pt x="139" y="137"/>
                      <a:pt x="140" y="137"/>
                    </a:cubicBezTo>
                    <a:cubicBezTo>
                      <a:pt x="142" y="137"/>
                      <a:pt x="144" y="138"/>
                      <a:pt x="146" y="139"/>
                    </a:cubicBezTo>
                    <a:cubicBezTo>
                      <a:pt x="146" y="137"/>
                      <a:pt x="148" y="134"/>
                      <a:pt x="151" y="134"/>
                    </a:cubicBezTo>
                    <a:cubicBezTo>
                      <a:pt x="151" y="134"/>
                      <a:pt x="151" y="134"/>
                      <a:pt x="151" y="134"/>
                    </a:cubicBezTo>
                    <a:cubicBezTo>
                      <a:pt x="153" y="134"/>
                      <a:pt x="154" y="135"/>
                      <a:pt x="154" y="136"/>
                    </a:cubicBezTo>
                    <a:cubicBezTo>
                      <a:pt x="155" y="137"/>
                      <a:pt x="155" y="139"/>
                      <a:pt x="155" y="140"/>
                    </a:cubicBezTo>
                    <a:cubicBezTo>
                      <a:pt x="155" y="141"/>
                      <a:pt x="155" y="141"/>
                      <a:pt x="155" y="141"/>
                    </a:cubicBezTo>
                    <a:cubicBezTo>
                      <a:pt x="156" y="141"/>
                      <a:pt x="157" y="142"/>
                      <a:pt x="158" y="144"/>
                    </a:cubicBezTo>
                    <a:cubicBezTo>
                      <a:pt x="160" y="147"/>
                      <a:pt x="163" y="152"/>
                      <a:pt x="162" y="157"/>
                    </a:cubicBezTo>
                    <a:cubicBezTo>
                      <a:pt x="162" y="157"/>
                      <a:pt x="162" y="157"/>
                      <a:pt x="162" y="157"/>
                    </a:cubicBezTo>
                    <a:cubicBezTo>
                      <a:pt x="163" y="158"/>
                      <a:pt x="163" y="158"/>
                      <a:pt x="163" y="158"/>
                    </a:cubicBezTo>
                    <a:cubicBezTo>
                      <a:pt x="163" y="158"/>
                      <a:pt x="164" y="159"/>
                      <a:pt x="164" y="159"/>
                    </a:cubicBezTo>
                    <a:cubicBezTo>
                      <a:pt x="164" y="159"/>
                      <a:pt x="165" y="159"/>
                      <a:pt x="165" y="160"/>
                    </a:cubicBezTo>
                    <a:cubicBezTo>
                      <a:pt x="165" y="160"/>
                      <a:pt x="166" y="160"/>
                      <a:pt x="166" y="161"/>
                    </a:cubicBezTo>
                    <a:cubicBezTo>
                      <a:pt x="166" y="161"/>
                      <a:pt x="167" y="161"/>
                      <a:pt x="167" y="162"/>
                    </a:cubicBezTo>
                    <a:cubicBezTo>
                      <a:pt x="167" y="162"/>
                      <a:pt x="168" y="162"/>
                      <a:pt x="168" y="163"/>
                    </a:cubicBezTo>
                    <a:cubicBezTo>
                      <a:pt x="168" y="163"/>
                      <a:pt x="169" y="163"/>
                      <a:pt x="169" y="164"/>
                    </a:cubicBezTo>
                    <a:cubicBezTo>
                      <a:pt x="169" y="164"/>
                      <a:pt x="170" y="165"/>
                      <a:pt x="170" y="165"/>
                    </a:cubicBezTo>
                    <a:cubicBezTo>
                      <a:pt x="170" y="165"/>
                      <a:pt x="170" y="166"/>
                      <a:pt x="171" y="166"/>
                    </a:cubicBezTo>
                    <a:cubicBezTo>
                      <a:pt x="171" y="166"/>
                      <a:pt x="171" y="167"/>
                      <a:pt x="172" y="167"/>
                    </a:cubicBezTo>
                    <a:cubicBezTo>
                      <a:pt x="172" y="167"/>
                      <a:pt x="172" y="168"/>
                      <a:pt x="172" y="168"/>
                    </a:cubicBezTo>
                    <a:cubicBezTo>
                      <a:pt x="173" y="168"/>
                      <a:pt x="173" y="169"/>
                      <a:pt x="173" y="169"/>
                    </a:cubicBezTo>
                    <a:cubicBezTo>
                      <a:pt x="173" y="169"/>
                      <a:pt x="174" y="169"/>
                      <a:pt x="174" y="170"/>
                    </a:cubicBezTo>
                    <a:cubicBezTo>
                      <a:pt x="174" y="170"/>
                      <a:pt x="174" y="171"/>
                      <a:pt x="175" y="171"/>
                    </a:cubicBezTo>
                    <a:cubicBezTo>
                      <a:pt x="175" y="171"/>
                      <a:pt x="175" y="171"/>
                      <a:pt x="175" y="171"/>
                    </a:cubicBezTo>
                    <a:cubicBezTo>
                      <a:pt x="177" y="171"/>
                      <a:pt x="179" y="170"/>
                      <a:pt x="181" y="170"/>
                    </a:cubicBezTo>
                    <a:cubicBezTo>
                      <a:pt x="182" y="170"/>
                      <a:pt x="183" y="170"/>
                      <a:pt x="184" y="169"/>
                    </a:cubicBezTo>
                    <a:cubicBezTo>
                      <a:pt x="184" y="169"/>
                      <a:pt x="184" y="169"/>
                      <a:pt x="185" y="169"/>
                    </a:cubicBezTo>
                    <a:cubicBezTo>
                      <a:pt x="185" y="169"/>
                      <a:pt x="186" y="169"/>
                      <a:pt x="186" y="169"/>
                    </a:cubicBezTo>
                    <a:cubicBezTo>
                      <a:pt x="186" y="169"/>
                      <a:pt x="187" y="169"/>
                      <a:pt x="187" y="169"/>
                    </a:cubicBezTo>
                    <a:cubicBezTo>
                      <a:pt x="187" y="169"/>
                      <a:pt x="187" y="169"/>
                      <a:pt x="187" y="169"/>
                    </a:cubicBezTo>
                    <a:cubicBezTo>
                      <a:pt x="187" y="169"/>
                      <a:pt x="188" y="169"/>
                      <a:pt x="188" y="169"/>
                    </a:cubicBezTo>
                    <a:cubicBezTo>
                      <a:pt x="189" y="170"/>
                      <a:pt x="196" y="170"/>
                      <a:pt x="210" y="170"/>
                    </a:cubicBezTo>
                    <a:cubicBezTo>
                      <a:pt x="213" y="170"/>
                      <a:pt x="215" y="172"/>
                      <a:pt x="216" y="174"/>
                    </a:cubicBezTo>
                    <a:cubicBezTo>
                      <a:pt x="217" y="175"/>
                      <a:pt x="219" y="177"/>
                      <a:pt x="220" y="177"/>
                    </a:cubicBezTo>
                    <a:cubicBezTo>
                      <a:pt x="224" y="178"/>
                      <a:pt x="224" y="183"/>
                      <a:pt x="224" y="186"/>
                    </a:cubicBezTo>
                    <a:cubicBezTo>
                      <a:pt x="224" y="187"/>
                      <a:pt x="224" y="188"/>
                      <a:pt x="224" y="189"/>
                    </a:cubicBezTo>
                    <a:cubicBezTo>
                      <a:pt x="224" y="191"/>
                      <a:pt x="225" y="193"/>
                      <a:pt x="227" y="194"/>
                    </a:cubicBezTo>
                    <a:cubicBezTo>
                      <a:pt x="228" y="196"/>
                      <a:pt x="230" y="199"/>
                      <a:pt x="230" y="201"/>
                    </a:cubicBezTo>
                    <a:cubicBezTo>
                      <a:pt x="230" y="202"/>
                      <a:pt x="235" y="201"/>
                      <a:pt x="238" y="202"/>
                    </a:cubicBezTo>
                    <a:cubicBezTo>
                      <a:pt x="239" y="202"/>
                      <a:pt x="241" y="202"/>
                      <a:pt x="242" y="203"/>
                    </a:cubicBezTo>
                    <a:cubicBezTo>
                      <a:pt x="245" y="204"/>
                      <a:pt x="249" y="205"/>
                      <a:pt x="249" y="209"/>
                    </a:cubicBezTo>
                    <a:cubicBezTo>
                      <a:pt x="250" y="209"/>
                      <a:pt x="250" y="208"/>
                      <a:pt x="250" y="208"/>
                    </a:cubicBezTo>
                    <a:cubicBezTo>
                      <a:pt x="251" y="208"/>
                      <a:pt x="251" y="208"/>
                      <a:pt x="251" y="207"/>
                    </a:cubicBezTo>
                    <a:cubicBezTo>
                      <a:pt x="251" y="203"/>
                      <a:pt x="258" y="199"/>
                      <a:pt x="263" y="197"/>
                    </a:cubicBezTo>
                    <a:cubicBezTo>
                      <a:pt x="265" y="197"/>
                      <a:pt x="266" y="196"/>
                      <a:pt x="266" y="196"/>
                    </a:cubicBezTo>
                    <a:cubicBezTo>
                      <a:pt x="267" y="196"/>
                      <a:pt x="267" y="196"/>
                      <a:pt x="267" y="196"/>
                    </a:cubicBezTo>
                    <a:cubicBezTo>
                      <a:pt x="268" y="196"/>
                      <a:pt x="268" y="196"/>
                      <a:pt x="269" y="196"/>
                    </a:cubicBezTo>
                    <a:cubicBezTo>
                      <a:pt x="269" y="196"/>
                      <a:pt x="269" y="196"/>
                      <a:pt x="269" y="196"/>
                    </a:cubicBezTo>
                    <a:cubicBezTo>
                      <a:pt x="269" y="196"/>
                      <a:pt x="269" y="196"/>
                      <a:pt x="269" y="196"/>
                    </a:cubicBezTo>
                    <a:cubicBezTo>
                      <a:pt x="269" y="196"/>
                      <a:pt x="270" y="196"/>
                      <a:pt x="270" y="196"/>
                    </a:cubicBezTo>
                    <a:cubicBezTo>
                      <a:pt x="270" y="196"/>
                      <a:pt x="270" y="195"/>
                      <a:pt x="270" y="195"/>
                    </a:cubicBezTo>
                    <a:cubicBezTo>
                      <a:pt x="270" y="195"/>
                      <a:pt x="270" y="195"/>
                      <a:pt x="270" y="194"/>
                    </a:cubicBezTo>
                    <a:cubicBezTo>
                      <a:pt x="270" y="194"/>
                      <a:pt x="270" y="194"/>
                      <a:pt x="270" y="194"/>
                    </a:cubicBezTo>
                    <a:cubicBezTo>
                      <a:pt x="271" y="194"/>
                      <a:pt x="271" y="193"/>
                      <a:pt x="271" y="193"/>
                    </a:cubicBezTo>
                    <a:cubicBezTo>
                      <a:pt x="271" y="193"/>
                      <a:pt x="271" y="193"/>
                      <a:pt x="271" y="193"/>
                    </a:cubicBezTo>
                    <a:cubicBezTo>
                      <a:pt x="271" y="192"/>
                      <a:pt x="271" y="192"/>
                      <a:pt x="271" y="192"/>
                    </a:cubicBezTo>
                    <a:cubicBezTo>
                      <a:pt x="271" y="192"/>
                      <a:pt x="271" y="192"/>
                      <a:pt x="271" y="192"/>
                    </a:cubicBezTo>
                    <a:cubicBezTo>
                      <a:pt x="272" y="192"/>
                      <a:pt x="272" y="191"/>
                      <a:pt x="272" y="191"/>
                    </a:cubicBezTo>
                    <a:cubicBezTo>
                      <a:pt x="272" y="191"/>
                      <a:pt x="272" y="191"/>
                      <a:pt x="272" y="191"/>
                    </a:cubicBezTo>
                    <a:cubicBezTo>
                      <a:pt x="272" y="191"/>
                      <a:pt x="272" y="191"/>
                      <a:pt x="272" y="191"/>
                    </a:cubicBezTo>
                    <a:cubicBezTo>
                      <a:pt x="272" y="191"/>
                      <a:pt x="272" y="191"/>
                      <a:pt x="272" y="191"/>
                    </a:cubicBezTo>
                    <a:cubicBezTo>
                      <a:pt x="273" y="191"/>
                      <a:pt x="273" y="190"/>
                      <a:pt x="273" y="190"/>
                    </a:cubicBezTo>
                    <a:cubicBezTo>
                      <a:pt x="273" y="190"/>
                      <a:pt x="273" y="190"/>
                      <a:pt x="273" y="190"/>
                    </a:cubicBezTo>
                    <a:cubicBezTo>
                      <a:pt x="273" y="190"/>
                      <a:pt x="273" y="190"/>
                      <a:pt x="273" y="190"/>
                    </a:cubicBezTo>
                    <a:cubicBezTo>
                      <a:pt x="275" y="189"/>
                      <a:pt x="279" y="186"/>
                      <a:pt x="279" y="184"/>
                    </a:cubicBezTo>
                    <a:cubicBezTo>
                      <a:pt x="279" y="183"/>
                      <a:pt x="280" y="180"/>
                      <a:pt x="287" y="180"/>
                    </a:cubicBezTo>
                    <a:cubicBezTo>
                      <a:pt x="290" y="180"/>
                      <a:pt x="294" y="181"/>
                      <a:pt x="297" y="182"/>
                    </a:cubicBezTo>
                    <a:cubicBezTo>
                      <a:pt x="300" y="184"/>
                      <a:pt x="302" y="184"/>
                      <a:pt x="303" y="184"/>
                    </a:cubicBezTo>
                    <a:cubicBezTo>
                      <a:pt x="304" y="184"/>
                      <a:pt x="304" y="184"/>
                      <a:pt x="304" y="182"/>
                    </a:cubicBezTo>
                    <a:cubicBezTo>
                      <a:pt x="305" y="178"/>
                      <a:pt x="310" y="175"/>
                      <a:pt x="315" y="175"/>
                    </a:cubicBezTo>
                    <a:cubicBezTo>
                      <a:pt x="316" y="175"/>
                      <a:pt x="318" y="175"/>
                      <a:pt x="319" y="176"/>
                    </a:cubicBezTo>
                    <a:cubicBezTo>
                      <a:pt x="320" y="176"/>
                      <a:pt x="320" y="176"/>
                      <a:pt x="320" y="176"/>
                    </a:cubicBezTo>
                    <a:cubicBezTo>
                      <a:pt x="322" y="178"/>
                      <a:pt x="328" y="180"/>
                      <a:pt x="331" y="180"/>
                    </a:cubicBezTo>
                    <a:cubicBezTo>
                      <a:pt x="332" y="180"/>
                      <a:pt x="332" y="180"/>
                      <a:pt x="332" y="180"/>
                    </a:cubicBezTo>
                    <a:cubicBezTo>
                      <a:pt x="333" y="180"/>
                      <a:pt x="335" y="179"/>
                      <a:pt x="339" y="179"/>
                    </a:cubicBezTo>
                    <a:cubicBezTo>
                      <a:pt x="347" y="179"/>
                      <a:pt x="359" y="181"/>
                      <a:pt x="363" y="182"/>
                    </a:cubicBezTo>
                    <a:cubicBezTo>
                      <a:pt x="364" y="182"/>
                      <a:pt x="365" y="182"/>
                      <a:pt x="366" y="182"/>
                    </a:cubicBezTo>
                    <a:cubicBezTo>
                      <a:pt x="369" y="181"/>
                      <a:pt x="372" y="182"/>
                      <a:pt x="374" y="185"/>
                    </a:cubicBezTo>
                    <a:cubicBezTo>
                      <a:pt x="376" y="187"/>
                      <a:pt x="376" y="187"/>
                      <a:pt x="377" y="187"/>
                    </a:cubicBezTo>
                    <a:cubicBezTo>
                      <a:pt x="378" y="187"/>
                      <a:pt x="378" y="187"/>
                      <a:pt x="378" y="187"/>
                    </a:cubicBezTo>
                    <a:cubicBezTo>
                      <a:pt x="379" y="187"/>
                      <a:pt x="379" y="187"/>
                      <a:pt x="380" y="187"/>
                    </a:cubicBezTo>
                    <a:cubicBezTo>
                      <a:pt x="380" y="187"/>
                      <a:pt x="380" y="187"/>
                      <a:pt x="380" y="187"/>
                    </a:cubicBezTo>
                    <a:cubicBezTo>
                      <a:pt x="380" y="187"/>
                      <a:pt x="380" y="186"/>
                      <a:pt x="380" y="186"/>
                    </a:cubicBezTo>
                    <a:cubicBezTo>
                      <a:pt x="380" y="183"/>
                      <a:pt x="382" y="181"/>
                      <a:pt x="384" y="179"/>
                    </a:cubicBezTo>
                    <a:cubicBezTo>
                      <a:pt x="385" y="178"/>
                      <a:pt x="386" y="177"/>
                      <a:pt x="386" y="176"/>
                    </a:cubicBezTo>
                    <a:cubicBezTo>
                      <a:pt x="386" y="176"/>
                      <a:pt x="385" y="172"/>
                      <a:pt x="384" y="171"/>
                    </a:cubicBezTo>
                    <a:cubicBezTo>
                      <a:pt x="382" y="168"/>
                      <a:pt x="381" y="166"/>
                      <a:pt x="381" y="165"/>
                    </a:cubicBezTo>
                    <a:cubicBezTo>
                      <a:pt x="381" y="158"/>
                      <a:pt x="380" y="157"/>
                      <a:pt x="380" y="157"/>
                    </a:cubicBezTo>
                    <a:cubicBezTo>
                      <a:pt x="379" y="156"/>
                      <a:pt x="378" y="155"/>
                      <a:pt x="378" y="154"/>
                    </a:cubicBezTo>
                    <a:cubicBezTo>
                      <a:pt x="379" y="151"/>
                      <a:pt x="385" y="148"/>
                      <a:pt x="387" y="148"/>
                    </a:cubicBezTo>
                    <a:cubicBezTo>
                      <a:pt x="389" y="149"/>
                      <a:pt x="391" y="148"/>
                      <a:pt x="392" y="147"/>
                    </a:cubicBezTo>
                    <a:cubicBezTo>
                      <a:pt x="394" y="147"/>
                      <a:pt x="395" y="146"/>
                      <a:pt x="397" y="146"/>
                    </a:cubicBezTo>
                    <a:cubicBezTo>
                      <a:pt x="398" y="146"/>
                      <a:pt x="399" y="147"/>
                      <a:pt x="399" y="147"/>
                    </a:cubicBezTo>
                    <a:cubicBezTo>
                      <a:pt x="400" y="148"/>
                      <a:pt x="402" y="148"/>
                      <a:pt x="406" y="148"/>
                    </a:cubicBezTo>
                    <a:cubicBezTo>
                      <a:pt x="406" y="148"/>
                      <a:pt x="405" y="147"/>
                      <a:pt x="405" y="147"/>
                    </a:cubicBezTo>
                    <a:cubicBezTo>
                      <a:pt x="403" y="145"/>
                      <a:pt x="404" y="141"/>
                      <a:pt x="408" y="131"/>
                    </a:cubicBezTo>
                    <a:cubicBezTo>
                      <a:pt x="409" y="128"/>
                      <a:pt x="411" y="125"/>
                      <a:pt x="411" y="123"/>
                    </a:cubicBezTo>
                    <a:cubicBezTo>
                      <a:pt x="412" y="120"/>
                      <a:pt x="413" y="119"/>
                      <a:pt x="415" y="119"/>
                    </a:cubicBezTo>
                    <a:cubicBezTo>
                      <a:pt x="416" y="119"/>
                      <a:pt x="417" y="120"/>
                      <a:pt x="418" y="120"/>
                    </a:cubicBezTo>
                    <a:cubicBezTo>
                      <a:pt x="419" y="121"/>
                      <a:pt x="420" y="121"/>
                      <a:pt x="421" y="122"/>
                    </a:cubicBezTo>
                    <a:cubicBezTo>
                      <a:pt x="422" y="122"/>
                      <a:pt x="424" y="122"/>
                      <a:pt x="425" y="122"/>
                    </a:cubicBezTo>
                    <a:cubicBezTo>
                      <a:pt x="428" y="122"/>
                      <a:pt x="430" y="122"/>
                      <a:pt x="432" y="123"/>
                    </a:cubicBezTo>
                    <a:cubicBezTo>
                      <a:pt x="432" y="123"/>
                      <a:pt x="432" y="123"/>
                      <a:pt x="432" y="123"/>
                    </a:cubicBezTo>
                    <a:cubicBezTo>
                      <a:pt x="433" y="123"/>
                      <a:pt x="433" y="123"/>
                      <a:pt x="434" y="123"/>
                    </a:cubicBezTo>
                    <a:cubicBezTo>
                      <a:pt x="436" y="122"/>
                      <a:pt x="439" y="121"/>
                      <a:pt x="440" y="119"/>
                    </a:cubicBezTo>
                    <a:cubicBezTo>
                      <a:pt x="440" y="119"/>
                      <a:pt x="440" y="119"/>
                      <a:pt x="440" y="118"/>
                    </a:cubicBezTo>
                    <a:cubicBezTo>
                      <a:pt x="439" y="117"/>
                      <a:pt x="438" y="115"/>
                      <a:pt x="438" y="111"/>
                    </a:cubicBezTo>
                    <a:cubicBezTo>
                      <a:pt x="438" y="104"/>
                      <a:pt x="443" y="101"/>
                      <a:pt x="447" y="101"/>
                    </a:cubicBezTo>
                    <a:cubicBezTo>
                      <a:pt x="450" y="101"/>
                      <a:pt x="450" y="98"/>
                      <a:pt x="450" y="97"/>
                    </a:cubicBezTo>
                    <a:cubicBezTo>
                      <a:pt x="450" y="96"/>
                      <a:pt x="450" y="96"/>
                      <a:pt x="450" y="95"/>
                    </a:cubicBezTo>
                    <a:cubicBezTo>
                      <a:pt x="451" y="94"/>
                      <a:pt x="452" y="93"/>
                      <a:pt x="452" y="92"/>
                    </a:cubicBezTo>
                    <a:cubicBezTo>
                      <a:pt x="453" y="91"/>
                      <a:pt x="453" y="91"/>
                      <a:pt x="454" y="90"/>
                    </a:cubicBezTo>
                    <a:cubicBezTo>
                      <a:pt x="454" y="90"/>
                      <a:pt x="454" y="90"/>
                      <a:pt x="454" y="90"/>
                    </a:cubicBezTo>
                    <a:cubicBezTo>
                      <a:pt x="453" y="89"/>
                      <a:pt x="453" y="89"/>
                      <a:pt x="453" y="88"/>
                    </a:cubicBezTo>
                    <a:cubicBezTo>
                      <a:pt x="453" y="88"/>
                      <a:pt x="453" y="88"/>
                      <a:pt x="453" y="88"/>
                    </a:cubicBezTo>
                    <a:cubicBezTo>
                      <a:pt x="452" y="87"/>
                      <a:pt x="452" y="87"/>
                      <a:pt x="452" y="86"/>
                    </a:cubicBezTo>
                    <a:cubicBezTo>
                      <a:pt x="452" y="86"/>
                      <a:pt x="451" y="86"/>
                      <a:pt x="451" y="87"/>
                    </a:cubicBezTo>
                    <a:cubicBezTo>
                      <a:pt x="449" y="88"/>
                      <a:pt x="443" y="89"/>
                      <a:pt x="441" y="89"/>
                    </a:cubicBezTo>
                    <a:cubicBezTo>
                      <a:pt x="438" y="89"/>
                      <a:pt x="433" y="85"/>
                      <a:pt x="433" y="82"/>
                    </a:cubicBezTo>
                    <a:cubicBezTo>
                      <a:pt x="433" y="80"/>
                      <a:pt x="433" y="80"/>
                      <a:pt x="433" y="80"/>
                    </a:cubicBezTo>
                    <a:cubicBezTo>
                      <a:pt x="430" y="80"/>
                      <a:pt x="426" y="79"/>
                      <a:pt x="424" y="73"/>
                    </a:cubicBezTo>
                    <a:cubicBezTo>
                      <a:pt x="423" y="70"/>
                      <a:pt x="421" y="69"/>
                      <a:pt x="419" y="69"/>
                    </a:cubicBezTo>
                    <a:cubicBezTo>
                      <a:pt x="419" y="68"/>
                      <a:pt x="418" y="68"/>
                      <a:pt x="417" y="68"/>
                    </a:cubicBezTo>
                    <a:cubicBezTo>
                      <a:pt x="417" y="68"/>
                      <a:pt x="417" y="68"/>
                      <a:pt x="417" y="68"/>
                    </a:cubicBezTo>
                    <a:cubicBezTo>
                      <a:pt x="416" y="68"/>
                      <a:pt x="412" y="69"/>
                      <a:pt x="410" y="70"/>
                    </a:cubicBezTo>
                    <a:cubicBezTo>
                      <a:pt x="409" y="70"/>
                      <a:pt x="409" y="71"/>
                      <a:pt x="408" y="71"/>
                    </a:cubicBezTo>
                    <a:cubicBezTo>
                      <a:pt x="405" y="72"/>
                      <a:pt x="402" y="71"/>
                      <a:pt x="399" y="70"/>
                    </a:cubicBezTo>
                    <a:cubicBezTo>
                      <a:pt x="398" y="70"/>
                      <a:pt x="397" y="70"/>
                      <a:pt x="396" y="69"/>
                    </a:cubicBezTo>
                    <a:cubicBezTo>
                      <a:pt x="393" y="69"/>
                      <a:pt x="392" y="67"/>
                      <a:pt x="390" y="65"/>
                    </a:cubicBezTo>
                    <a:cubicBezTo>
                      <a:pt x="390" y="64"/>
                      <a:pt x="389" y="63"/>
                      <a:pt x="388" y="63"/>
                    </a:cubicBezTo>
                    <a:cubicBezTo>
                      <a:pt x="387" y="63"/>
                      <a:pt x="386" y="65"/>
                      <a:pt x="386" y="66"/>
                    </a:cubicBezTo>
                    <a:cubicBezTo>
                      <a:pt x="385" y="68"/>
                      <a:pt x="383" y="70"/>
                      <a:pt x="381" y="70"/>
                    </a:cubicBezTo>
                    <a:cubicBezTo>
                      <a:pt x="378" y="70"/>
                      <a:pt x="377" y="67"/>
                      <a:pt x="373" y="60"/>
                    </a:cubicBezTo>
                    <a:cubicBezTo>
                      <a:pt x="371" y="56"/>
                      <a:pt x="369" y="52"/>
                      <a:pt x="367" y="49"/>
                    </a:cubicBezTo>
                    <a:cubicBezTo>
                      <a:pt x="366" y="46"/>
                      <a:pt x="366" y="46"/>
                      <a:pt x="366" y="46"/>
                    </a:cubicBezTo>
                    <a:cubicBezTo>
                      <a:pt x="361" y="39"/>
                      <a:pt x="354" y="28"/>
                      <a:pt x="348" y="26"/>
                    </a:cubicBezTo>
                    <a:cubicBezTo>
                      <a:pt x="344" y="24"/>
                      <a:pt x="342" y="22"/>
                      <a:pt x="341" y="20"/>
                    </a:cubicBezTo>
                    <a:cubicBezTo>
                      <a:pt x="341" y="19"/>
                      <a:pt x="341" y="17"/>
                      <a:pt x="342" y="15"/>
                    </a:cubicBezTo>
                    <a:cubicBezTo>
                      <a:pt x="342" y="15"/>
                      <a:pt x="342" y="15"/>
                      <a:pt x="342" y="15"/>
                    </a:cubicBezTo>
                    <a:cubicBezTo>
                      <a:pt x="341" y="15"/>
                      <a:pt x="339" y="16"/>
                      <a:pt x="339" y="16"/>
                    </a:cubicBezTo>
                    <a:cubicBezTo>
                      <a:pt x="338" y="17"/>
                      <a:pt x="337" y="17"/>
                      <a:pt x="336" y="18"/>
                    </a:cubicBezTo>
                    <a:cubicBezTo>
                      <a:pt x="333" y="20"/>
                      <a:pt x="331" y="22"/>
                      <a:pt x="328" y="22"/>
                    </a:cubicBezTo>
                    <a:cubicBezTo>
                      <a:pt x="328" y="22"/>
                      <a:pt x="327" y="22"/>
                      <a:pt x="327" y="22"/>
                    </a:cubicBezTo>
                    <a:cubicBezTo>
                      <a:pt x="326" y="23"/>
                      <a:pt x="325" y="24"/>
                      <a:pt x="324" y="24"/>
                    </a:cubicBezTo>
                    <a:cubicBezTo>
                      <a:pt x="321" y="26"/>
                      <a:pt x="317" y="28"/>
                      <a:pt x="315" y="27"/>
                    </a:cubicBezTo>
                    <a:cubicBezTo>
                      <a:pt x="314" y="27"/>
                      <a:pt x="313" y="27"/>
                      <a:pt x="312" y="28"/>
                    </a:cubicBezTo>
                    <a:cubicBezTo>
                      <a:pt x="311" y="29"/>
                      <a:pt x="310" y="30"/>
                      <a:pt x="308" y="30"/>
                    </a:cubicBezTo>
                    <a:cubicBezTo>
                      <a:pt x="307" y="30"/>
                      <a:pt x="306" y="29"/>
                      <a:pt x="305" y="29"/>
                    </a:cubicBezTo>
                    <a:cubicBezTo>
                      <a:pt x="304" y="28"/>
                      <a:pt x="304" y="26"/>
                      <a:pt x="304" y="26"/>
                    </a:cubicBezTo>
                    <a:cubicBezTo>
                      <a:pt x="304" y="24"/>
                      <a:pt x="305" y="23"/>
                      <a:pt x="307" y="21"/>
                    </a:cubicBezTo>
                    <a:cubicBezTo>
                      <a:pt x="305" y="22"/>
                      <a:pt x="304" y="21"/>
                      <a:pt x="303" y="20"/>
                    </a:cubicBezTo>
                    <a:cubicBezTo>
                      <a:pt x="303" y="20"/>
                      <a:pt x="302" y="20"/>
                      <a:pt x="301" y="19"/>
                    </a:cubicBezTo>
                    <a:cubicBezTo>
                      <a:pt x="301" y="20"/>
                      <a:pt x="301" y="20"/>
                      <a:pt x="301" y="20"/>
                    </a:cubicBezTo>
                    <a:cubicBezTo>
                      <a:pt x="300" y="21"/>
                      <a:pt x="299" y="22"/>
                      <a:pt x="298" y="22"/>
                    </a:cubicBezTo>
                    <a:cubicBezTo>
                      <a:pt x="298" y="22"/>
                      <a:pt x="298" y="22"/>
                      <a:pt x="297" y="21"/>
                    </a:cubicBezTo>
                    <a:cubicBezTo>
                      <a:pt x="297" y="21"/>
                      <a:pt x="297" y="21"/>
                      <a:pt x="297" y="21"/>
                    </a:cubicBezTo>
                    <a:cubicBezTo>
                      <a:pt x="297" y="21"/>
                      <a:pt x="297" y="21"/>
                      <a:pt x="297" y="21"/>
                    </a:cubicBezTo>
                    <a:cubicBezTo>
                      <a:pt x="296" y="21"/>
                      <a:pt x="296" y="21"/>
                      <a:pt x="296" y="21"/>
                    </a:cubicBezTo>
                    <a:cubicBezTo>
                      <a:pt x="296" y="21"/>
                      <a:pt x="296" y="21"/>
                      <a:pt x="296" y="21"/>
                    </a:cubicBezTo>
                    <a:cubicBezTo>
                      <a:pt x="295" y="20"/>
                      <a:pt x="294" y="19"/>
                      <a:pt x="294" y="18"/>
                    </a:cubicBezTo>
                    <a:cubicBezTo>
                      <a:pt x="294" y="17"/>
                      <a:pt x="294" y="16"/>
                      <a:pt x="293" y="16"/>
                    </a:cubicBezTo>
                    <a:cubicBezTo>
                      <a:pt x="292" y="18"/>
                      <a:pt x="287" y="19"/>
                      <a:pt x="284" y="19"/>
                    </a:cubicBezTo>
                    <a:cubicBezTo>
                      <a:pt x="284" y="19"/>
                      <a:pt x="284" y="19"/>
                      <a:pt x="284" y="19"/>
                    </a:cubicBezTo>
                    <a:cubicBezTo>
                      <a:pt x="284" y="19"/>
                      <a:pt x="284" y="19"/>
                      <a:pt x="284" y="19"/>
                    </a:cubicBezTo>
                    <a:cubicBezTo>
                      <a:pt x="282" y="19"/>
                      <a:pt x="281" y="19"/>
                      <a:pt x="280" y="18"/>
                    </a:cubicBezTo>
                    <a:cubicBezTo>
                      <a:pt x="278" y="16"/>
                      <a:pt x="280" y="14"/>
                      <a:pt x="280" y="13"/>
                    </a:cubicBezTo>
                    <a:cubicBezTo>
                      <a:pt x="281" y="12"/>
                      <a:pt x="281" y="12"/>
                      <a:pt x="281" y="12"/>
                    </a:cubicBezTo>
                    <a:cubicBezTo>
                      <a:pt x="281" y="11"/>
                      <a:pt x="280" y="10"/>
                      <a:pt x="280" y="9"/>
                    </a:cubicBezTo>
                    <a:cubicBezTo>
                      <a:pt x="279" y="8"/>
                      <a:pt x="279" y="6"/>
                      <a:pt x="279" y="4"/>
                    </a:cubicBezTo>
                    <a:cubicBezTo>
                      <a:pt x="279" y="3"/>
                      <a:pt x="279" y="3"/>
                      <a:pt x="279" y="3"/>
                    </a:cubicBezTo>
                    <a:cubicBezTo>
                      <a:pt x="278" y="2"/>
                      <a:pt x="276" y="1"/>
                      <a:pt x="275" y="1"/>
                    </a:cubicBezTo>
                    <a:cubicBezTo>
                      <a:pt x="275" y="1"/>
                      <a:pt x="274" y="1"/>
                      <a:pt x="274" y="1"/>
                    </a:cubicBezTo>
                    <a:cubicBezTo>
                      <a:pt x="271" y="2"/>
                      <a:pt x="267" y="1"/>
                      <a:pt x="264" y="0"/>
                    </a:cubicBezTo>
                    <a:cubicBezTo>
                      <a:pt x="264" y="0"/>
                      <a:pt x="264" y="0"/>
                      <a:pt x="262" y="0"/>
                    </a:cubicBezTo>
                    <a:cubicBezTo>
                      <a:pt x="258" y="0"/>
                      <a:pt x="253" y="1"/>
                      <a:pt x="253" y="2"/>
                    </a:cubicBezTo>
                    <a:cubicBezTo>
                      <a:pt x="252" y="5"/>
                      <a:pt x="248" y="6"/>
                      <a:pt x="239" y="8"/>
                    </a:cubicBezTo>
                    <a:cubicBezTo>
                      <a:pt x="238" y="8"/>
                      <a:pt x="236" y="9"/>
                      <a:pt x="235" y="9"/>
                    </a:cubicBezTo>
                    <a:cubicBezTo>
                      <a:pt x="232" y="10"/>
                      <a:pt x="223" y="11"/>
                      <a:pt x="219" y="12"/>
                    </a:cubicBezTo>
                    <a:cubicBezTo>
                      <a:pt x="217" y="12"/>
                      <a:pt x="216" y="13"/>
                      <a:pt x="215" y="13"/>
                    </a:cubicBezTo>
                    <a:cubicBezTo>
                      <a:pt x="212" y="14"/>
                      <a:pt x="210" y="15"/>
                      <a:pt x="207" y="15"/>
                    </a:cubicBezTo>
                    <a:cubicBezTo>
                      <a:pt x="200" y="15"/>
                      <a:pt x="194" y="17"/>
                      <a:pt x="191" y="19"/>
                    </a:cubicBezTo>
                    <a:cubicBezTo>
                      <a:pt x="191" y="19"/>
                      <a:pt x="190" y="19"/>
                      <a:pt x="189" y="20"/>
                    </a:cubicBezTo>
                    <a:cubicBezTo>
                      <a:pt x="187" y="20"/>
                      <a:pt x="186" y="20"/>
                      <a:pt x="184" y="20"/>
                    </a:cubicBezTo>
                    <a:cubicBezTo>
                      <a:pt x="184" y="20"/>
                      <a:pt x="184" y="20"/>
                      <a:pt x="184" y="20"/>
                    </a:cubicBezTo>
                    <a:cubicBezTo>
                      <a:pt x="184" y="20"/>
                      <a:pt x="184" y="20"/>
                      <a:pt x="184" y="20"/>
                    </a:cubicBezTo>
                    <a:cubicBezTo>
                      <a:pt x="183" y="20"/>
                      <a:pt x="182" y="20"/>
                      <a:pt x="181" y="20"/>
                    </a:cubicBezTo>
                    <a:cubicBezTo>
                      <a:pt x="180" y="20"/>
                      <a:pt x="180" y="20"/>
                      <a:pt x="180" y="20"/>
                    </a:cubicBezTo>
                    <a:cubicBezTo>
                      <a:pt x="179" y="20"/>
                      <a:pt x="178" y="20"/>
                      <a:pt x="177" y="20"/>
                    </a:cubicBezTo>
                    <a:cubicBezTo>
                      <a:pt x="176" y="21"/>
                      <a:pt x="174" y="21"/>
                      <a:pt x="173" y="21"/>
                    </a:cubicBezTo>
                    <a:cubicBezTo>
                      <a:pt x="172" y="21"/>
                      <a:pt x="171" y="21"/>
                      <a:pt x="171" y="21"/>
                    </a:cubicBezTo>
                    <a:cubicBezTo>
                      <a:pt x="170" y="21"/>
                      <a:pt x="169" y="21"/>
                      <a:pt x="168" y="21"/>
                    </a:cubicBezTo>
                    <a:cubicBezTo>
                      <a:pt x="168" y="22"/>
                      <a:pt x="168" y="26"/>
                      <a:pt x="169" y="27"/>
                    </a:cubicBezTo>
                    <a:cubicBezTo>
                      <a:pt x="170" y="28"/>
                      <a:pt x="173" y="29"/>
                      <a:pt x="174" y="30"/>
                    </a:cubicBezTo>
                    <a:cubicBezTo>
                      <a:pt x="177" y="31"/>
                      <a:pt x="179" y="31"/>
                      <a:pt x="179" y="33"/>
                    </a:cubicBezTo>
                    <a:cubicBezTo>
                      <a:pt x="180" y="34"/>
                      <a:pt x="180" y="34"/>
                      <a:pt x="180" y="34"/>
                    </a:cubicBezTo>
                    <a:cubicBezTo>
                      <a:pt x="179" y="35"/>
                      <a:pt x="179" y="35"/>
                      <a:pt x="179" y="35"/>
                    </a:cubicBezTo>
                    <a:cubicBezTo>
                      <a:pt x="178" y="36"/>
                      <a:pt x="176" y="37"/>
                      <a:pt x="170" y="37"/>
                    </a:cubicBezTo>
                    <a:cubicBezTo>
                      <a:pt x="168" y="37"/>
                      <a:pt x="167" y="37"/>
                      <a:pt x="166" y="37"/>
                    </a:cubicBezTo>
                    <a:cubicBezTo>
                      <a:pt x="165" y="37"/>
                      <a:pt x="165" y="38"/>
                      <a:pt x="165" y="38"/>
                    </a:cubicBezTo>
                    <a:cubicBezTo>
                      <a:pt x="164" y="39"/>
                      <a:pt x="164" y="41"/>
                      <a:pt x="165" y="43"/>
                    </a:cubicBezTo>
                    <a:cubicBezTo>
                      <a:pt x="166" y="44"/>
                      <a:pt x="166" y="45"/>
                      <a:pt x="165" y="46"/>
                    </a:cubicBezTo>
                    <a:cubicBezTo>
                      <a:pt x="164" y="49"/>
                      <a:pt x="159" y="51"/>
                      <a:pt x="157" y="51"/>
                    </a:cubicBezTo>
                    <a:cubicBezTo>
                      <a:pt x="157" y="51"/>
                      <a:pt x="157" y="52"/>
                      <a:pt x="158" y="52"/>
                    </a:cubicBezTo>
                    <a:cubicBezTo>
                      <a:pt x="158" y="53"/>
                      <a:pt x="159" y="53"/>
                      <a:pt x="159" y="53"/>
                    </a:cubicBezTo>
                    <a:cubicBezTo>
                      <a:pt x="161" y="53"/>
                      <a:pt x="163" y="54"/>
                      <a:pt x="165" y="55"/>
                    </a:cubicBezTo>
                    <a:cubicBezTo>
                      <a:pt x="166" y="55"/>
                      <a:pt x="167" y="56"/>
                      <a:pt x="167" y="56"/>
                    </a:cubicBezTo>
                    <a:cubicBezTo>
                      <a:pt x="171" y="56"/>
                      <a:pt x="172" y="59"/>
                      <a:pt x="172" y="66"/>
                    </a:cubicBezTo>
                    <a:cubicBezTo>
                      <a:pt x="172" y="68"/>
                      <a:pt x="171" y="72"/>
                      <a:pt x="163" y="72"/>
                    </a:cubicBezTo>
                    <a:cubicBezTo>
                      <a:pt x="160" y="72"/>
                      <a:pt x="158" y="71"/>
                      <a:pt x="157" y="70"/>
                    </a:cubicBezTo>
                    <a:cubicBezTo>
                      <a:pt x="156" y="69"/>
                      <a:pt x="155" y="69"/>
                      <a:pt x="155" y="68"/>
                    </a:cubicBezTo>
                    <a:cubicBezTo>
                      <a:pt x="155" y="69"/>
                      <a:pt x="155" y="69"/>
                      <a:pt x="154" y="70"/>
                    </a:cubicBezTo>
                    <a:cubicBezTo>
                      <a:pt x="154" y="71"/>
                      <a:pt x="153" y="73"/>
                      <a:pt x="152" y="74"/>
                    </a:cubicBezTo>
                    <a:cubicBezTo>
                      <a:pt x="151" y="74"/>
                      <a:pt x="151" y="74"/>
                      <a:pt x="150" y="74"/>
                    </a:cubicBezTo>
                    <a:cubicBezTo>
                      <a:pt x="150" y="74"/>
                      <a:pt x="150" y="74"/>
                      <a:pt x="149" y="74"/>
                    </a:cubicBezTo>
                    <a:cubicBezTo>
                      <a:pt x="148" y="73"/>
                      <a:pt x="148" y="73"/>
                      <a:pt x="147" y="72"/>
                    </a:cubicBezTo>
                    <a:cubicBezTo>
                      <a:pt x="146" y="71"/>
                      <a:pt x="146" y="70"/>
                      <a:pt x="145" y="70"/>
                    </a:cubicBezTo>
                    <a:cubicBezTo>
                      <a:pt x="143" y="70"/>
                      <a:pt x="138" y="70"/>
                      <a:pt x="136" y="66"/>
                    </a:cubicBezTo>
                    <a:cubicBezTo>
                      <a:pt x="136" y="65"/>
                      <a:pt x="135" y="64"/>
                      <a:pt x="133" y="64"/>
                    </a:cubicBezTo>
                    <a:cubicBezTo>
                      <a:pt x="131" y="64"/>
                      <a:pt x="129" y="65"/>
                      <a:pt x="128" y="66"/>
                    </a:cubicBezTo>
                    <a:cubicBezTo>
                      <a:pt x="127" y="67"/>
                      <a:pt x="126" y="68"/>
                      <a:pt x="124" y="68"/>
                    </a:cubicBezTo>
                    <a:cubicBezTo>
                      <a:pt x="122" y="68"/>
                      <a:pt x="121" y="67"/>
                      <a:pt x="120" y="66"/>
                    </a:cubicBezTo>
                    <a:cubicBezTo>
                      <a:pt x="119" y="65"/>
                      <a:pt x="119" y="65"/>
                      <a:pt x="119" y="65"/>
                    </a:cubicBezTo>
                    <a:cubicBezTo>
                      <a:pt x="119" y="65"/>
                      <a:pt x="119" y="65"/>
                      <a:pt x="118" y="65"/>
                    </a:cubicBezTo>
                    <a:cubicBezTo>
                      <a:pt x="115" y="65"/>
                      <a:pt x="112" y="67"/>
                      <a:pt x="111" y="68"/>
                    </a:cubicBezTo>
                    <a:cubicBezTo>
                      <a:pt x="110" y="70"/>
                      <a:pt x="108" y="72"/>
                      <a:pt x="104" y="72"/>
                    </a:cubicBezTo>
                    <a:cubicBezTo>
                      <a:pt x="102" y="72"/>
                      <a:pt x="100" y="71"/>
                      <a:pt x="98" y="70"/>
                    </a:cubicBezTo>
                    <a:cubicBezTo>
                      <a:pt x="96" y="69"/>
                      <a:pt x="95" y="68"/>
                      <a:pt x="94" y="68"/>
                    </a:cubicBezTo>
                    <a:cubicBezTo>
                      <a:pt x="94" y="68"/>
                      <a:pt x="94" y="68"/>
                      <a:pt x="94" y="68"/>
                    </a:cubicBezTo>
                    <a:cubicBezTo>
                      <a:pt x="94" y="72"/>
                      <a:pt x="92" y="72"/>
                      <a:pt x="92" y="72"/>
                    </a:cubicBezTo>
                    <a:cubicBezTo>
                      <a:pt x="91" y="72"/>
                      <a:pt x="91" y="72"/>
                      <a:pt x="91" y="72"/>
                    </a:cubicBezTo>
                    <a:cubicBezTo>
                      <a:pt x="91" y="72"/>
                      <a:pt x="90" y="72"/>
                      <a:pt x="90" y="72"/>
                    </a:cubicBezTo>
                    <a:cubicBezTo>
                      <a:pt x="90" y="72"/>
                      <a:pt x="90" y="72"/>
                      <a:pt x="90" y="71"/>
                    </a:cubicBezTo>
                    <a:cubicBezTo>
                      <a:pt x="90" y="71"/>
                      <a:pt x="90" y="71"/>
                      <a:pt x="90" y="71"/>
                    </a:cubicBezTo>
                    <a:cubicBezTo>
                      <a:pt x="89" y="71"/>
                      <a:pt x="89" y="71"/>
                      <a:pt x="89" y="71"/>
                    </a:cubicBezTo>
                    <a:cubicBezTo>
                      <a:pt x="89" y="71"/>
                      <a:pt x="89" y="71"/>
                      <a:pt x="89" y="71"/>
                    </a:cubicBezTo>
                    <a:cubicBezTo>
                      <a:pt x="89" y="70"/>
                      <a:pt x="89" y="70"/>
                      <a:pt x="89" y="70"/>
                    </a:cubicBezTo>
                    <a:cubicBezTo>
                      <a:pt x="89" y="70"/>
                      <a:pt x="89" y="70"/>
                      <a:pt x="89" y="70"/>
                    </a:cubicBezTo>
                    <a:cubicBezTo>
                      <a:pt x="89" y="70"/>
                      <a:pt x="89" y="70"/>
                      <a:pt x="89" y="70"/>
                    </a:cubicBezTo>
                    <a:cubicBezTo>
                      <a:pt x="88" y="70"/>
                      <a:pt x="88" y="69"/>
                      <a:pt x="88" y="69"/>
                    </a:cubicBezTo>
                    <a:cubicBezTo>
                      <a:pt x="88" y="69"/>
                      <a:pt x="88" y="69"/>
                      <a:pt x="88" y="68"/>
                    </a:cubicBezTo>
                    <a:cubicBezTo>
                      <a:pt x="88" y="68"/>
                      <a:pt x="87" y="67"/>
                      <a:pt x="87" y="67"/>
                    </a:cubicBezTo>
                    <a:cubicBezTo>
                      <a:pt x="87" y="67"/>
                      <a:pt x="86" y="66"/>
                      <a:pt x="85" y="65"/>
                    </a:cubicBezTo>
                    <a:cubicBezTo>
                      <a:pt x="84" y="64"/>
                      <a:pt x="81" y="62"/>
                      <a:pt x="80" y="61"/>
                    </a:cubicBezTo>
                    <a:cubicBezTo>
                      <a:pt x="79" y="61"/>
                      <a:pt x="79" y="61"/>
                      <a:pt x="79" y="61"/>
                    </a:cubicBezTo>
                    <a:cubicBezTo>
                      <a:pt x="78" y="60"/>
                      <a:pt x="75" y="59"/>
                      <a:pt x="73" y="59"/>
                    </a:cubicBezTo>
                    <a:cubicBezTo>
                      <a:pt x="69" y="58"/>
                      <a:pt x="66" y="58"/>
                      <a:pt x="65" y="55"/>
                    </a:cubicBezTo>
                    <a:cubicBezTo>
                      <a:pt x="65" y="55"/>
                      <a:pt x="64" y="55"/>
                      <a:pt x="63" y="55"/>
                    </a:cubicBezTo>
                    <a:cubicBezTo>
                      <a:pt x="62" y="55"/>
                      <a:pt x="61" y="55"/>
                      <a:pt x="61" y="56"/>
                    </a:cubicBezTo>
                    <a:cubicBezTo>
                      <a:pt x="60" y="58"/>
                      <a:pt x="58" y="59"/>
                      <a:pt x="57" y="59"/>
                    </a:cubicBezTo>
                    <a:cubicBezTo>
                      <a:pt x="55" y="59"/>
                      <a:pt x="54" y="58"/>
                      <a:pt x="53" y="57"/>
                    </a:cubicBezTo>
                    <a:cubicBezTo>
                      <a:pt x="53" y="57"/>
                      <a:pt x="52" y="57"/>
                      <a:pt x="52" y="57"/>
                    </a:cubicBezTo>
                    <a:cubicBezTo>
                      <a:pt x="52" y="57"/>
                      <a:pt x="52" y="57"/>
                      <a:pt x="52" y="57"/>
                    </a:cubicBezTo>
                    <a:cubicBezTo>
                      <a:pt x="50" y="57"/>
                      <a:pt x="47" y="58"/>
                      <a:pt x="46" y="59"/>
                    </a:cubicBezTo>
                    <a:cubicBezTo>
                      <a:pt x="45" y="59"/>
                      <a:pt x="45" y="59"/>
                      <a:pt x="45" y="59"/>
                    </a:cubicBezTo>
                    <a:cubicBezTo>
                      <a:pt x="45" y="59"/>
                      <a:pt x="44" y="60"/>
                      <a:pt x="43" y="60"/>
                    </a:cubicBezTo>
                    <a:cubicBezTo>
                      <a:pt x="39" y="63"/>
                      <a:pt x="35" y="65"/>
                      <a:pt x="32" y="65"/>
                    </a:cubicBezTo>
                    <a:cubicBezTo>
                      <a:pt x="32" y="65"/>
                      <a:pt x="32" y="66"/>
                      <a:pt x="32" y="66"/>
                    </a:cubicBezTo>
                    <a:cubicBezTo>
                      <a:pt x="31" y="67"/>
                      <a:pt x="31" y="69"/>
                      <a:pt x="29" y="70"/>
                    </a:cubicBezTo>
                    <a:cubicBezTo>
                      <a:pt x="28" y="70"/>
                      <a:pt x="28" y="70"/>
                      <a:pt x="27" y="70"/>
                    </a:cubicBezTo>
                    <a:cubicBezTo>
                      <a:pt x="26" y="71"/>
                      <a:pt x="25" y="71"/>
                      <a:pt x="25" y="71"/>
                    </a:cubicBezTo>
                    <a:cubicBezTo>
                      <a:pt x="25" y="72"/>
                      <a:pt x="25" y="73"/>
                      <a:pt x="25" y="74"/>
                    </a:cubicBezTo>
                    <a:cubicBezTo>
                      <a:pt x="25" y="74"/>
                      <a:pt x="26" y="75"/>
                      <a:pt x="26" y="75"/>
                    </a:cubicBezTo>
                    <a:cubicBezTo>
                      <a:pt x="26" y="76"/>
                      <a:pt x="27" y="78"/>
                      <a:pt x="27" y="79"/>
                    </a:cubicBezTo>
                    <a:cubicBezTo>
                      <a:pt x="27" y="80"/>
                      <a:pt x="26" y="80"/>
                      <a:pt x="26" y="81"/>
                    </a:cubicBezTo>
                    <a:cubicBezTo>
                      <a:pt x="26" y="82"/>
                      <a:pt x="25" y="83"/>
                      <a:pt x="23" y="83"/>
                    </a:cubicBezTo>
                    <a:cubicBezTo>
                      <a:pt x="22" y="84"/>
                      <a:pt x="22" y="84"/>
                      <a:pt x="21" y="84"/>
                    </a:cubicBezTo>
                    <a:cubicBezTo>
                      <a:pt x="18" y="84"/>
                      <a:pt x="17" y="81"/>
                      <a:pt x="15" y="79"/>
                    </a:cubicBezTo>
                    <a:cubicBezTo>
                      <a:pt x="14" y="78"/>
                      <a:pt x="13" y="76"/>
                      <a:pt x="12" y="76"/>
                    </a:cubicBezTo>
                    <a:cubicBezTo>
                      <a:pt x="12" y="75"/>
                      <a:pt x="11" y="75"/>
                      <a:pt x="11" y="75"/>
                    </a:cubicBezTo>
                    <a:cubicBezTo>
                      <a:pt x="10" y="75"/>
                      <a:pt x="9" y="76"/>
                      <a:pt x="9" y="78"/>
                    </a:cubicBezTo>
                    <a:cubicBezTo>
                      <a:pt x="9" y="81"/>
                      <a:pt x="7" y="82"/>
                      <a:pt x="5" y="83"/>
                    </a:cubicBezTo>
                    <a:cubicBezTo>
                      <a:pt x="4" y="84"/>
                      <a:pt x="3" y="85"/>
                      <a:pt x="3" y="86"/>
                    </a:cubicBezTo>
                    <a:cubicBezTo>
                      <a:pt x="2" y="86"/>
                      <a:pt x="2" y="86"/>
                      <a:pt x="2" y="86"/>
                    </a:cubicBezTo>
                    <a:cubicBezTo>
                      <a:pt x="3" y="87"/>
                      <a:pt x="3" y="87"/>
                      <a:pt x="4" y="87"/>
                    </a:cubicBezTo>
                    <a:cubicBezTo>
                      <a:pt x="5" y="88"/>
                      <a:pt x="6" y="89"/>
                      <a:pt x="6" y="90"/>
                    </a:cubicBezTo>
                    <a:cubicBezTo>
                      <a:pt x="6" y="93"/>
                      <a:pt x="4" y="94"/>
                      <a:pt x="1" y="96"/>
                    </a:cubicBezTo>
                    <a:cubicBezTo>
                      <a:pt x="1" y="96"/>
                      <a:pt x="0" y="99"/>
                      <a:pt x="0" y="100"/>
                    </a:cubicBezTo>
                    <a:cubicBezTo>
                      <a:pt x="0" y="100"/>
                      <a:pt x="1" y="100"/>
                      <a:pt x="1" y="100"/>
                    </a:cubicBezTo>
                    <a:cubicBezTo>
                      <a:pt x="3" y="101"/>
                      <a:pt x="7" y="102"/>
                      <a:pt x="6" y="106"/>
                    </a:cubicBezTo>
                    <a:cubicBezTo>
                      <a:pt x="6" y="107"/>
                      <a:pt x="6" y="108"/>
                      <a:pt x="6" y="109"/>
                    </a:cubicBezTo>
                    <a:cubicBezTo>
                      <a:pt x="8" y="109"/>
                      <a:pt x="9" y="109"/>
                      <a:pt x="11" y="109"/>
                    </a:cubicBezTo>
                    <a:cubicBezTo>
                      <a:pt x="12" y="109"/>
                      <a:pt x="12" y="109"/>
                      <a:pt x="13" y="109"/>
                    </a:cubicBezTo>
                    <a:cubicBezTo>
                      <a:pt x="13" y="109"/>
                      <a:pt x="14" y="109"/>
                      <a:pt x="14" y="109"/>
                    </a:cubicBezTo>
                    <a:cubicBezTo>
                      <a:pt x="17" y="109"/>
                      <a:pt x="18" y="111"/>
                      <a:pt x="20" y="113"/>
                    </a:cubicBezTo>
                    <a:cubicBezTo>
                      <a:pt x="21" y="115"/>
                      <a:pt x="22" y="116"/>
                      <a:pt x="23" y="118"/>
                    </a:cubicBezTo>
                    <a:cubicBezTo>
                      <a:pt x="26" y="121"/>
                      <a:pt x="27" y="123"/>
                      <a:pt x="27" y="125"/>
                    </a:cubicBezTo>
                    <a:cubicBezTo>
                      <a:pt x="26" y="127"/>
                      <a:pt x="25" y="127"/>
                      <a:pt x="24" y="128"/>
                    </a:cubicBezTo>
                    <a:cubicBezTo>
                      <a:pt x="24" y="128"/>
                      <a:pt x="25" y="129"/>
                      <a:pt x="26" y="129"/>
                    </a:cubicBezTo>
                    <a:cubicBezTo>
                      <a:pt x="27" y="129"/>
                      <a:pt x="27" y="130"/>
                      <a:pt x="28" y="130"/>
                    </a:cubicBezTo>
                    <a:cubicBezTo>
                      <a:pt x="28" y="130"/>
                      <a:pt x="28" y="130"/>
                      <a:pt x="29" y="131"/>
                    </a:cubicBezTo>
                    <a:cubicBezTo>
                      <a:pt x="29" y="131"/>
                      <a:pt x="29" y="131"/>
                      <a:pt x="29" y="131"/>
                    </a:cubicBezTo>
                    <a:cubicBezTo>
                      <a:pt x="29" y="130"/>
                      <a:pt x="30" y="130"/>
                      <a:pt x="30" y="130"/>
                    </a:cubicBezTo>
                    <a:close/>
                    <a:moveTo>
                      <a:pt x="311" y="132"/>
                    </a:moveTo>
                    <a:cubicBezTo>
                      <a:pt x="315" y="128"/>
                      <a:pt x="324" y="126"/>
                      <a:pt x="332" y="126"/>
                    </a:cubicBezTo>
                    <a:cubicBezTo>
                      <a:pt x="336" y="126"/>
                      <a:pt x="339" y="126"/>
                      <a:pt x="342" y="127"/>
                    </a:cubicBezTo>
                    <a:cubicBezTo>
                      <a:pt x="347" y="128"/>
                      <a:pt x="356" y="127"/>
                      <a:pt x="363" y="126"/>
                    </a:cubicBezTo>
                    <a:cubicBezTo>
                      <a:pt x="366" y="126"/>
                      <a:pt x="369" y="125"/>
                      <a:pt x="370" y="126"/>
                    </a:cubicBezTo>
                    <a:cubicBezTo>
                      <a:pt x="371" y="126"/>
                      <a:pt x="372" y="127"/>
                      <a:pt x="372" y="129"/>
                    </a:cubicBezTo>
                    <a:cubicBezTo>
                      <a:pt x="372" y="132"/>
                      <a:pt x="366" y="135"/>
                      <a:pt x="358" y="135"/>
                    </a:cubicBezTo>
                    <a:cubicBezTo>
                      <a:pt x="356" y="135"/>
                      <a:pt x="353" y="135"/>
                      <a:pt x="350" y="134"/>
                    </a:cubicBezTo>
                    <a:cubicBezTo>
                      <a:pt x="346" y="134"/>
                      <a:pt x="342" y="134"/>
                      <a:pt x="338" y="134"/>
                    </a:cubicBezTo>
                    <a:cubicBezTo>
                      <a:pt x="329" y="134"/>
                      <a:pt x="324" y="135"/>
                      <a:pt x="321" y="139"/>
                    </a:cubicBezTo>
                    <a:cubicBezTo>
                      <a:pt x="316" y="143"/>
                      <a:pt x="317" y="147"/>
                      <a:pt x="317" y="149"/>
                    </a:cubicBezTo>
                    <a:cubicBezTo>
                      <a:pt x="317" y="150"/>
                      <a:pt x="317" y="153"/>
                      <a:pt x="314" y="154"/>
                    </a:cubicBezTo>
                    <a:cubicBezTo>
                      <a:pt x="313" y="154"/>
                      <a:pt x="313" y="154"/>
                      <a:pt x="313" y="154"/>
                    </a:cubicBezTo>
                    <a:cubicBezTo>
                      <a:pt x="312" y="154"/>
                      <a:pt x="310" y="153"/>
                      <a:pt x="309" y="150"/>
                    </a:cubicBezTo>
                    <a:cubicBezTo>
                      <a:pt x="307" y="145"/>
                      <a:pt x="307" y="136"/>
                      <a:pt x="311" y="132"/>
                    </a:cubicBezTo>
                    <a:close/>
                    <a:moveTo>
                      <a:pt x="151" y="128"/>
                    </a:moveTo>
                    <a:cubicBezTo>
                      <a:pt x="152" y="127"/>
                      <a:pt x="153" y="127"/>
                      <a:pt x="156" y="127"/>
                    </a:cubicBezTo>
                    <a:cubicBezTo>
                      <a:pt x="159" y="127"/>
                      <a:pt x="169" y="128"/>
                      <a:pt x="170" y="132"/>
                    </a:cubicBezTo>
                    <a:cubicBezTo>
                      <a:pt x="171" y="133"/>
                      <a:pt x="171" y="134"/>
                      <a:pt x="170" y="135"/>
                    </a:cubicBezTo>
                    <a:cubicBezTo>
                      <a:pt x="169" y="136"/>
                      <a:pt x="168" y="137"/>
                      <a:pt x="166" y="137"/>
                    </a:cubicBezTo>
                    <a:cubicBezTo>
                      <a:pt x="163" y="137"/>
                      <a:pt x="152" y="134"/>
                      <a:pt x="151" y="131"/>
                    </a:cubicBezTo>
                    <a:cubicBezTo>
                      <a:pt x="151" y="130"/>
                      <a:pt x="151" y="129"/>
                      <a:pt x="151"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3" name="Freeform 1143"/>
              <p:cNvSpPr>
                <a:spLocks/>
              </p:cNvSpPr>
              <p:nvPr/>
            </p:nvSpPr>
            <p:spPr bwMode="auto">
              <a:xfrm>
                <a:off x="4740" y="1272"/>
                <a:ext cx="83" cy="30"/>
              </a:xfrm>
              <a:custGeom>
                <a:avLst/>
                <a:gdLst>
                  <a:gd name="T0" fmla="*/ 3 w 87"/>
                  <a:gd name="T1" fmla="*/ 22 h 31"/>
                  <a:gd name="T2" fmla="*/ 11 w 87"/>
                  <a:gd name="T3" fmla="*/ 29 h 31"/>
                  <a:gd name="T4" fmla="*/ 12 w 87"/>
                  <a:gd name="T5" fmla="*/ 30 h 31"/>
                  <a:gd name="T6" fmla="*/ 14 w 87"/>
                  <a:gd name="T7" fmla="*/ 30 h 31"/>
                  <a:gd name="T8" fmla="*/ 25 w 87"/>
                  <a:gd name="T9" fmla="*/ 28 h 31"/>
                  <a:gd name="T10" fmla="*/ 27 w 87"/>
                  <a:gd name="T11" fmla="*/ 27 h 31"/>
                  <a:gd name="T12" fmla="*/ 33 w 87"/>
                  <a:gd name="T13" fmla="*/ 29 h 31"/>
                  <a:gd name="T14" fmla="*/ 37 w 87"/>
                  <a:gd name="T15" fmla="*/ 29 h 31"/>
                  <a:gd name="T16" fmla="*/ 48 w 87"/>
                  <a:gd name="T17" fmla="*/ 26 h 31"/>
                  <a:gd name="T18" fmla="*/ 53 w 87"/>
                  <a:gd name="T19" fmla="*/ 27 h 31"/>
                  <a:gd name="T20" fmla="*/ 58 w 87"/>
                  <a:gd name="T21" fmla="*/ 27 h 31"/>
                  <a:gd name="T22" fmla="*/ 59 w 87"/>
                  <a:gd name="T23" fmla="*/ 27 h 31"/>
                  <a:gd name="T24" fmla="*/ 57 w 87"/>
                  <a:gd name="T25" fmla="*/ 22 h 31"/>
                  <a:gd name="T26" fmla="*/ 55 w 87"/>
                  <a:gd name="T27" fmla="*/ 16 h 31"/>
                  <a:gd name="T28" fmla="*/ 60 w 87"/>
                  <a:gd name="T29" fmla="*/ 12 h 31"/>
                  <a:gd name="T30" fmla="*/ 65 w 87"/>
                  <a:gd name="T31" fmla="*/ 15 h 31"/>
                  <a:gd name="T32" fmla="*/ 65 w 87"/>
                  <a:gd name="T33" fmla="*/ 19 h 31"/>
                  <a:gd name="T34" fmla="*/ 65 w 87"/>
                  <a:gd name="T35" fmla="*/ 21 h 31"/>
                  <a:gd name="T36" fmla="*/ 78 w 87"/>
                  <a:gd name="T37" fmla="*/ 26 h 31"/>
                  <a:gd name="T38" fmla="*/ 82 w 87"/>
                  <a:gd name="T39" fmla="*/ 23 h 31"/>
                  <a:gd name="T40" fmla="*/ 85 w 87"/>
                  <a:gd name="T41" fmla="*/ 17 h 31"/>
                  <a:gd name="T42" fmla="*/ 87 w 87"/>
                  <a:gd name="T43" fmla="*/ 15 h 31"/>
                  <a:gd name="T44" fmla="*/ 82 w 87"/>
                  <a:gd name="T45" fmla="*/ 11 h 31"/>
                  <a:gd name="T46" fmla="*/ 69 w 87"/>
                  <a:gd name="T47" fmla="*/ 8 h 31"/>
                  <a:gd name="T48" fmla="*/ 58 w 87"/>
                  <a:gd name="T49" fmla="*/ 6 h 31"/>
                  <a:gd name="T50" fmla="*/ 50 w 87"/>
                  <a:gd name="T51" fmla="*/ 4 h 31"/>
                  <a:gd name="T52" fmla="*/ 44 w 87"/>
                  <a:gd name="T53" fmla="*/ 8 h 31"/>
                  <a:gd name="T54" fmla="*/ 41 w 87"/>
                  <a:gd name="T55" fmla="*/ 12 h 31"/>
                  <a:gd name="T56" fmla="*/ 30 w 87"/>
                  <a:gd name="T57" fmla="*/ 6 h 31"/>
                  <a:gd name="T58" fmla="*/ 20 w 87"/>
                  <a:gd name="T59" fmla="*/ 0 h 31"/>
                  <a:gd name="T60" fmla="*/ 20 w 87"/>
                  <a:gd name="T61" fmla="*/ 0 h 31"/>
                  <a:gd name="T62" fmla="*/ 1 w 87"/>
                  <a:gd name="T63" fmla="*/ 18 h 31"/>
                  <a:gd name="T64" fmla="*/ 3 w 87"/>
                  <a:gd name="T65"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31">
                    <a:moveTo>
                      <a:pt x="3" y="22"/>
                    </a:moveTo>
                    <a:cubicBezTo>
                      <a:pt x="7" y="25"/>
                      <a:pt x="9" y="27"/>
                      <a:pt x="11" y="29"/>
                    </a:cubicBezTo>
                    <a:cubicBezTo>
                      <a:pt x="11" y="29"/>
                      <a:pt x="12" y="30"/>
                      <a:pt x="12" y="30"/>
                    </a:cubicBezTo>
                    <a:cubicBezTo>
                      <a:pt x="12" y="30"/>
                      <a:pt x="12" y="30"/>
                      <a:pt x="14" y="30"/>
                    </a:cubicBezTo>
                    <a:cubicBezTo>
                      <a:pt x="17" y="30"/>
                      <a:pt x="22" y="29"/>
                      <a:pt x="25" y="28"/>
                    </a:cubicBezTo>
                    <a:cubicBezTo>
                      <a:pt x="27" y="27"/>
                      <a:pt x="27" y="27"/>
                      <a:pt x="27" y="27"/>
                    </a:cubicBezTo>
                    <a:cubicBezTo>
                      <a:pt x="29" y="26"/>
                      <a:pt x="31" y="28"/>
                      <a:pt x="33" y="29"/>
                    </a:cubicBezTo>
                    <a:cubicBezTo>
                      <a:pt x="34" y="30"/>
                      <a:pt x="35" y="31"/>
                      <a:pt x="37" y="29"/>
                    </a:cubicBezTo>
                    <a:cubicBezTo>
                      <a:pt x="41" y="27"/>
                      <a:pt x="45" y="26"/>
                      <a:pt x="48" y="26"/>
                    </a:cubicBezTo>
                    <a:cubicBezTo>
                      <a:pt x="49" y="26"/>
                      <a:pt x="51" y="27"/>
                      <a:pt x="53" y="27"/>
                    </a:cubicBezTo>
                    <a:cubicBezTo>
                      <a:pt x="54" y="27"/>
                      <a:pt x="56" y="27"/>
                      <a:pt x="58" y="27"/>
                    </a:cubicBezTo>
                    <a:cubicBezTo>
                      <a:pt x="59" y="27"/>
                      <a:pt x="59" y="27"/>
                      <a:pt x="59" y="27"/>
                    </a:cubicBezTo>
                    <a:cubicBezTo>
                      <a:pt x="59" y="26"/>
                      <a:pt x="58" y="24"/>
                      <a:pt x="57" y="22"/>
                    </a:cubicBezTo>
                    <a:cubicBezTo>
                      <a:pt x="56" y="20"/>
                      <a:pt x="55" y="18"/>
                      <a:pt x="55" y="16"/>
                    </a:cubicBezTo>
                    <a:cubicBezTo>
                      <a:pt x="55" y="13"/>
                      <a:pt x="57" y="12"/>
                      <a:pt x="60" y="12"/>
                    </a:cubicBezTo>
                    <a:cubicBezTo>
                      <a:pt x="62" y="12"/>
                      <a:pt x="64" y="13"/>
                      <a:pt x="65" y="15"/>
                    </a:cubicBezTo>
                    <a:cubicBezTo>
                      <a:pt x="66" y="16"/>
                      <a:pt x="66" y="18"/>
                      <a:pt x="65" y="19"/>
                    </a:cubicBezTo>
                    <a:cubicBezTo>
                      <a:pt x="64" y="20"/>
                      <a:pt x="65" y="20"/>
                      <a:pt x="65" y="21"/>
                    </a:cubicBezTo>
                    <a:cubicBezTo>
                      <a:pt x="66" y="24"/>
                      <a:pt x="71" y="27"/>
                      <a:pt x="78" y="26"/>
                    </a:cubicBezTo>
                    <a:cubicBezTo>
                      <a:pt x="82" y="26"/>
                      <a:pt x="82" y="25"/>
                      <a:pt x="82" y="23"/>
                    </a:cubicBezTo>
                    <a:cubicBezTo>
                      <a:pt x="82" y="21"/>
                      <a:pt x="81" y="18"/>
                      <a:pt x="85" y="17"/>
                    </a:cubicBezTo>
                    <a:cubicBezTo>
                      <a:pt x="87" y="16"/>
                      <a:pt x="87" y="15"/>
                      <a:pt x="87" y="15"/>
                    </a:cubicBezTo>
                    <a:cubicBezTo>
                      <a:pt x="87" y="15"/>
                      <a:pt x="87" y="14"/>
                      <a:pt x="82" y="11"/>
                    </a:cubicBezTo>
                    <a:cubicBezTo>
                      <a:pt x="78" y="8"/>
                      <a:pt x="73" y="8"/>
                      <a:pt x="69" y="8"/>
                    </a:cubicBezTo>
                    <a:cubicBezTo>
                      <a:pt x="65" y="8"/>
                      <a:pt x="61" y="8"/>
                      <a:pt x="58" y="6"/>
                    </a:cubicBezTo>
                    <a:cubicBezTo>
                      <a:pt x="55" y="5"/>
                      <a:pt x="52" y="4"/>
                      <a:pt x="50" y="4"/>
                    </a:cubicBezTo>
                    <a:cubicBezTo>
                      <a:pt x="45" y="4"/>
                      <a:pt x="44" y="7"/>
                      <a:pt x="44" y="8"/>
                    </a:cubicBezTo>
                    <a:cubicBezTo>
                      <a:pt x="44" y="11"/>
                      <a:pt x="42" y="12"/>
                      <a:pt x="41" y="12"/>
                    </a:cubicBezTo>
                    <a:cubicBezTo>
                      <a:pt x="38" y="12"/>
                      <a:pt x="35" y="10"/>
                      <a:pt x="30" y="6"/>
                    </a:cubicBezTo>
                    <a:cubicBezTo>
                      <a:pt x="27" y="4"/>
                      <a:pt x="23" y="1"/>
                      <a:pt x="20" y="0"/>
                    </a:cubicBezTo>
                    <a:cubicBezTo>
                      <a:pt x="20" y="0"/>
                      <a:pt x="20" y="0"/>
                      <a:pt x="20" y="0"/>
                    </a:cubicBezTo>
                    <a:cubicBezTo>
                      <a:pt x="15" y="0"/>
                      <a:pt x="3" y="10"/>
                      <a:pt x="1" y="18"/>
                    </a:cubicBezTo>
                    <a:cubicBezTo>
                      <a:pt x="0" y="21"/>
                      <a:pt x="1" y="22"/>
                      <a:pt x="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4" name="Freeform 1144"/>
              <p:cNvSpPr>
                <a:spLocks/>
              </p:cNvSpPr>
              <p:nvPr/>
            </p:nvSpPr>
            <p:spPr bwMode="auto">
              <a:xfrm>
                <a:off x="4332" y="1196"/>
                <a:ext cx="63" cy="32"/>
              </a:xfrm>
              <a:custGeom>
                <a:avLst/>
                <a:gdLst>
                  <a:gd name="T0" fmla="*/ 13 w 66"/>
                  <a:gd name="T1" fmla="*/ 33 h 34"/>
                  <a:gd name="T2" fmla="*/ 28 w 66"/>
                  <a:gd name="T3" fmla="*/ 31 h 34"/>
                  <a:gd name="T4" fmla="*/ 29 w 66"/>
                  <a:gd name="T5" fmla="*/ 31 h 34"/>
                  <a:gd name="T6" fmla="*/ 65 w 66"/>
                  <a:gd name="T7" fmla="*/ 19 h 34"/>
                  <a:gd name="T8" fmla="*/ 60 w 66"/>
                  <a:gd name="T9" fmla="*/ 16 h 34"/>
                  <a:gd name="T10" fmla="*/ 51 w 66"/>
                  <a:gd name="T11" fmla="*/ 11 h 34"/>
                  <a:gd name="T12" fmla="*/ 47 w 66"/>
                  <a:gd name="T13" fmla="*/ 10 h 34"/>
                  <a:gd name="T14" fmla="*/ 38 w 66"/>
                  <a:gd name="T15" fmla="*/ 14 h 34"/>
                  <a:gd name="T16" fmla="*/ 35 w 66"/>
                  <a:gd name="T17" fmla="*/ 17 h 34"/>
                  <a:gd name="T18" fmla="*/ 32 w 66"/>
                  <a:gd name="T19" fmla="*/ 15 h 34"/>
                  <a:gd name="T20" fmla="*/ 36 w 66"/>
                  <a:gd name="T21" fmla="*/ 6 h 34"/>
                  <a:gd name="T22" fmla="*/ 37 w 66"/>
                  <a:gd name="T23" fmla="*/ 3 h 34"/>
                  <a:gd name="T24" fmla="*/ 33 w 66"/>
                  <a:gd name="T25" fmla="*/ 0 h 34"/>
                  <a:gd name="T26" fmla="*/ 33 w 66"/>
                  <a:gd name="T27" fmla="*/ 0 h 34"/>
                  <a:gd name="T28" fmla="*/ 25 w 66"/>
                  <a:gd name="T29" fmla="*/ 4 h 34"/>
                  <a:gd name="T30" fmla="*/ 21 w 66"/>
                  <a:gd name="T31" fmla="*/ 5 h 34"/>
                  <a:gd name="T32" fmla="*/ 19 w 66"/>
                  <a:gd name="T33" fmla="*/ 10 h 34"/>
                  <a:gd name="T34" fmla="*/ 17 w 66"/>
                  <a:gd name="T35" fmla="*/ 13 h 34"/>
                  <a:gd name="T36" fmla="*/ 16 w 66"/>
                  <a:gd name="T37" fmla="*/ 16 h 34"/>
                  <a:gd name="T38" fmla="*/ 13 w 66"/>
                  <a:gd name="T39" fmla="*/ 17 h 34"/>
                  <a:gd name="T40" fmla="*/ 12 w 66"/>
                  <a:gd name="T41" fmla="*/ 17 h 34"/>
                  <a:gd name="T42" fmla="*/ 9 w 66"/>
                  <a:gd name="T43" fmla="*/ 20 h 34"/>
                  <a:gd name="T44" fmla="*/ 2 w 66"/>
                  <a:gd name="T45" fmla="*/ 31 h 34"/>
                  <a:gd name="T46" fmla="*/ 0 w 66"/>
                  <a:gd name="T47" fmla="*/ 34 h 34"/>
                  <a:gd name="T48" fmla="*/ 2 w 66"/>
                  <a:gd name="T49" fmla="*/ 34 h 34"/>
                  <a:gd name="T50" fmla="*/ 13 w 66"/>
                  <a:gd name="T5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34">
                    <a:moveTo>
                      <a:pt x="13" y="33"/>
                    </a:moveTo>
                    <a:cubicBezTo>
                      <a:pt x="18" y="32"/>
                      <a:pt x="23" y="31"/>
                      <a:pt x="28" y="31"/>
                    </a:cubicBezTo>
                    <a:cubicBezTo>
                      <a:pt x="29" y="31"/>
                      <a:pt x="29" y="31"/>
                      <a:pt x="29" y="31"/>
                    </a:cubicBezTo>
                    <a:cubicBezTo>
                      <a:pt x="41" y="31"/>
                      <a:pt x="64" y="23"/>
                      <a:pt x="65" y="19"/>
                    </a:cubicBezTo>
                    <a:cubicBezTo>
                      <a:pt x="66" y="18"/>
                      <a:pt x="64" y="17"/>
                      <a:pt x="60" y="16"/>
                    </a:cubicBezTo>
                    <a:cubicBezTo>
                      <a:pt x="57" y="15"/>
                      <a:pt x="53" y="14"/>
                      <a:pt x="51" y="11"/>
                    </a:cubicBezTo>
                    <a:cubicBezTo>
                      <a:pt x="50" y="10"/>
                      <a:pt x="49" y="10"/>
                      <a:pt x="47" y="10"/>
                    </a:cubicBezTo>
                    <a:cubicBezTo>
                      <a:pt x="44" y="10"/>
                      <a:pt x="39" y="12"/>
                      <a:pt x="38" y="14"/>
                    </a:cubicBezTo>
                    <a:cubicBezTo>
                      <a:pt x="37" y="17"/>
                      <a:pt x="35" y="17"/>
                      <a:pt x="35" y="17"/>
                    </a:cubicBezTo>
                    <a:cubicBezTo>
                      <a:pt x="33" y="17"/>
                      <a:pt x="32" y="16"/>
                      <a:pt x="32" y="15"/>
                    </a:cubicBezTo>
                    <a:cubicBezTo>
                      <a:pt x="31" y="13"/>
                      <a:pt x="33" y="9"/>
                      <a:pt x="36" y="6"/>
                    </a:cubicBezTo>
                    <a:cubicBezTo>
                      <a:pt x="38" y="4"/>
                      <a:pt x="38" y="3"/>
                      <a:pt x="37" y="3"/>
                    </a:cubicBezTo>
                    <a:cubicBezTo>
                      <a:pt x="37" y="2"/>
                      <a:pt x="35" y="0"/>
                      <a:pt x="33" y="0"/>
                    </a:cubicBezTo>
                    <a:cubicBezTo>
                      <a:pt x="33" y="0"/>
                      <a:pt x="33" y="0"/>
                      <a:pt x="33" y="0"/>
                    </a:cubicBezTo>
                    <a:cubicBezTo>
                      <a:pt x="32" y="4"/>
                      <a:pt x="28" y="4"/>
                      <a:pt x="25" y="4"/>
                    </a:cubicBezTo>
                    <a:cubicBezTo>
                      <a:pt x="24" y="4"/>
                      <a:pt x="22" y="4"/>
                      <a:pt x="21" y="5"/>
                    </a:cubicBezTo>
                    <a:cubicBezTo>
                      <a:pt x="21" y="7"/>
                      <a:pt x="20" y="9"/>
                      <a:pt x="19" y="10"/>
                    </a:cubicBezTo>
                    <a:cubicBezTo>
                      <a:pt x="18" y="11"/>
                      <a:pt x="17" y="12"/>
                      <a:pt x="17" y="13"/>
                    </a:cubicBezTo>
                    <a:cubicBezTo>
                      <a:pt x="17" y="14"/>
                      <a:pt x="17" y="15"/>
                      <a:pt x="16" y="16"/>
                    </a:cubicBezTo>
                    <a:cubicBezTo>
                      <a:pt x="15" y="17"/>
                      <a:pt x="14" y="17"/>
                      <a:pt x="13" y="17"/>
                    </a:cubicBezTo>
                    <a:cubicBezTo>
                      <a:pt x="12" y="17"/>
                      <a:pt x="12" y="17"/>
                      <a:pt x="12" y="17"/>
                    </a:cubicBezTo>
                    <a:cubicBezTo>
                      <a:pt x="10" y="17"/>
                      <a:pt x="9" y="17"/>
                      <a:pt x="9" y="20"/>
                    </a:cubicBezTo>
                    <a:cubicBezTo>
                      <a:pt x="9" y="25"/>
                      <a:pt x="5" y="28"/>
                      <a:pt x="2" y="31"/>
                    </a:cubicBezTo>
                    <a:cubicBezTo>
                      <a:pt x="1" y="32"/>
                      <a:pt x="0" y="33"/>
                      <a:pt x="0" y="34"/>
                    </a:cubicBezTo>
                    <a:cubicBezTo>
                      <a:pt x="0" y="34"/>
                      <a:pt x="1" y="34"/>
                      <a:pt x="2" y="34"/>
                    </a:cubicBezTo>
                    <a:cubicBezTo>
                      <a:pt x="5" y="34"/>
                      <a:pt x="9" y="33"/>
                      <a:pt x="1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5" name="Freeform 1145"/>
              <p:cNvSpPr>
                <a:spLocks/>
              </p:cNvSpPr>
              <p:nvPr/>
            </p:nvSpPr>
            <p:spPr bwMode="auto">
              <a:xfrm>
                <a:off x="4257" y="1150"/>
                <a:ext cx="53" cy="39"/>
              </a:xfrm>
              <a:custGeom>
                <a:avLst/>
                <a:gdLst>
                  <a:gd name="T0" fmla="*/ 9 w 56"/>
                  <a:gd name="T1" fmla="*/ 25 h 41"/>
                  <a:gd name="T2" fmla="*/ 14 w 56"/>
                  <a:gd name="T3" fmla="*/ 30 h 41"/>
                  <a:gd name="T4" fmla="*/ 6 w 56"/>
                  <a:gd name="T5" fmla="*/ 34 h 41"/>
                  <a:gd name="T6" fmla="*/ 0 w 56"/>
                  <a:gd name="T7" fmla="*/ 34 h 41"/>
                  <a:gd name="T8" fmla="*/ 2 w 56"/>
                  <a:gd name="T9" fmla="*/ 37 h 41"/>
                  <a:gd name="T10" fmla="*/ 8 w 56"/>
                  <a:gd name="T11" fmla="*/ 40 h 41"/>
                  <a:gd name="T12" fmla="*/ 18 w 56"/>
                  <a:gd name="T13" fmla="*/ 37 h 41"/>
                  <a:gd name="T14" fmla="*/ 19 w 56"/>
                  <a:gd name="T15" fmla="*/ 35 h 41"/>
                  <a:gd name="T16" fmla="*/ 45 w 56"/>
                  <a:gd name="T17" fmla="*/ 24 h 41"/>
                  <a:gd name="T18" fmla="*/ 52 w 56"/>
                  <a:gd name="T19" fmla="*/ 23 h 41"/>
                  <a:gd name="T20" fmla="*/ 52 w 56"/>
                  <a:gd name="T21" fmla="*/ 23 h 41"/>
                  <a:gd name="T22" fmla="*/ 52 w 56"/>
                  <a:gd name="T23" fmla="*/ 21 h 41"/>
                  <a:gd name="T24" fmla="*/ 51 w 56"/>
                  <a:gd name="T25" fmla="*/ 16 h 41"/>
                  <a:gd name="T26" fmla="*/ 55 w 56"/>
                  <a:gd name="T27" fmla="*/ 14 h 41"/>
                  <a:gd name="T28" fmla="*/ 56 w 56"/>
                  <a:gd name="T29" fmla="*/ 14 h 41"/>
                  <a:gd name="T30" fmla="*/ 50 w 56"/>
                  <a:gd name="T31" fmla="*/ 12 h 41"/>
                  <a:gd name="T32" fmla="*/ 42 w 56"/>
                  <a:gd name="T33" fmla="*/ 3 h 41"/>
                  <a:gd name="T34" fmla="*/ 41 w 56"/>
                  <a:gd name="T35" fmla="*/ 0 h 41"/>
                  <a:gd name="T36" fmla="*/ 38 w 56"/>
                  <a:gd name="T37" fmla="*/ 1 h 41"/>
                  <a:gd name="T38" fmla="*/ 26 w 56"/>
                  <a:gd name="T39" fmla="*/ 6 h 41"/>
                  <a:gd name="T40" fmla="*/ 14 w 56"/>
                  <a:gd name="T41" fmla="*/ 10 h 41"/>
                  <a:gd name="T42" fmla="*/ 14 w 56"/>
                  <a:gd name="T43" fmla="*/ 10 h 41"/>
                  <a:gd name="T44" fmla="*/ 17 w 56"/>
                  <a:gd name="T45" fmla="*/ 16 h 41"/>
                  <a:gd name="T46" fmla="*/ 8 w 56"/>
                  <a:gd name="T47" fmla="*/ 22 h 41"/>
                  <a:gd name="T48" fmla="*/ 8 w 56"/>
                  <a:gd name="T49" fmla="*/ 22 h 41"/>
                  <a:gd name="T50" fmla="*/ 6 w 56"/>
                  <a:gd name="T51" fmla="*/ 22 h 41"/>
                  <a:gd name="T52" fmla="*/ 9 w 56"/>
                  <a:gd name="T53"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41">
                    <a:moveTo>
                      <a:pt x="9" y="25"/>
                    </a:moveTo>
                    <a:cubicBezTo>
                      <a:pt x="11" y="26"/>
                      <a:pt x="15" y="28"/>
                      <a:pt x="14" y="30"/>
                    </a:cubicBezTo>
                    <a:cubicBezTo>
                      <a:pt x="14" y="33"/>
                      <a:pt x="11" y="34"/>
                      <a:pt x="6" y="34"/>
                    </a:cubicBezTo>
                    <a:cubicBezTo>
                      <a:pt x="3" y="34"/>
                      <a:pt x="1" y="34"/>
                      <a:pt x="0" y="34"/>
                    </a:cubicBezTo>
                    <a:cubicBezTo>
                      <a:pt x="1" y="35"/>
                      <a:pt x="1" y="36"/>
                      <a:pt x="2" y="37"/>
                    </a:cubicBezTo>
                    <a:cubicBezTo>
                      <a:pt x="3" y="38"/>
                      <a:pt x="5" y="39"/>
                      <a:pt x="8" y="40"/>
                    </a:cubicBezTo>
                    <a:cubicBezTo>
                      <a:pt x="12" y="41"/>
                      <a:pt x="16" y="39"/>
                      <a:pt x="18" y="37"/>
                    </a:cubicBezTo>
                    <a:cubicBezTo>
                      <a:pt x="19" y="36"/>
                      <a:pt x="19" y="35"/>
                      <a:pt x="19" y="35"/>
                    </a:cubicBezTo>
                    <a:cubicBezTo>
                      <a:pt x="18" y="30"/>
                      <a:pt x="25" y="28"/>
                      <a:pt x="45" y="24"/>
                    </a:cubicBezTo>
                    <a:cubicBezTo>
                      <a:pt x="48" y="24"/>
                      <a:pt x="50" y="23"/>
                      <a:pt x="52" y="23"/>
                    </a:cubicBezTo>
                    <a:cubicBezTo>
                      <a:pt x="52" y="23"/>
                      <a:pt x="52" y="23"/>
                      <a:pt x="52" y="23"/>
                    </a:cubicBezTo>
                    <a:cubicBezTo>
                      <a:pt x="52" y="22"/>
                      <a:pt x="52" y="21"/>
                      <a:pt x="52" y="21"/>
                    </a:cubicBezTo>
                    <a:cubicBezTo>
                      <a:pt x="51" y="19"/>
                      <a:pt x="50" y="17"/>
                      <a:pt x="51" y="16"/>
                    </a:cubicBezTo>
                    <a:cubicBezTo>
                      <a:pt x="52" y="14"/>
                      <a:pt x="54" y="14"/>
                      <a:pt x="55" y="14"/>
                    </a:cubicBezTo>
                    <a:cubicBezTo>
                      <a:pt x="55" y="14"/>
                      <a:pt x="55" y="14"/>
                      <a:pt x="56" y="14"/>
                    </a:cubicBezTo>
                    <a:cubicBezTo>
                      <a:pt x="54" y="13"/>
                      <a:pt x="53" y="13"/>
                      <a:pt x="50" y="12"/>
                    </a:cubicBezTo>
                    <a:cubicBezTo>
                      <a:pt x="43" y="11"/>
                      <a:pt x="42" y="6"/>
                      <a:pt x="42" y="3"/>
                    </a:cubicBezTo>
                    <a:cubicBezTo>
                      <a:pt x="41" y="2"/>
                      <a:pt x="41" y="1"/>
                      <a:pt x="41" y="0"/>
                    </a:cubicBezTo>
                    <a:cubicBezTo>
                      <a:pt x="40" y="0"/>
                      <a:pt x="39" y="1"/>
                      <a:pt x="38" y="1"/>
                    </a:cubicBezTo>
                    <a:cubicBezTo>
                      <a:pt x="36" y="3"/>
                      <a:pt x="33" y="5"/>
                      <a:pt x="26" y="6"/>
                    </a:cubicBezTo>
                    <a:cubicBezTo>
                      <a:pt x="18" y="8"/>
                      <a:pt x="15" y="9"/>
                      <a:pt x="14" y="10"/>
                    </a:cubicBezTo>
                    <a:cubicBezTo>
                      <a:pt x="14" y="10"/>
                      <a:pt x="14" y="10"/>
                      <a:pt x="14" y="10"/>
                    </a:cubicBezTo>
                    <a:cubicBezTo>
                      <a:pt x="16" y="11"/>
                      <a:pt x="17" y="13"/>
                      <a:pt x="17" y="16"/>
                    </a:cubicBezTo>
                    <a:cubicBezTo>
                      <a:pt x="16" y="19"/>
                      <a:pt x="12" y="22"/>
                      <a:pt x="8" y="22"/>
                    </a:cubicBezTo>
                    <a:cubicBezTo>
                      <a:pt x="8" y="22"/>
                      <a:pt x="8" y="22"/>
                      <a:pt x="8" y="22"/>
                    </a:cubicBezTo>
                    <a:cubicBezTo>
                      <a:pt x="7" y="22"/>
                      <a:pt x="6" y="22"/>
                      <a:pt x="6" y="22"/>
                    </a:cubicBezTo>
                    <a:cubicBezTo>
                      <a:pt x="6" y="23"/>
                      <a:pt x="7" y="2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6" name="Freeform 1146"/>
              <p:cNvSpPr>
                <a:spLocks/>
              </p:cNvSpPr>
              <p:nvPr/>
            </p:nvSpPr>
            <p:spPr bwMode="auto">
              <a:xfrm>
                <a:off x="4276" y="1180"/>
                <a:ext cx="58" cy="28"/>
              </a:xfrm>
              <a:custGeom>
                <a:avLst/>
                <a:gdLst>
                  <a:gd name="T0" fmla="*/ 3 w 61"/>
                  <a:gd name="T1" fmla="*/ 12 h 30"/>
                  <a:gd name="T2" fmla="*/ 0 w 61"/>
                  <a:gd name="T3" fmla="*/ 14 h 30"/>
                  <a:gd name="T4" fmla="*/ 4 w 61"/>
                  <a:gd name="T5" fmla="*/ 16 h 30"/>
                  <a:gd name="T6" fmla="*/ 7 w 61"/>
                  <a:gd name="T7" fmla="*/ 16 h 30"/>
                  <a:gd name="T8" fmla="*/ 12 w 61"/>
                  <a:gd name="T9" fmla="*/ 20 h 30"/>
                  <a:gd name="T10" fmla="*/ 17 w 61"/>
                  <a:gd name="T11" fmla="*/ 24 h 30"/>
                  <a:gd name="T12" fmla="*/ 19 w 61"/>
                  <a:gd name="T13" fmla="*/ 23 h 30"/>
                  <a:gd name="T14" fmla="*/ 33 w 61"/>
                  <a:gd name="T15" fmla="*/ 27 h 30"/>
                  <a:gd name="T16" fmla="*/ 50 w 61"/>
                  <a:gd name="T17" fmla="*/ 30 h 30"/>
                  <a:gd name="T18" fmla="*/ 56 w 61"/>
                  <a:gd name="T19" fmla="*/ 27 h 30"/>
                  <a:gd name="T20" fmla="*/ 57 w 61"/>
                  <a:gd name="T21" fmla="*/ 26 h 30"/>
                  <a:gd name="T22" fmla="*/ 57 w 61"/>
                  <a:gd name="T23" fmla="*/ 26 h 30"/>
                  <a:gd name="T24" fmla="*/ 54 w 61"/>
                  <a:gd name="T25" fmla="*/ 24 h 30"/>
                  <a:gd name="T26" fmla="*/ 61 w 61"/>
                  <a:gd name="T27" fmla="*/ 10 h 30"/>
                  <a:gd name="T28" fmla="*/ 61 w 61"/>
                  <a:gd name="T29" fmla="*/ 8 h 30"/>
                  <a:gd name="T30" fmla="*/ 50 w 61"/>
                  <a:gd name="T31" fmla="*/ 3 h 30"/>
                  <a:gd name="T32" fmla="*/ 48 w 61"/>
                  <a:gd name="T33" fmla="*/ 4 h 30"/>
                  <a:gd name="T34" fmla="*/ 45 w 61"/>
                  <a:gd name="T35" fmla="*/ 8 h 30"/>
                  <a:gd name="T36" fmla="*/ 36 w 61"/>
                  <a:gd name="T37" fmla="*/ 0 h 30"/>
                  <a:gd name="T38" fmla="*/ 33 w 61"/>
                  <a:gd name="T39" fmla="*/ 0 h 30"/>
                  <a:gd name="T40" fmla="*/ 8 w 61"/>
                  <a:gd name="T41" fmla="*/ 6 h 30"/>
                  <a:gd name="T42" fmla="*/ 3 w 61"/>
                  <a:gd name="T4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30">
                    <a:moveTo>
                      <a:pt x="3" y="12"/>
                    </a:moveTo>
                    <a:cubicBezTo>
                      <a:pt x="2" y="13"/>
                      <a:pt x="1" y="14"/>
                      <a:pt x="0" y="14"/>
                    </a:cubicBezTo>
                    <a:cubicBezTo>
                      <a:pt x="1" y="15"/>
                      <a:pt x="2" y="15"/>
                      <a:pt x="4" y="16"/>
                    </a:cubicBezTo>
                    <a:cubicBezTo>
                      <a:pt x="5" y="16"/>
                      <a:pt x="6" y="16"/>
                      <a:pt x="7" y="16"/>
                    </a:cubicBezTo>
                    <a:cubicBezTo>
                      <a:pt x="9" y="16"/>
                      <a:pt x="11" y="18"/>
                      <a:pt x="12" y="20"/>
                    </a:cubicBezTo>
                    <a:cubicBezTo>
                      <a:pt x="14" y="23"/>
                      <a:pt x="15" y="24"/>
                      <a:pt x="17" y="24"/>
                    </a:cubicBezTo>
                    <a:cubicBezTo>
                      <a:pt x="18" y="23"/>
                      <a:pt x="19" y="23"/>
                      <a:pt x="19" y="23"/>
                    </a:cubicBezTo>
                    <a:cubicBezTo>
                      <a:pt x="23" y="23"/>
                      <a:pt x="28" y="25"/>
                      <a:pt x="33" y="27"/>
                    </a:cubicBezTo>
                    <a:cubicBezTo>
                      <a:pt x="39" y="28"/>
                      <a:pt x="45" y="30"/>
                      <a:pt x="50" y="30"/>
                    </a:cubicBezTo>
                    <a:cubicBezTo>
                      <a:pt x="54" y="30"/>
                      <a:pt x="56" y="28"/>
                      <a:pt x="56" y="27"/>
                    </a:cubicBezTo>
                    <a:cubicBezTo>
                      <a:pt x="57" y="27"/>
                      <a:pt x="57" y="26"/>
                      <a:pt x="57" y="26"/>
                    </a:cubicBezTo>
                    <a:cubicBezTo>
                      <a:pt x="57" y="26"/>
                      <a:pt x="57" y="26"/>
                      <a:pt x="57" y="26"/>
                    </a:cubicBezTo>
                    <a:cubicBezTo>
                      <a:pt x="55" y="26"/>
                      <a:pt x="55" y="25"/>
                      <a:pt x="54" y="24"/>
                    </a:cubicBezTo>
                    <a:cubicBezTo>
                      <a:pt x="53" y="22"/>
                      <a:pt x="55" y="19"/>
                      <a:pt x="61" y="10"/>
                    </a:cubicBezTo>
                    <a:cubicBezTo>
                      <a:pt x="61" y="9"/>
                      <a:pt x="61" y="9"/>
                      <a:pt x="61" y="8"/>
                    </a:cubicBezTo>
                    <a:cubicBezTo>
                      <a:pt x="60" y="6"/>
                      <a:pt x="54" y="3"/>
                      <a:pt x="50" y="3"/>
                    </a:cubicBezTo>
                    <a:cubicBezTo>
                      <a:pt x="48" y="3"/>
                      <a:pt x="48" y="4"/>
                      <a:pt x="48" y="4"/>
                    </a:cubicBezTo>
                    <a:cubicBezTo>
                      <a:pt x="48" y="8"/>
                      <a:pt x="45" y="8"/>
                      <a:pt x="45" y="8"/>
                    </a:cubicBezTo>
                    <a:cubicBezTo>
                      <a:pt x="41" y="8"/>
                      <a:pt x="37" y="2"/>
                      <a:pt x="36" y="0"/>
                    </a:cubicBezTo>
                    <a:cubicBezTo>
                      <a:pt x="36" y="0"/>
                      <a:pt x="35" y="0"/>
                      <a:pt x="33" y="0"/>
                    </a:cubicBezTo>
                    <a:cubicBezTo>
                      <a:pt x="25" y="0"/>
                      <a:pt x="10" y="4"/>
                      <a:pt x="8" y="6"/>
                    </a:cubicBezTo>
                    <a:cubicBezTo>
                      <a:pt x="8" y="9"/>
                      <a:pt x="5" y="1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7" name="Freeform 1147"/>
              <p:cNvSpPr>
                <a:spLocks noEditPoints="1"/>
              </p:cNvSpPr>
              <p:nvPr/>
            </p:nvSpPr>
            <p:spPr bwMode="auto">
              <a:xfrm>
                <a:off x="3564" y="1238"/>
                <a:ext cx="1749" cy="606"/>
              </a:xfrm>
              <a:custGeom>
                <a:avLst/>
                <a:gdLst>
                  <a:gd name="T0" fmla="*/ 49 w 1831"/>
                  <a:gd name="T1" fmla="*/ 223 h 635"/>
                  <a:gd name="T2" fmla="*/ 53 w 1831"/>
                  <a:gd name="T3" fmla="*/ 179 h 635"/>
                  <a:gd name="T4" fmla="*/ 15 w 1831"/>
                  <a:gd name="T5" fmla="*/ 190 h 635"/>
                  <a:gd name="T6" fmla="*/ 32 w 1831"/>
                  <a:gd name="T7" fmla="*/ 275 h 635"/>
                  <a:gd name="T8" fmla="*/ 7 w 1831"/>
                  <a:gd name="T9" fmla="*/ 361 h 635"/>
                  <a:gd name="T10" fmla="*/ 1 w 1831"/>
                  <a:gd name="T11" fmla="*/ 391 h 635"/>
                  <a:gd name="T12" fmla="*/ 45 w 1831"/>
                  <a:gd name="T13" fmla="*/ 445 h 635"/>
                  <a:gd name="T14" fmla="*/ 75 w 1831"/>
                  <a:gd name="T15" fmla="*/ 484 h 635"/>
                  <a:gd name="T16" fmla="*/ 139 w 1831"/>
                  <a:gd name="T17" fmla="*/ 532 h 635"/>
                  <a:gd name="T18" fmla="*/ 136 w 1831"/>
                  <a:gd name="T19" fmla="*/ 603 h 635"/>
                  <a:gd name="T20" fmla="*/ 216 w 1831"/>
                  <a:gd name="T21" fmla="*/ 628 h 635"/>
                  <a:gd name="T22" fmla="*/ 236 w 1831"/>
                  <a:gd name="T23" fmla="*/ 554 h 635"/>
                  <a:gd name="T24" fmla="*/ 234 w 1831"/>
                  <a:gd name="T25" fmla="*/ 511 h 635"/>
                  <a:gd name="T26" fmla="*/ 320 w 1831"/>
                  <a:gd name="T27" fmla="*/ 502 h 635"/>
                  <a:gd name="T28" fmla="*/ 377 w 1831"/>
                  <a:gd name="T29" fmla="*/ 470 h 635"/>
                  <a:gd name="T30" fmla="*/ 501 w 1831"/>
                  <a:gd name="T31" fmla="*/ 446 h 635"/>
                  <a:gd name="T32" fmla="*/ 563 w 1831"/>
                  <a:gd name="T33" fmla="*/ 447 h 635"/>
                  <a:gd name="T34" fmla="*/ 672 w 1831"/>
                  <a:gd name="T35" fmla="*/ 520 h 635"/>
                  <a:gd name="T36" fmla="*/ 732 w 1831"/>
                  <a:gd name="T37" fmla="*/ 501 h 635"/>
                  <a:gd name="T38" fmla="*/ 822 w 1831"/>
                  <a:gd name="T39" fmla="*/ 490 h 635"/>
                  <a:gd name="T40" fmla="*/ 931 w 1831"/>
                  <a:gd name="T41" fmla="*/ 524 h 635"/>
                  <a:gd name="T42" fmla="*/ 1000 w 1831"/>
                  <a:gd name="T43" fmla="*/ 516 h 635"/>
                  <a:gd name="T44" fmla="*/ 1041 w 1831"/>
                  <a:gd name="T45" fmla="*/ 482 h 635"/>
                  <a:gd name="T46" fmla="*/ 1091 w 1831"/>
                  <a:gd name="T47" fmla="*/ 464 h 635"/>
                  <a:gd name="T48" fmla="*/ 1160 w 1831"/>
                  <a:gd name="T49" fmla="*/ 543 h 635"/>
                  <a:gd name="T50" fmla="*/ 1181 w 1831"/>
                  <a:gd name="T51" fmla="*/ 588 h 635"/>
                  <a:gd name="T52" fmla="*/ 1267 w 1831"/>
                  <a:gd name="T53" fmla="*/ 502 h 635"/>
                  <a:gd name="T54" fmla="*/ 1232 w 1831"/>
                  <a:gd name="T55" fmla="*/ 454 h 635"/>
                  <a:gd name="T56" fmla="*/ 1342 w 1831"/>
                  <a:gd name="T57" fmla="*/ 367 h 635"/>
                  <a:gd name="T58" fmla="*/ 1444 w 1831"/>
                  <a:gd name="T59" fmla="*/ 340 h 635"/>
                  <a:gd name="T60" fmla="*/ 1525 w 1831"/>
                  <a:gd name="T61" fmla="*/ 328 h 635"/>
                  <a:gd name="T62" fmla="*/ 1457 w 1831"/>
                  <a:gd name="T63" fmla="*/ 395 h 635"/>
                  <a:gd name="T64" fmla="*/ 1508 w 1831"/>
                  <a:gd name="T65" fmla="*/ 445 h 635"/>
                  <a:gd name="T66" fmla="*/ 1540 w 1831"/>
                  <a:gd name="T67" fmla="*/ 355 h 635"/>
                  <a:gd name="T68" fmla="*/ 1687 w 1831"/>
                  <a:gd name="T69" fmla="*/ 309 h 635"/>
                  <a:gd name="T70" fmla="*/ 1710 w 1831"/>
                  <a:gd name="T71" fmla="*/ 271 h 635"/>
                  <a:gd name="T72" fmla="*/ 1775 w 1831"/>
                  <a:gd name="T73" fmla="*/ 272 h 635"/>
                  <a:gd name="T74" fmla="*/ 1825 w 1831"/>
                  <a:gd name="T75" fmla="*/ 256 h 635"/>
                  <a:gd name="T76" fmla="*/ 1685 w 1831"/>
                  <a:gd name="T77" fmla="*/ 181 h 635"/>
                  <a:gd name="T78" fmla="*/ 1565 w 1831"/>
                  <a:gd name="T79" fmla="*/ 185 h 635"/>
                  <a:gd name="T80" fmla="*/ 1389 w 1831"/>
                  <a:gd name="T81" fmla="*/ 145 h 635"/>
                  <a:gd name="T82" fmla="*/ 1315 w 1831"/>
                  <a:gd name="T83" fmla="*/ 121 h 635"/>
                  <a:gd name="T84" fmla="*/ 1244 w 1831"/>
                  <a:gd name="T85" fmla="*/ 141 h 635"/>
                  <a:gd name="T86" fmla="*/ 1135 w 1831"/>
                  <a:gd name="T87" fmla="*/ 125 h 635"/>
                  <a:gd name="T88" fmla="*/ 1076 w 1831"/>
                  <a:gd name="T89" fmla="*/ 97 h 635"/>
                  <a:gd name="T90" fmla="*/ 957 w 1831"/>
                  <a:gd name="T91" fmla="*/ 95 h 635"/>
                  <a:gd name="T92" fmla="*/ 905 w 1831"/>
                  <a:gd name="T93" fmla="*/ 87 h 635"/>
                  <a:gd name="T94" fmla="*/ 949 w 1831"/>
                  <a:gd name="T95" fmla="*/ 27 h 635"/>
                  <a:gd name="T96" fmla="*/ 866 w 1831"/>
                  <a:gd name="T97" fmla="*/ 9 h 635"/>
                  <a:gd name="T98" fmla="*/ 781 w 1831"/>
                  <a:gd name="T99" fmla="*/ 40 h 635"/>
                  <a:gd name="T100" fmla="*/ 701 w 1831"/>
                  <a:gd name="T101" fmla="*/ 55 h 635"/>
                  <a:gd name="T102" fmla="*/ 654 w 1831"/>
                  <a:gd name="T103" fmla="*/ 93 h 635"/>
                  <a:gd name="T104" fmla="*/ 564 w 1831"/>
                  <a:gd name="T105" fmla="*/ 129 h 635"/>
                  <a:gd name="T106" fmla="*/ 523 w 1831"/>
                  <a:gd name="T107" fmla="*/ 140 h 635"/>
                  <a:gd name="T108" fmla="*/ 565 w 1831"/>
                  <a:gd name="T109" fmla="*/ 206 h 635"/>
                  <a:gd name="T110" fmla="*/ 483 w 1831"/>
                  <a:gd name="T111" fmla="*/ 235 h 635"/>
                  <a:gd name="T112" fmla="*/ 514 w 1831"/>
                  <a:gd name="T113" fmla="*/ 176 h 635"/>
                  <a:gd name="T114" fmla="*/ 454 w 1831"/>
                  <a:gd name="T115" fmla="*/ 170 h 635"/>
                  <a:gd name="T116" fmla="*/ 358 w 1831"/>
                  <a:gd name="T117" fmla="*/ 163 h 635"/>
                  <a:gd name="T118" fmla="*/ 294 w 1831"/>
                  <a:gd name="T119" fmla="*/ 206 h 635"/>
                  <a:gd name="T120" fmla="*/ 203 w 1831"/>
                  <a:gd name="T121" fmla="*/ 227 h 635"/>
                  <a:gd name="T122" fmla="*/ 185 w 1831"/>
                  <a:gd name="T123" fmla="*/ 245 h 635"/>
                  <a:gd name="T124" fmla="*/ 104 w 1831"/>
                  <a:gd name="T125" fmla="*/ 26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1" h="635">
                    <a:moveTo>
                      <a:pt x="104" y="268"/>
                    </a:moveTo>
                    <a:cubicBezTo>
                      <a:pt x="105" y="269"/>
                      <a:pt x="106" y="270"/>
                      <a:pt x="107" y="272"/>
                    </a:cubicBezTo>
                    <a:cubicBezTo>
                      <a:pt x="107" y="274"/>
                      <a:pt x="110" y="275"/>
                      <a:pt x="116" y="275"/>
                    </a:cubicBezTo>
                    <a:cubicBezTo>
                      <a:pt x="117" y="275"/>
                      <a:pt x="118" y="275"/>
                      <a:pt x="119" y="277"/>
                    </a:cubicBezTo>
                    <a:cubicBezTo>
                      <a:pt x="121" y="279"/>
                      <a:pt x="119" y="283"/>
                      <a:pt x="119" y="284"/>
                    </a:cubicBezTo>
                    <a:cubicBezTo>
                      <a:pt x="117" y="287"/>
                      <a:pt x="114" y="288"/>
                      <a:pt x="111" y="288"/>
                    </a:cubicBezTo>
                    <a:cubicBezTo>
                      <a:pt x="109" y="288"/>
                      <a:pt x="108" y="287"/>
                      <a:pt x="107" y="286"/>
                    </a:cubicBezTo>
                    <a:cubicBezTo>
                      <a:pt x="106" y="286"/>
                      <a:pt x="105" y="286"/>
                      <a:pt x="104" y="286"/>
                    </a:cubicBezTo>
                    <a:cubicBezTo>
                      <a:pt x="101" y="286"/>
                      <a:pt x="98" y="286"/>
                      <a:pt x="97" y="282"/>
                    </a:cubicBezTo>
                    <a:cubicBezTo>
                      <a:pt x="97" y="281"/>
                      <a:pt x="94" y="278"/>
                      <a:pt x="89" y="278"/>
                    </a:cubicBezTo>
                    <a:cubicBezTo>
                      <a:pt x="86" y="279"/>
                      <a:pt x="84" y="278"/>
                      <a:pt x="83" y="277"/>
                    </a:cubicBezTo>
                    <a:cubicBezTo>
                      <a:pt x="82" y="275"/>
                      <a:pt x="81" y="273"/>
                      <a:pt x="81" y="270"/>
                    </a:cubicBezTo>
                    <a:cubicBezTo>
                      <a:pt x="81" y="268"/>
                      <a:pt x="81" y="267"/>
                      <a:pt x="80" y="265"/>
                    </a:cubicBezTo>
                    <a:cubicBezTo>
                      <a:pt x="79" y="264"/>
                      <a:pt x="78" y="263"/>
                      <a:pt x="79" y="262"/>
                    </a:cubicBezTo>
                    <a:cubicBezTo>
                      <a:pt x="79" y="261"/>
                      <a:pt x="78" y="261"/>
                      <a:pt x="78" y="260"/>
                    </a:cubicBezTo>
                    <a:cubicBezTo>
                      <a:pt x="78" y="258"/>
                      <a:pt x="77" y="255"/>
                      <a:pt x="80" y="253"/>
                    </a:cubicBezTo>
                    <a:cubicBezTo>
                      <a:pt x="80" y="252"/>
                      <a:pt x="80" y="252"/>
                      <a:pt x="80" y="250"/>
                    </a:cubicBezTo>
                    <a:cubicBezTo>
                      <a:pt x="80" y="249"/>
                      <a:pt x="80" y="248"/>
                      <a:pt x="80" y="247"/>
                    </a:cubicBezTo>
                    <a:cubicBezTo>
                      <a:pt x="80" y="247"/>
                      <a:pt x="80" y="246"/>
                      <a:pt x="79" y="246"/>
                    </a:cubicBezTo>
                    <a:cubicBezTo>
                      <a:pt x="77" y="244"/>
                      <a:pt x="75" y="243"/>
                      <a:pt x="73" y="243"/>
                    </a:cubicBezTo>
                    <a:cubicBezTo>
                      <a:pt x="70" y="243"/>
                      <a:pt x="68" y="241"/>
                      <a:pt x="68" y="240"/>
                    </a:cubicBezTo>
                    <a:cubicBezTo>
                      <a:pt x="67" y="239"/>
                      <a:pt x="67" y="238"/>
                      <a:pt x="66" y="238"/>
                    </a:cubicBezTo>
                    <a:cubicBezTo>
                      <a:pt x="62" y="237"/>
                      <a:pt x="54" y="231"/>
                      <a:pt x="53" y="227"/>
                    </a:cubicBezTo>
                    <a:cubicBezTo>
                      <a:pt x="53" y="227"/>
                      <a:pt x="52" y="226"/>
                      <a:pt x="51" y="226"/>
                    </a:cubicBezTo>
                    <a:cubicBezTo>
                      <a:pt x="50" y="226"/>
                      <a:pt x="49" y="225"/>
                      <a:pt x="49" y="223"/>
                    </a:cubicBezTo>
                    <a:cubicBezTo>
                      <a:pt x="49" y="223"/>
                      <a:pt x="49" y="222"/>
                      <a:pt x="50" y="221"/>
                    </a:cubicBezTo>
                    <a:cubicBezTo>
                      <a:pt x="53" y="220"/>
                      <a:pt x="58" y="222"/>
                      <a:pt x="62" y="225"/>
                    </a:cubicBezTo>
                    <a:cubicBezTo>
                      <a:pt x="65" y="228"/>
                      <a:pt x="70" y="230"/>
                      <a:pt x="76" y="231"/>
                    </a:cubicBezTo>
                    <a:cubicBezTo>
                      <a:pt x="80" y="232"/>
                      <a:pt x="83" y="233"/>
                      <a:pt x="86" y="234"/>
                    </a:cubicBezTo>
                    <a:cubicBezTo>
                      <a:pt x="89" y="235"/>
                      <a:pt x="92" y="237"/>
                      <a:pt x="96" y="237"/>
                    </a:cubicBezTo>
                    <a:cubicBezTo>
                      <a:pt x="101" y="238"/>
                      <a:pt x="101" y="238"/>
                      <a:pt x="101" y="238"/>
                    </a:cubicBezTo>
                    <a:cubicBezTo>
                      <a:pt x="107" y="239"/>
                      <a:pt x="112" y="240"/>
                      <a:pt x="122" y="242"/>
                    </a:cubicBezTo>
                    <a:cubicBezTo>
                      <a:pt x="134" y="243"/>
                      <a:pt x="150" y="231"/>
                      <a:pt x="153" y="228"/>
                    </a:cubicBezTo>
                    <a:cubicBezTo>
                      <a:pt x="155" y="226"/>
                      <a:pt x="154" y="223"/>
                      <a:pt x="153" y="220"/>
                    </a:cubicBezTo>
                    <a:cubicBezTo>
                      <a:pt x="152" y="218"/>
                      <a:pt x="152" y="217"/>
                      <a:pt x="152" y="216"/>
                    </a:cubicBezTo>
                    <a:cubicBezTo>
                      <a:pt x="151" y="216"/>
                      <a:pt x="150" y="215"/>
                      <a:pt x="149" y="215"/>
                    </a:cubicBezTo>
                    <a:cubicBezTo>
                      <a:pt x="148" y="214"/>
                      <a:pt x="146" y="213"/>
                      <a:pt x="145" y="212"/>
                    </a:cubicBezTo>
                    <a:cubicBezTo>
                      <a:pt x="145" y="210"/>
                      <a:pt x="142" y="207"/>
                      <a:pt x="138" y="207"/>
                    </a:cubicBezTo>
                    <a:cubicBezTo>
                      <a:pt x="134" y="207"/>
                      <a:pt x="132" y="205"/>
                      <a:pt x="131" y="204"/>
                    </a:cubicBezTo>
                    <a:cubicBezTo>
                      <a:pt x="130" y="203"/>
                      <a:pt x="129" y="202"/>
                      <a:pt x="129" y="202"/>
                    </a:cubicBezTo>
                    <a:cubicBezTo>
                      <a:pt x="128" y="202"/>
                      <a:pt x="128" y="202"/>
                      <a:pt x="128" y="202"/>
                    </a:cubicBezTo>
                    <a:cubicBezTo>
                      <a:pt x="124" y="202"/>
                      <a:pt x="121" y="200"/>
                      <a:pt x="113" y="195"/>
                    </a:cubicBezTo>
                    <a:cubicBezTo>
                      <a:pt x="111" y="193"/>
                      <a:pt x="111" y="193"/>
                      <a:pt x="111" y="193"/>
                    </a:cubicBezTo>
                    <a:cubicBezTo>
                      <a:pt x="102" y="188"/>
                      <a:pt x="90" y="183"/>
                      <a:pt x="87" y="183"/>
                    </a:cubicBezTo>
                    <a:cubicBezTo>
                      <a:pt x="85" y="184"/>
                      <a:pt x="84" y="184"/>
                      <a:pt x="82" y="184"/>
                    </a:cubicBezTo>
                    <a:cubicBezTo>
                      <a:pt x="81" y="184"/>
                      <a:pt x="79" y="184"/>
                      <a:pt x="78" y="182"/>
                    </a:cubicBezTo>
                    <a:cubicBezTo>
                      <a:pt x="77" y="181"/>
                      <a:pt x="75" y="181"/>
                      <a:pt x="73" y="182"/>
                    </a:cubicBezTo>
                    <a:cubicBezTo>
                      <a:pt x="71" y="184"/>
                      <a:pt x="69" y="183"/>
                      <a:pt x="67" y="182"/>
                    </a:cubicBezTo>
                    <a:cubicBezTo>
                      <a:pt x="65" y="182"/>
                      <a:pt x="63" y="181"/>
                      <a:pt x="62" y="182"/>
                    </a:cubicBezTo>
                    <a:cubicBezTo>
                      <a:pt x="58" y="183"/>
                      <a:pt x="54" y="181"/>
                      <a:pt x="53" y="179"/>
                    </a:cubicBezTo>
                    <a:cubicBezTo>
                      <a:pt x="52" y="177"/>
                      <a:pt x="52" y="176"/>
                      <a:pt x="53" y="175"/>
                    </a:cubicBezTo>
                    <a:cubicBezTo>
                      <a:pt x="54" y="174"/>
                      <a:pt x="56" y="174"/>
                      <a:pt x="57" y="174"/>
                    </a:cubicBezTo>
                    <a:cubicBezTo>
                      <a:pt x="56" y="173"/>
                      <a:pt x="55" y="173"/>
                      <a:pt x="55" y="172"/>
                    </a:cubicBezTo>
                    <a:cubicBezTo>
                      <a:pt x="52" y="171"/>
                      <a:pt x="50" y="171"/>
                      <a:pt x="50" y="173"/>
                    </a:cubicBezTo>
                    <a:cubicBezTo>
                      <a:pt x="48" y="176"/>
                      <a:pt x="44" y="176"/>
                      <a:pt x="41" y="174"/>
                    </a:cubicBezTo>
                    <a:cubicBezTo>
                      <a:pt x="41" y="174"/>
                      <a:pt x="41" y="174"/>
                      <a:pt x="41" y="175"/>
                    </a:cubicBezTo>
                    <a:cubicBezTo>
                      <a:pt x="41" y="175"/>
                      <a:pt x="40" y="175"/>
                      <a:pt x="40" y="176"/>
                    </a:cubicBezTo>
                    <a:cubicBezTo>
                      <a:pt x="40" y="176"/>
                      <a:pt x="40" y="176"/>
                      <a:pt x="40" y="176"/>
                    </a:cubicBezTo>
                    <a:cubicBezTo>
                      <a:pt x="39" y="176"/>
                      <a:pt x="39" y="177"/>
                      <a:pt x="39" y="177"/>
                    </a:cubicBezTo>
                    <a:cubicBezTo>
                      <a:pt x="39" y="177"/>
                      <a:pt x="39" y="177"/>
                      <a:pt x="39" y="177"/>
                    </a:cubicBezTo>
                    <a:cubicBezTo>
                      <a:pt x="38" y="177"/>
                      <a:pt x="38" y="177"/>
                      <a:pt x="37" y="177"/>
                    </a:cubicBezTo>
                    <a:cubicBezTo>
                      <a:pt x="37" y="177"/>
                      <a:pt x="37" y="177"/>
                      <a:pt x="37" y="177"/>
                    </a:cubicBezTo>
                    <a:cubicBezTo>
                      <a:pt x="37" y="177"/>
                      <a:pt x="36" y="177"/>
                      <a:pt x="36" y="177"/>
                    </a:cubicBezTo>
                    <a:cubicBezTo>
                      <a:pt x="35" y="177"/>
                      <a:pt x="35" y="177"/>
                      <a:pt x="34" y="177"/>
                    </a:cubicBezTo>
                    <a:cubicBezTo>
                      <a:pt x="34" y="177"/>
                      <a:pt x="33" y="177"/>
                      <a:pt x="33" y="178"/>
                    </a:cubicBezTo>
                    <a:cubicBezTo>
                      <a:pt x="32" y="178"/>
                      <a:pt x="32" y="178"/>
                      <a:pt x="31" y="179"/>
                    </a:cubicBezTo>
                    <a:cubicBezTo>
                      <a:pt x="29" y="180"/>
                      <a:pt x="27" y="182"/>
                      <a:pt x="25" y="182"/>
                    </a:cubicBezTo>
                    <a:cubicBezTo>
                      <a:pt x="24" y="182"/>
                      <a:pt x="23" y="182"/>
                      <a:pt x="21" y="184"/>
                    </a:cubicBezTo>
                    <a:cubicBezTo>
                      <a:pt x="21" y="184"/>
                      <a:pt x="20" y="185"/>
                      <a:pt x="20" y="185"/>
                    </a:cubicBezTo>
                    <a:cubicBezTo>
                      <a:pt x="20" y="185"/>
                      <a:pt x="20" y="185"/>
                      <a:pt x="20" y="185"/>
                    </a:cubicBezTo>
                    <a:cubicBezTo>
                      <a:pt x="20" y="186"/>
                      <a:pt x="19" y="186"/>
                      <a:pt x="19" y="187"/>
                    </a:cubicBezTo>
                    <a:cubicBezTo>
                      <a:pt x="19" y="187"/>
                      <a:pt x="19" y="187"/>
                      <a:pt x="19" y="187"/>
                    </a:cubicBezTo>
                    <a:cubicBezTo>
                      <a:pt x="19" y="189"/>
                      <a:pt x="17" y="190"/>
                      <a:pt x="16" y="190"/>
                    </a:cubicBezTo>
                    <a:cubicBezTo>
                      <a:pt x="16" y="190"/>
                      <a:pt x="15" y="190"/>
                      <a:pt x="15" y="190"/>
                    </a:cubicBezTo>
                    <a:cubicBezTo>
                      <a:pt x="15" y="190"/>
                      <a:pt x="15" y="190"/>
                      <a:pt x="15" y="190"/>
                    </a:cubicBezTo>
                    <a:cubicBezTo>
                      <a:pt x="15" y="192"/>
                      <a:pt x="15" y="195"/>
                      <a:pt x="13" y="197"/>
                    </a:cubicBezTo>
                    <a:cubicBezTo>
                      <a:pt x="13" y="197"/>
                      <a:pt x="13" y="197"/>
                      <a:pt x="13" y="197"/>
                    </a:cubicBezTo>
                    <a:cubicBezTo>
                      <a:pt x="13" y="197"/>
                      <a:pt x="13" y="198"/>
                      <a:pt x="14" y="199"/>
                    </a:cubicBezTo>
                    <a:cubicBezTo>
                      <a:pt x="14" y="199"/>
                      <a:pt x="14" y="200"/>
                      <a:pt x="15" y="201"/>
                    </a:cubicBezTo>
                    <a:cubicBezTo>
                      <a:pt x="16" y="202"/>
                      <a:pt x="17" y="203"/>
                      <a:pt x="19" y="203"/>
                    </a:cubicBezTo>
                    <a:cubicBezTo>
                      <a:pt x="19" y="204"/>
                      <a:pt x="20" y="204"/>
                      <a:pt x="21" y="204"/>
                    </a:cubicBezTo>
                    <a:cubicBezTo>
                      <a:pt x="21" y="204"/>
                      <a:pt x="30" y="211"/>
                      <a:pt x="30" y="214"/>
                    </a:cubicBezTo>
                    <a:cubicBezTo>
                      <a:pt x="30" y="216"/>
                      <a:pt x="29" y="217"/>
                      <a:pt x="28" y="219"/>
                    </a:cubicBezTo>
                    <a:cubicBezTo>
                      <a:pt x="26" y="221"/>
                      <a:pt x="23" y="224"/>
                      <a:pt x="22" y="224"/>
                    </a:cubicBezTo>
                    <a:cubicBezTo>
                      <a:pt x="21" y="225"/>
                      <a:pt x="20" y="226"/>
                      <a:pt x="20" y="227"/>
                    </a:cubicBezTo>
                    <a:cubicBezTo>
                      <a:pt x="20" y="227"/>
                      <a:pt x="19" y="227"/>
                      <a:pt x="19" y="228"/>
                    </a:cubicBezTo>
                    <a:cubicBezTo>
                      <a:pt x="20" y="229"/>
                      <a:pt x="20" y="229"/>
                      <a:pt x="20" y="229"/>
                    </a:cubicBezTo>
                    <a:cubicBezTo>
                      <a:pt x="20" y="229"/>
                      <a:pt x="20" y="229"/>
                      <a:pt x="20" y="229"/>
                    </a:cubicBezTo>
                    <a:cubicBezTo>
                      <a:pt x="22" y="232"/>
                      <a:pt x="27" y="239"/>
                      <a:pt x="30" y="245"/>
                    </a:cubicBezTo>
                    <a:cubicBezTo>
                      <a:pt x="31" y="248"/>
                      <a:pt x="32" y="249"/>
                      <a:pt x="31" y="251"/>
                    </a:cubicBezTo>
                    <a:cubicBezTo>
                      <a:pt x="31" y="253"/>
                      <a:pt x="29" y="253"/>
                      <a:pt x="28" y="253"/>
                    </a:cubicBezTo>
                    <a:cubicBezTo>
                      <a:pt x="27" y="253"/>
                      <a:pt x="27" y="254"/>
                      <a:pt x="26" y="254"/>
                    </a:cubicBezTo>
                    <a:cubicBezTo>
                      <a:pt x="25" y="255"/>
                      <a:pt x="26" y="257"/>
                      <a:pt x="27" y="259"/>
                    </a:cubicBezTo>
                    <a:cubicBezTo>
                      <a:pt x="28" y="260"/>
                      <a:pt x="28" y="260"/>
                      <a:pt x="28" y="261"/>
                    </a:cubicBezTo>
                    <a:cubicBezTo>
                      <a:pt x="29" y="263"/>
                      <a:pt x="28" y="264"/>
                      <a:pt x="27" y="265"/>
                    </a:cubicBezTo>
                    <a:cubicBezTo>
                      <a:pt x="27" y="265"/>
                      <a:pt x="27" y="265"/>
                      <a:pt x="28" y="265"/>
                    </a:cubicBezTo>
                    <a:cubicBezTo>
                      <a:pt x="29" y="266"/>
                      <a:pt x="31" y="266"/>
                      <a:pt x="31" y="268"/>
                    </a:cubicBezTo>
                    <a:cubicBezTo>
                      <a:pt x="32" y="270"/>
                      <a:pt x="31" y="271"/>
                      <a:pt x="30" y="272"/>
                    </a:cubicBezTo>
                    <a:cubicBezTo>
                      <a:pt x="29" y="273"/>
                      <a:pt x="29" y="273"/>
                      <a:pt x="29" y="273"/>
                    </a:cubicBezTo>
                    <a:cubicBezTo>
                      <a:pt x="30" y="274"/>
                      <a:pt x="31" y="274"/>
                      <a:pt x="32" y="275"/>
                    </a:cubicBezTo>
                    <a:cubicBezTo>
                      <a:pt x="33" y="276"/>
                      <a:pt x="35" y="277"/>
                      <a:pt x="36" y="280"/>
                    </a:cubicBezTo>
                    <a:cubicBezTo>
                      <a:pt x="36" y="283"/>
                      <a:pt x="33" y="285"/>
                      <a:pt x="31" y="286"/>
                    </a:cubicBezTo>
                    <a:cubicBezTo>
                      <a:pt x="30" y="286"/>
                      <a:pt x="29" y="286"/>
                      <a:pt x="29" y="287"/>
                    </a:cubicBezTo>
                    <a:cubicBezTo>
                      <a:pt x="29" y="287"/>
                      <a:pt x="29" y="287"/>
                      <a:pt x="30" y="287"/>
                    </a:cubicBezTo>
                    <a:cubicBezTo>
                      <a:pt x="31" y="288"/>
                      <a:pt x="32" y="289"/>
                      <a:pt x="33" y="290"/>
                    </a:cubicBezTo>
                    <a:cubicBezTo>
                      <a:pt x="36" y="291"/>
                      <a:pt x="38" y="292"/>
                      <a:pt x="41" y="294"/>
                    </a:cubicBezTo>
                    <a:cubicBezTo>
                      <a:pt x="41" y="295"/>
                      <a:pt x="42" y="296"/>
                      <a:pt x="43" y="296"/>
                    </a:cubicBezTo>
                    <a:cubicBezTo>
                      <a:pt x="47" y="301"/>
                      <a:pt x="47" y="304"/>
                      <a:pt x="46" y="307"/>
                    </a:cubicBezTo>
                    <a:cubicBezTo>
                      <a:pt x="45" y="311"/>
                      <a:pt x="41" y="313"/>
                      <a:pt x="37" y="316"/>
                    </a:cubicBezTo>
                    <a:cubicBezTo>
                      <a:pt x="34" y="318"/>
                      <a:pt x="30" y="321"/>
                      <a:pt x="29" y="323"/>
                    </a:cubicBezTo>
                    <a:cubicBezTo>
                      <a:pt x="27" y="328"/>
                      <a:pt x="23" y="330"/>
                      <a:pt x="18" y="333"/>
                    </a:cubicBezTo>
                    <a:cubicBezTo>
                      <a:pt x="16" y="335"/>
                      <a:pt x="13" y="336"/>
                      <a:pt x="11" y="338"/>
                    </a:cubicBezTo>
                    <a:cubicBezTo>
                      <a:pt x="11" y="338"/>
                      <a:pt x="11" y="339"/>
                      <a:pt x="10" y="339"/>
                    </a:cubicBezTo>
                    <a:cubicBezTo>
                      <a:pt x="10" y="340"/>
                      <a:pt x="10" y="340"/>
                      <a:pt x="10" y="340"/>
                    </a:cubicBezTo>
                    <a:cubicBezTo>
                      <a:pt x="10" y="340"/>
                      <a:pt x="10" y="340"/>
                      <a:pt x="10" y="340"/>
                    </a:cubicBezTo>
                    <a:cubicBezTo>
                      <a:pt x="13" y="340"/>
                      <a:pt x="14" y="342"/>
                      <a:pt x="15" y="344"/>
                    </a:cubicBezTo>
                    <a:cubicBezTo>
                      <a:pt x="16" y="346"/>
                      <a:pt x="17" y="347"/>
                      <a:pt x="18" y="348"/>
                    </a:cubicBezTo>
                    <a:cubicBezTo>
                      <a:pt x="19" y="348"/>
                      <a:pt x="20" y="348"/>
                      <a:pt x="22" y="348"/>
                    </a:cubicBezTo>
                    <a:cubicBezTo>
                      <a:pt x="24" y="348"/>
                      <a:pt x="26" y="348"/>
                      <a:pt x="28" y="350"/>
                    </a:cubicBezTo>
                    <a:cubicBezTo>
                      <a:pt x="29" y="351"/>
                      <a:pt x="29" y="353"/>
                      <a:pt x="29" y="353"/>
                    </a:cubicBezTo>
                    <a:cubicBezTo>
                      <a:pt x="28" y="355"/>
                      <a:pt x="25" y="355"/>
                      <a:pt x="25" y="355"/>
                    </a:cubicBezTo>
                    <a:cubicBezTo>
                      <a:pt x="23" y="355"/>
                      <a:pt x="22" y="355"/>
                      <a:pt x="21" y="355"/>
                    </a:cubicBezTo>
                    <a:cubicBezTo>
                      <a:pt x="19" y="354"/>
                      <a:pt x="18" y="355"/>
                      <a:pt x="16" y="356"/>
                    </a:cubicBezTo>
                    <a:cubicBezTo>
                      <a:pt x="15" y="357"/>
                      <a:pt x="13" y="357"/>
                      <a:pt x="11" y="358"/>
                    </a:cubicBezTo>
                    <a:cubicBezTo>
                      <a:pt x="8" y="359"/>
                      <a:pt x="8" y="360"/>
                      <a:pt x="7" y="361"/>
                    </a:cubicBezTo>
                    <a:cubicBezTo>
                      <a:pt x="7" y="361"/>
                      <a:pt x="7" y="361"/>
                      <a:pt x="7" y="361"/>
                    </a:cubicBezTo>
                    <a:cubicBezTo>
                      <a:pt x="7" y="361"/>
                      <a:pt x="7" y="361"/>
                      <a:pt x="7" y="361"/>
                    </a:cubicBezTo>
                    <a:cubicBezTo>
                      <a:pt x="7" y="361"/>
                      <a:pt x="7" y="361"/>
                      <a:pt x="7" y="361"/>
                    </a:cubicBezTo>
                    <a:cubicBezTo>
                      <a:pt x="7" y="362"/>
                      <a:pt x="7" y="362"/>
                      <a:pt x="8" y="362"/>
                    </a:cubicBezTo>
                    <a:cubicBezTo>
                      <a:pt x="8" y="362"/>
                      <a:pt x="8" y="362"/>
                      <a:pt x="8" y="363"/>
                    </a:cubicBezTo>
                    <a:cubicBezTo>
                      <a:pt x="8" y="363"/>
                      <a:pt x="8" y="363"/>
                      <a:pt x="8" y="363"/>
                    </a:cubicBezTo>
                    <a:cubicBezTo>
                      <a:pt x="8" y="363"/>
                      <a:pt x="8" y="364"/>
                      <a:pt x="8" y="364"/>
                    </a:cubicBezTo>
                    <a:cubicBezTo>
                      <a:pt x="8" y="364"/>
                      <a:pt x="8" y="364"/>
                      <a:pt x="8" y="364"/>
                    </a:cubicBezTo>
                    <a:cubicBezTo>
                      <a:pt x="7" y="364"/>
                      <a:pt x="7" y="364"/>
                      <a:pt x="7" y="365"/>
                    </a:cubicBezTo>
                    <a:cubicBezTo>
                      <a:pt x="7" y="365"/>
                      <a:pt x="7" y="365"/>
                      <a:pt x="7" y="365"/>
                    </a:cubicBezTo>
                    <a:cubicBezTo>
                      <a:pt x="7" y="365"/>
                      <a:pt x="7" y="365"/>
                      <a:pt x="7" y="365"/>
                    </a:cubicBezTo>
                    <a:cubicBezTo>
                      <a:pt x="7" y="366"/>
                      <a:pt x="7" y="366"/>
                      <a:pt x="7" y="366"/>
                    </a:cubicBezTo>
                    <a:cubicBezTo>
                      <a:pt x="7" y="366"/>
                      <a:pt x="7" y="366"/>
                      <a:pt x="7" y="366"/>
                    </a:cubicBezTo>
                    <a:cubicBezTo>
                      <a:pt x="6" y="366"/>
                      <a:pt x="6" y="366"/>
                      <a:pt x="6" y="367"/>
                    </a:cubicBezTo>
                    <a:cubicBezTo>
                      <a:pt x="6" y="367"/>
                      <a:pt x="6" y="367"/>
                      <a:pt x="6" y="367"/>
                    </a:cubicBezTo>
                    <a:cubicBezTo>
                      <a:pt x="6" y="367"/>
                      <a:pt x="6" y="367"/>
                      <a:pt x="6" y="367"/>
                    </a:cubicBezTo>
                    <a:cubicBezTo>
                      <a:pt x="5" y="368"/>
                      <a:pt x="5" y="368"/>
                      <a:pt x="4" y="369"/>
                    </a:cubicBezTo>
                    <a:cubicBezTo>
                      <a:pt x="3" y="371"/>
                      <a:pt x="2" y="372"/>
                      <a:pt x="2" y="373"/>
                    </a:cubicBezTo>
                    <a:cubicBezTo>
                      <a:pt x="1" y="374"/>
                      <a:pt x="1" y="374"/>
                      <a:pt x="1" y="374"/>
                    </a:cubicBezTo>
                    <a:cubicBezTo>
                      <a:pt x="1" y="375"/>
                      <a:pt x="1" y="376"/>
                      <a:pt x="1" y="377"/>
                    </a:cubicBezTo>
                    <a:cubicBezTo>
                      <a:pt x="1" y="378"/>
                      <a:pt x="1" y="379"/>
                      <a:pt x="1" y="380"/>
                    </a:cubicBezTo>
                    <a:cubicBezTo>
                      <a:pt x="2" y="382"/>
                      <a:pt x="2" y="383"/>
                      <a:pt x="3" y="385"/>
                    </a:cubicBezTo>
                    <a:cubicBezTo>
                      <a:pt x="4" y="385"/>
                      <a:pt x="4" y="385"/>
                      <a:pt x="4" y="385"/>
                    </a:cubicBezTo>
                    <a:cubicBezTo>
                      <a:pt x="4" y="386"/>
                      <a:pt x="5" y="387"/>
                      <a:pt x="4" y="388"/>
                    </a:cubicBezTo>
                    <a:cubicBezTo>
                      <a:pt x="4" y="390"/>
                      <a:pt x="2" y="391"/>
                      <a:pt x="1" y="391"/>
                    </a:cubicBezTo>
                    <a:cubicBezTo>
                      <a:pt x="1" y="391"/>
                      <a:pt x="0" y="392"/>
                      <a:pt x="0" y="392"/>
                    </a:cubicBezTo>
                    <a:cubicBezTo>
                      <a:pt x="0" y="392"/>
                      <a:pt x="0" y="392"/>
                      <a:pt x="0" y="393"/>
                    </a:cubicBezTo>
                    <a:cubicBezTo>
                      <a:pt x="0" y="393"/>
                      <a:pt x="0" y="393"/>
                      <a:pt x="0" y="393"/>
                    </a:cubicBezTo>
                    <a:cubicBezTo>
                      <a:pt x="1" y="393"/>
                      <a:pt x="1" y="394"/>
                      <a:pt x="2" y="395"/>
                    </a:cubicBezTo>
                    <a:cubicBezTo>
                      <a:pt x="4" y="396"/>
                      <a:pt x="4" y="398"/>
                      <a:pt x="4" y="400"/>
                    </a:cubicBezTo>
                    <a:cubicBezTo>
                      <a:pt x="4" y="401"/>
                      <a:pt x="4" y="402"/>
                      <a:pt x="4" y="402"/>
                    </a:cubicBezTo>
                    <a:cubicBezTo>
                      <a:pt x="4" y="403"/>
                      <a:pt x="4" y="403"/>
                      <a:pt x="3" y="403"/>
                    </a:cubicBezTo>
                    <a:cubicBezTo>
                      <a:pt x="3" y="404"/>
                      <a:pt x="4" y="405"/>
                      <a:pt x="7" y="407"/>
                    </a:cubicBezTo>
                    <a:cubicBezTo>
                      <a:pt x="8" y="409"/>
                      <a:pt x="8" y="411"/>
                      <a:pt x="9" y="413"/>
                    </a:cubicBezTo>
                    <a:cubicBezTo>
                      <a:pt x="9" y="414"/>
                      <a:pt x="9" y="414"/>
                      <a:pt x="9" y="415"/>
                    </a:cubicBezTo>
                    <a:cubicBezTo>
                      <a:pt x="9" y="415"/>
                      <a:pt x="9" y="415"/>
                      <a:pt x="9" y="415"/>
                    </a:cubicBezTo>
                    <a:cubicBezTo>
                      <a:pt x="10" y="416"/>
                      <a:pt x="11" y="416"/>
                      <a:pt x="12" y="417"/>
                    </a:cubicBezTo>
                    <a:cubicBezTo>
                      <a:pt x="12" y="417"/>
                      <a:pt x="13" y="417"/>
                      <a:pt x="14" y="416"/>
                    </a:cubicBezTo>
                    <a:cubicBezTo>
                      <a:pt x="17" y="416"/>
                      <a:pt x="20" y="417"/>
                      <a:pt x="22" y="420"/>
                    </a:cubicBezTo>
                    <a:cubicBezTo>
                      <a:pt x="22" y="421"/>
                      <a:pt x="22" y="421"/>
                      <a:pt x="22" y="421"/>
                    </a:cubicBezTo>
                    <a:cubicBezTo>
                      <a:pt x="23" y="421"/>
                      <a:pt x="24" y="420"/>
                      <a:pt x="25" y="419"/>
                    </a:cubicBezTo>
                    <a:cubicBezTo>
                      <a:pt x="26" y="419"/>
                      <a:pt x="26" y="419"/>
                      <a:pt x="27" y="419"/>
                    </a:cubicBezTo>
                    <a:cubicBezTo>
                      <a:pt x="30" y="419"/>
                      <a:pt x="34" y="421"/>
                      <a:pt x="37" y="422"/>
                    </a:cubicBezTo>
                    <a:cubicBezTo>
                      <a:pt x="37" y="422"/>
                      <a:pt x="37" y="422"/>
                      <a:pt x="37" y="422"/>
                    </a:cubicBezTo>
                    <a:cubicBezTo>
                      <a:pt x="39" y="423"/>
                      <a:pt x="39" y="426"/>
                      <a:pt x="39" y="429"/>
                    </a:cubicBezTo>
                    <a:cubicBezTo>
                      <a:pt x="39" y="430"/>
                      <a:pt x="39" y="431"/>
                      <a:pt x="39" y="432"/>
                    </a:cubicBezTo>
                    <a:cubicBezTo>
                      <a:pt x="39" y="433"/>
                      <a:pt x="39" y="434"/>
                      <a:pt x="39" y="435"/>
                    </a:cubicBezTo>
                    <a:cubicBezTo>
                      <a:pt x="39" y="437"/>
                      <a:pt x="39" y="438"/>
                      <a:pt x="40" y="438"/>
                    </a:cubicBezTo>
                    <a:cubicBezTo>
                      <a:pt x="42" y="439"/>
                      <a:pt x="42" y="441"/>
                      <a:pt x="43" y="443"/>
                    </a:cubicBezTo>
                    <a:cubicBezTo>
                      <a:pt x="43" y="444"/>
                      <a:pt x="44" y="445"/>
                      <a:pt x="45" y="445"/>
                    </a:cubicBezTo>
                    <a:cubicBezTo>
                      <a:pt x="47" y="446"/>
                      <a:pt x="48" y="448"/>
                      <a:pt x="50" y="450"/>
                    </a:cubicBezTo>
                    <a:cubicBezTo>
                      <a:pt x="50" y="450"/>
                      <a:pt x="50" y="450"/>
                      <a:pt x="50" y="450"/>
                    </a:cubicBezTo>
                    <a:cubicBezTo>
                      <a:pt x="50" y="451"/>
                      <a:pt x="51" y="451"/>
                      <a:pt x="51" y="451"/>
                    </a:cubicBezTo>
                    <a:cubicBezTo>
                      <a:pt x="53" y="452"/>
                      <a:pt x="55" y="453"/>
                      <a:pt x="57" y="455"/>
                    </a:cubicBezTo>
                    <a:cubicBezTo>
                      <a:pt x="58" y="456"/>
                      <a:pt x="58" y="457"/>
                      <a:pt x="59" y="458"/>
                    </a:cubicBezTo>
                    <a:cubicBezTo>
                      <a:pt x="60" y="463"/>
                      <a:pt x="54" y="465"/>
                      <a:pt x="52" y="466"/>
                    </a:cubicBezTo>
                    <a:cubicBezTo>
                      <a:pt x="51" y="466"/>
                      <a:pt x="51" y="466"/>
                      <a:pt x="50" y="466"/>
                    </a:cubicBezTo>
                    <a:cubicBezTo>
                      <a:pt x="50" y="466"/>
                      <a:pt x="50" y="466"/>
                      <a:pt x="50" y="466"/>
                    </a:cubicBezTo>
                    <a:cubicBezTo>
                      <a:pt x="50" y="466"/>
                      <a:pt x="50" y="466"/>
                      <a:pt x="49" y="466"/>
                    </a:cubicBezTo>
                    <a:cubicBezTo>
                      <a:pt x="49" y="466"/>
                      <a:pt x="49" y="466"/>
                      <a:pt x="49" y="466"/>
                    </a:cubicBezTo>
                    <a:cubicBezTo>
                      <a:pt x="48" y="466"/>
                      <a:pt x="48" y="466"/>
                      <a:pt x="48" y="466"/>
                    </a:cubicBezTo>
                    <a:cubicBezTo>
                      <a:pt x="47" y="466"/>
                      <a:pt x="47" y="465"/>
                      <a:pt x="46" y="465"/>
                    </a:cubicBezTo>
                    <a:cubicBezTo>
                      <a:pt x="46" y="465"/>
                      <a:pt x="45" y="465"/>
                      <a:pt x="44" y="465"/>
                    </a:cubicBezTo>
                    <a:cubicBezTo>
                      <a:pt x="44" y="465"/>
                      <a:pt x="45" y="467"/>
                      <a:pt x="45" y="468"/>
                    </a:cubicBezTo>
                    <a:cubicBezTo>
                      <a:pt x="46" y="470"/>
                      <a:pt x="46" y="471"/>
                      <a:pt x="47" y="473"/>
                    </a:cubicBezTo>
                    <a:cubicBezTo>
                      <a:pt x="47" y="475"/>
                      <a:pt x="48" y="476"/>
                      <a:pt x="48" y="477"/>
                    </a:cubicBezTo>
                    <a:cubicBezTo>
                      <a:pt x="48" y="477"/>
                      <a:pt x="48" y="477"/>
                      <a:pt x="49" y="477"/>
                    </a:cubicBezTo>
                    <a:cubicBezTo>
                      <a:pt x="49" y="477"/>
                      <a:pt x="49" y="477"/>
                      <a:pt x="49" y="477"/>
                    </a:cubicBezTo>
                    <a:cubicBezTo>
                      <a:pt x="50" y="477"/>
                      <a:pt x="51" y="477"/>
                      <a:pt x="52" y="476"/>
                    </a:cubicBezTo>
                    <a:cubicBezTo>
                      <a:pt x="52" y="476"/>
                      <a:pt x="53" y="475"/>
                      <a:pt x="54" y="475"/>
                    </a:cubicBezTo>
                    <a:cubicBezTo>
                      <a:pt x="55" y="474"/>
                      <a:pt x="57" y="474"/>
                      <a:pt x="59" y="474"/>
                    </a:cubicBezTo>
                    <a:cubicBezTo>
                      <a:pt x="60" y="475"/>
                      <a:pt x="61" y="475"/>
                      <a:pt x="61" y="475"/>
                    </a:cubicBezTo>
                    <a:cubicBezTo>
                      <a:pt x="63" y="474"/>
                      <a:pt x="65" y="474"/>
                      <a:pt x="66" y="474"/>
                    </a:cubicBezTo>
                    <a:cubicBezTo>
                      <a:pt x="69" y="474"/>
                      <a:pt x="72" y="474"/>
                      <a:pt x="73" y="476"/>
                    </a:cubicBezTo>
                    <a:cubicBezTo>
                      <a:pt x="74" y="478"/>
                      <a:pt x="75" y="482"/>
                      <a:pt x="75" y="484"/>
                    </a:cubicBezTo>
                    <a:cubicBezTo>
                      <a:pt x="75" y="485"/>
                      <a:pt x="75" y="486"/>
                      <a:pt x="75" y="487"/>
                    </a:cubicBezTo>
                    <a:cubicBezTo>
                      <a:pt x="75" y="487"/>
                      <a:pt x="75" y="488"/>
                      <a:pt x="76" y="489"/>
                    </a:cubicBezTo>
                    <a:cubicBezTo>
                      <a:pt x="76" y="490"/>
                      <a:pt x="77" y="490"/>
                      <a:pt x="77" y="491"/>
                    </a:cubicBezTo>
                    <a:cubicBezTo>
                      <a:pt x="77" y="492"/>
                      <a:pt x="80" y="492"/>
                      <a:pt x="81" y="492"/>
                    </a:cubicBezTo>
                    <a:cubicBezTo>
                      <a:pt x="82" y="492"/>
                      <a:pt x="83" y="492"/>
                      <a:pt x="84" y="492"/>
                    </a:cubicBezTo>
                    <a:cubicBezTo>
                      <a:pt x="87" y="493"/>
                      <a:pt x="92" y="500"/>
                      <a:pt x="91" y="503"/>
                    </a:cubicBezTo>
                    <a:cubicBezTo>
                      <a:pt x="91" y="503"/>
                      <a:pt x="91" y="503"/>
                      <a:pt x="91" y="503"/>
                    </a:cubicBezTo>
                    <a:cubicBezTo>
                      <a:pt x="92" y="503"/>
                      <a:pt x="92" y="503"/>
                      <a:pt x="92" y="503"/>
                    </a:cubicBezTo>
                    <a:cubicBezTo>
                      <a:pt x="94" y="502"/>
                      <a:pt x="96" y="504"/>
                      <a:pt x="98" y="505"/>
                    </a:cubicBezTo>
                    <a:cubicBezTo>
                      <a:pt x="99" y="505"/>
                      <a:pt x="99" y="506"/>
                      <a:pt x="99" y="506"/>
                    </a:cubicBezTo>
                    <a:cubicBezTo>
                      <a:pt x="100" y="506"/>
                      <a:pt x="100" y="506"/>
                      <a:pt x="101" y="506"/>
                    </a:cubicBezTo>
                    <a:cubicBezTo>
                      <a:pt x="101" y="506"/>
                      <a:pt x="102" y="506"/>
                      <a:pt x="103" y="505"/>
                    </a:cubicBezTo>
                    <a:cubicBezTo>
                      <a:pt x="104" y="505"/>
                      <a:pt x="106" y="504"/>
                      <a:pt x="108" y="504"/>
                    </a:cubicBezTo>
                    <a:cubicBezTo>
                      <a:pt x="111" y="504"/>
                      <a:pt x="112" y="505"/>
                      <a:pt x="112" y="506"/>
                    </a:cubicBezTo>
                    <a:cubicBezTo>
                      <a:pt x="112" y="506"/>
                      <a:pt x="114" y="507"/>
                      <a:pt x="114" y="508"/>
                    </a:cubicBezTo>
                    <a:cubicBezTo>
                      <a:pt x="116" y="509"/>
                      <a:pt x="116" y="510"/>
                      <a:pt x="117" y="511"/>
                    </a:cubicBezTo>
                    <a:cubicBezTo>
                      <a:pt x="117" y="511"/>
                      <a:pt x="118" y="511"/>
                      <a:pt x="118" y="511"/>
                    </a:cubicBezTo>
                    <a:cubicBezTo>
                      <a:pt x="121" y="511"/>
                      <a:pt x="124" y="511"/>
                      <a:pt x="126" y="512"/>
                    </a:cubicBezTo>
                    <a:cubicBezTo>
                      <a:pt x="127" y="513"/>
                      <a:pt x="128" y="513"/>
                      <a:pt x="129" y="513"/>
                    </a:cubicBezTo>
                    <a:cubicBezTo>
                      <a:pt x="131" y="514"/>
                      <a:pt x="133" y="514"/>
                      <a:pt x="135" y="515"/>
                    </a:cubicBezTo>
                    <a:cubicBezTo>
                      <a:pt x="136" y="515"/>
                      <a:pt x="137" y="516"/>
                      <a:pt x="138" y="516"/>
                    </a:cubicBezTo>
                    <a:cubicBezTo>
                      <a:pt x="140" y="517"/>
                      <a:pt x="142" y="518"/>
                      <a:pt x="143" y="520"/>
                    </a:cubicBezTo>
                    <a:cubicBezTo>
                      <a:pt x="143" y="523"/>
                      <a:pt x="141" y="524"/>
                      <a:pt x="140" y="525"/>
                    </a:cubicBezTo>
                    <a:cubicBezTo>
                      <a:pt x="141" y="526"/>
                      <a:pt x="142" y="527"/>
                      <a:pt x="142" y="529"/>
                    </a:cubicBezTo>
                    <a:cubicBezTo>
                      <a:pt x="142" y="531"/>
                      <a:pt x="140" y="532"/>
                      <a:pt x="139" y="532"/>
                    </a:cubicBezTo>
                    <a:cubicBezTo>
                      <a:pt x="139" y="532"/>
                      <a:pt x="139" y="532"/>
                      <a:pt x="139" y="532"/>
                    </a:cubicBezTo>
                    <a:cubicBezTo>
                      <a:pt x="139" y="532"/>
                      <a:pt x="139" y="533"/>
                      <a:pt x="139" y="533"/>
                    </a:cubicBezTo>
                    <a:cubicBezTo>
                      <a:pt x="140" y="533"/>
                      <a:pt x="140" y="534"/>
                      <a:pt x="141" y="535"/>
                    </a:cubicBezTo>
                    <a:cubicBezTo>
                      <a:pt x="141" y="536"/>
                      <a:pt x="140" y="538"/>
                      <a:pt x="139" y="540"/>
                    </a:cubicBezTo>
                    <a:cubicBezTo>
                      <a:pt x="139" y="541"/>
                      <a:pt x="139" y="542"/>
                      <a:pt x="139" y="543"/>
                    </a:cubicBezTo>
                    <a:cubicBezTo>
                      <a:pt x="139" y="543"/>
                      <a:pt x="138" y="545"/>
                      <a:pt x="135" y="545"/>
                    </a:cubicBezTo>
                    <a:cubicBezTo>
                      <a:pt x="134" y="545"/>
                      <a:pt x="132" y="545"/>
                      <a:pt x="130" y="544"/>
                    </a:cubicBezTo>
                    <a:cubicBezTo>
                      <a:pt x="129" y="544"/>
                      <a:pt x="128" y="544"/>
                      <a:pt x="127" y="544"/>
                    </a:cubicBezTo>
                    <a:cubicBezTo>
                      <a:pt x="127" y="544"/>
                      <a:pt x="125" y="546"/>
                      <a:pt x="124" y="547"/>
                    </a:cubicBezTo>
                    <a:cubicBezTo>
                      <a:pt x="122" y="548"/>
                      <a:pt x="121" y="549"/>
                      <a:pt x="120" y="550"/>
                    </a:cubicBezTo>
                    <a:cubicBezTo>
                      <a:pt x="120" y="550"/>
                      <a:pt x="120" y="551"/>
                      <a:pt x="120" y="551"/>
                    </a:cubicBezTo>
                    <a:cubicBezTo>
                      <a:pt x="123" y="551"/>
                      <a:pt x="125" y="551"/>
                      <a:pt x="127" y="551"/>
                    </a:cubicBezTo>
                    <a:cubicBezTo>
                      <a:pt x="129" y="551"/>
                      <a:pt x="131" y="551"/>
                      <a:pt x="132" y="552"/>
                    </a:cubicBezTo>
                    <a:cubicBezTo>
                      <a:pt x="132" y="553"/>
                      <a:pt x="132" y="554"/>
                      <a:pt x="132" y="555"/>
                    </a:cubicBezTo>
                    <a:cubicBezTo>
                      <a:pt x="131" y="557"/>
                      <a:pt x="122" y="561"/>
                      <a:pt x="118" y="563"/>
                    </a:cubicBezTo>
                    <a:cubicBezTo>
                      <a:pt x="119" y="563"/>
                      <a:pt x="119" y="563"/>
                      <a:pt x="119" y="563"/>
                    </a:cubicBezTo>
                    <a:cubicBezTo>
                      <a:pt x="121" y="564"/>
                      <a:pt x="122" y="566"/>
                      <a:pt x="122" y="568"/>
                    </a:cubicBezTo>
                    <a:cubicBezTo>
                      <a:pt x="122" y="570"/>
                      <a:pt x="120" y="571"/>
                      <a:pt x="118" y="572"/>
                    </a:cubicBezTo>
                    <a:cubicBezTo>
                      <a:pt x="116" y="573"/>
                      <a:pt x="115" y="573"/>
                      <a:pt x="116" y="574"/>
                    </a:cubicBezTo>
                    <a:cubicBezTo>
                      <a:pt x="116" y="576"/>
                      <a:pt x="116" y="578"/>
                      <a:pt x="114" y="579"/>
                    </a:cubicBezTo>
                    <a:cubicBezTo>
                      <a:pt x="113" y="581"/>
                      <a:pt x="110" y="581"/>
                      <a:pt x="107" y="581"/>
                    </a:cubicBezTo>
                    <a:cubicBezTo>
                      <a:pt x="107" y="581"/>
                      <a:pt x="107" y="581"/>
                      <a:pt x="107" y="581"/>
                    </a:cubicBezTo>
                    <a:cubicBezTo>
                      <a:pt x="107" y="582"/>
                      <a:pt x="107" y="582"/>
                      <a:pt x="108" y="582"/>
                    </a:cubicBezTo>
                    <a:cubicBezTo>
                      <a:pt x="109" y="584"/>
                      <a:pt x="110" y="586"/>
                      <a:pt x="114" y="587"/>
                    </a:cubicBezTo>
                    <a:cubicBezTo>
                      <a:pt x="120" y="589"/>
                      <a:pt x="128" y="594"/>
                      <a:pt x="136" y="603"/>
                    </a:cubicBezTo>
                    <a:cubicBezTo>
                      <a:pt x="136" y="603"/>
                      <a:pt x="137" y="604"/>
                      <a:pt x="137" y="604"/>
                    </a:cubicBezTo>
                    <a:cubicBezTo>
                      <a:pt x="137" y="604"/>
                      <a:pt x="138" y="604"/>
                      <a:pt x="138" y="604"/>
                    </a:cubicBezTo>
                    <a:cubicBezTo>
                      <a:pt x="138" y="604"/>
                      <a:pt x="138" y="604"/>
                      <a:pt x="138" y="603"/>
                    </a:cubicBezTo>
                    <a:cubicBezTo>
                      <a:pt x="139" y="603"/>
                      <a:pt x="139" y="603"/>
                      <a:pt x="139" y="603"/>
                    </a:cubicBezTo>
                    <a:cubicBezTo>
                      <a:pt x="139" y="603"/>
                      <a:pt x="139" y="603"/>
                      <a:pt x="140" y="603"/>
                    </a:cubicBezTo>
                    <a:cubicBezTo>
                      <a:pt x="140" y="603"/>
                      <a:pt x="140" y="603"/>
                      <a:pt x="140" y="603"/>
                    </a:cubicBezTo>
                    <a:cubicBezTo>
                      <a:pt x="140" y="603"/>
                      <a:pt x="140" y="603"/>
                      <a:pt x="141" y="603"/>
                    </a:cubicBezTo>
                    <a:cubicBezTo>
                      <a:pt x="141" y="602"/>
                      <a:pt x="141" y="602"/>
                      <a:pt x="141" y="602"/>
                    </a:cubicBezTo>
                    <a:cubicBezTo>
                      <a:pt x="145" y="602"/>
                      <a:pt x="152" y="604"/>
                      <a:pt x="156" y="607"/>
                    </a:cubicBezTo>
                    <a:cubicBezTo>
                      <a:pt x="156" y="607"/>
                      <a:pt x="157" y="607"/>
                      <a:pt x="161" y="607"/>
                    </a:cubicBezTo>
                    <a:cubicBezTo>
                      <a:pt x="162" y="607"/>
                      <a:pt x="164" y="607"/>
                      <a:pt x="165" y="607"/>
                    </a:cubicBezTo>
                    <a:cubicBezTo>
                      <a:pt x="169" y="607"/>
                      <a:pt x="173" y="607"/>
                      <a:pt x="174" y="609"/>
                    </a:cubicBezTo>
                    <a:cubicBezTo>
                      <a:pt x="175" y="610"/>
                      <a:pt x="178" y="612"/>
                      <a:pt x="179" y="612"/>
                    </a:cubicBezTo>
                    <a:cubicBezTo>
                      <a:pt x="181" y="612"/>
                      <a:pt x="183" y="614"/>
                      <a:pt x="184" y="615"/>
                    </a:cubicBezTo>
                    <a:cubicBezTo>
                      <a:pt x="184" y="615"/>
                      <a:pt x="185" y="616"/>
                      <a:pt x="186" y="616"/>
                    </a:cubicBezTo>
                    <a:cubicBezTo>
                      <a:pt x="187" y="615"/>
                      <a:pt x="190" y="614"/>
                      <a:pt x="198" y="614"/>
                    </a:cubicBezTo>
                    <a:cubicBezTo>
                      <a:pt x="200" y="614"/>
                      <a:pt x="200" y="615"/>
                      <a:pt x="201" y="616"/>
                    </a:cubicBezTo>
                    <a:cubicBezTo>
                      <a:pt x="202" y="616"/>
                      <a:pt x="202" y="616"/>
                      <a:pt x="202" y="616"/>
                    </a:cubicBezTo>
                    <a:cubicBezTo>
                      <a:pt x="205" y="616"/>
                      <a:pt x="205" y="619"/>
                      <a:pt x="206" y="621"/>
                    </a:cubicBezTo>
                    <a:cubicBezTo>
                      <a:pt x="206" y="622"/>
                      <a:pt x="206" y="622"/>
                      <a:pt x="206" y="623"/>
                    </a:cubicBezTo>
                    <a:cubicBezTo>
                      <a:pt x="207" y="623"/>
                      <a:pt x="209" y="624"/>
                      <a:pt x="211" y="625"/>
                    </a:cubicBezTo>
                    <a:cubicBezTo>
                      <a:pt x="212" y="626"/>
                      <a:pt x="212" y="626"/>
                      <a:pt x="213" y="627"/>
                    </a:cubicBezTo>
                    <a:cubicBezTo>
                      <a:pt x="213" y="627"/>
                      <a:pt x="213" y="627"/>
                      <a:pt x="213" y="627"/>
                    </a:cubicBezTo>
                    <a:cubicBezTo>
                      <a:pt x="215" y="627"/>
                      <a:pt x="215" y="628"/>
                      <a:pt x="216" y="628"/>
                    </a:cubicBezTo>
                    <a:cubicBezTo>
                      <a:pt x="216" y="628"/>
                      <a:pt x="216" y="628"/>
                      <a:pt x="216" y="628"/>
                    </a:cubicBezTo>
                    <a:cubicBezTo>
                      <a:pt x="219" y="628"/>
                      <a:pt x="221" y="631"/>
                      <a:pt x="223" y="632"/>
                    </a:cubicBezTo>
                    <a:cubicBezTo>
                      <a:pt x="223" y="633"/>
                      <a:pt x="224" y="634"/>
                      <a:pt x="224" y="634"/>
                    </a:cubicBezTo>
                    <a:cubicBezTo>
                      <a:pt x="225" y="634"/>
                      <a:pt x="225" y="634"/>
                      <a:pt x="225" y="634"/>
                    </a:cubicBezTo>
                    <a:cubicBezTo>
                      <a:pt x="225" y="634"/>
                      <a:pt x="225" y="634"/>
                      <a:pt x="226" y="634"/>
                    </a:cubicBezTo>
                    <a:cubicBezTo>
                      <a:pt x="226" y="634"/>
                      <a:pt x="226" y="634"/>
                      <a:pt x="226" y="634"/>
                    </a:cubicBezTo>
                    <a:cubicBezTo>
                      <a:pt x="226" y="634"/>
                      <a:pt x="227" y="634"/>
                      <a:pt x="227" y="635"/>
                    </a:cubicBezTo>
                    <a:cubicBezTo>
                      <a:pt x="227" y="635"/>
                      <a:pt x="228" y="635"/>
                      <a:pt x="228" y="635"/>
                    </a:cubicBezTo>
                    <a:cubicBezTo>
                      <a:pt x="229" y="633"/>
                      <a:pt x="230" y="633"/>
                      <a:pt x="232" y="632"/>
                    </a:cubicBezTo>
                    <a:cubicBezTo>
                      <a:pt x="232" y="632"/>
                      <a:pt x="233" y="632"/>
                      <a:pt x="233" y="632"/>
                    </a:cubicBezTo>
                    <a:cubicBezTo>
                      <a:pt x="233" y="632"/>
                      <a:pt x="233" y="632"/>
                      <a:pt x="233" y="632"/>
                    </a:cubicBezTo>
                    <a:cubicBezTo>
                      <a:pt x="234" y="631"/>
                      <a:pt x="234" y="631"/>
                      <a:pt x="234" y="631"/>
                    </a:cubicBezTo>
                    <a:cubicBezTo>
                      <a:pt x="234" y="631"/>
                      <a:pt x="234" y="631"/>
                      <a:pt x="234" y="631"/>
                    </a:cubicBezTo>
                    <a:cubicBezTo>
                      <a:pt x="226" y="621"/>
                      <a:pt x="222" y="614"/>
                      <a:pt x="222" y="611"/>
                    </a:cubicBezTo>
                    <a:cubicBezTo>
                      <a:pt x="222" y="610"/>
                      <a:pt x="222" y="609"/>
                      <a:pt x="222" y="608"/>
                    </a:cubicBezTo>
                    <a:cubicBezTo>
                      <a:pt x="223" y="604"/>
                      <a:pt x="223" y="601"/>
                      <a:pt x="218" y="597"/>
                    </a:cubicBezTo>
                    <a:cubicBezTo>
                      <a:pt x="216" y="595"/>
                      <a:pt x="215" y="593"/>
                      <a:pt x="215" y="591"/>
                    </a:cubicBezTo>
                    <a:cubicBezTo>
                      <a:pt x="214" y="588"/>
                      <a:pt x="217" y="585"/>
                      <a:pt x="220" y="582"/>
                    </a:cubicBezTo>
                    <a:cubicBezTo>
                      <a:pt x="221" y="581"/>
                      <a:pt x="222" y="579"/>
                      <a:pt x="224" y="578"/>
                    </a:cubicBezTo>
                    <a:cubicBezTo>
                      <a:pt x="227" y="574"/>
                      <a:pt x="232" y="572"/>
                      <a:pt x="237" y="569"/>
                    </a:cubicBezTo>
                    <a:cubicBezTo>
                      <a:pt x="238" y="569"/>
                      <a:pt x="240" y="568"/>
                      <a:pt x="241" y="567"/>
                    </a:cubicBezTo>
                    <a:cubicBezTo>
                      <a:pt x="241" y="567"/>
                      <a:pt x="241" y="567"/>
                      <a:pt x="241" y="567"/>
                    </a:cubicBezTo>
                    <a:cubicBezTo>
                      <a:pt x="237" y="565"/>
                      <a:pt x="235" y="563"/>
                      <a:pt x="235" y="561"/>
                    </a:cubicBezTo>
                    <a:cubicBezTo>
                      <a:pt x="235" y="560"/>
                      <a:pt x="236" y="559"/>
                      <a:pt x="238" y="558"/>
                    </a:cubicBezTo>
                    <a:cubicBezTo>
                      <a:pt x="239" y="558"/>
                      <a:pt x="239" y="558"/>
                      <a:pt x="239" y="558"/>
                    </a:cubicBezTo>
                    <a:cubicBezTo>
                      <a:pt x="238" y="557"/>
                      <a:pt x="237" y="555"/>
                      <a:pt x="236" y="554"/>
                    </a:cubicBezTo>
                    <a:cubicBezTo>
                      <a:pt x="234" y="553"/>
                      <a:pt x="233" y="551"/>
                      <a:pt x="232" y="550"/>
                    </a:cubicBezTo>
                    <a:cubicBezTo>
                      <a:pt x="232" y="549"/>
                      <a:pt x="231" y="547"/>
                      <a:pt x="230" y="547"/>
                    </a:cubicBezTo>
                    <a:cubicBezTo>
                      <a:pt x="230" y="547"/>
                      <a:pt x="230" y="547"/>
                      <a:pt x="229" y="547"/>
                    </a:cubicBezTo>
                    <a:cubicBezTo>
                      <a:pt x="229" y="547"/>
                      <a:pt x="229" y="547"/>
                      <a:pt x="229" y="547"/>
                    </a:cubicBezTo>
                    <a:cubicBezTo>
                      <a:pt x="228" y="547"/>
                      <a:pt x="227" y="547"/>
                      <a:pt x="226" y="547"/>
                    </a:cubicBezTo>
                    <a:cubicBezTo>
                      <a:pt x="226" y="547"/>
                      <a:pt x="225" y="547"/>
                      <a:pt x="224" y="547"/>
                    </a:cubicBezTo>
                    <a:cubicBezTo>
                      <a:pt x="224" y="547"/>
                      <a:pt x="223" y="547"/>
                      <a:pt x="223" y="547"/>
                    </a:cubicBezTo>
                    <a:cubicBezTo>
                      <a:pt x="222" y="548"/>
                      <a:pt x="221" y="548"/>
                      <a:pt x="220" y="547"/>
                    </a:cubicBezTo>
                    <a:cubicBezTo>
                      <a:pt x="220" y="547"/>
                      <a:pt x="219" y="547"/>
                      <a:pt x="219" y="546"/>
                    </a:cubicBezTo>
                    <a:cubicBezTo>
                      <a:pt x="218" y="546"/>
                      <a:pt x="218" y="545"/>
                      <a:pt x="218" y="543"/>
                    </a:cubicBezTo>
                    <a:cubicBezTo>
                      <a:pt x="218" y="542"/>
                      <a:pt x="218" y="541"/>
                      <a:pt x="218" y="539"/>
                    </a:cubicBezTo>
                    <a:cubicBezTo>
                      <a:pt x="218" y="539"/>
                      <a:pt x="217" y="538"/>
                      <a:pt x="217" y="538"/>
                    </a:cubicBezTo>
                    <a:cubicBezTo>
                      <a:pt x="216" y="538"/>
                      <a:pt x="216" y="538"/>
                      <a:pt x="216" y="538"/>
                    </a:cubicBezTo>
                    <a:cubicBezTo>
                      <a:pt x="214" y="538"/>
                      <a:pt x="213" y="537"/>
                      <a:pt x="212" y="536"/>
                    </a:cubicBezTo>
                    <a:cubicBezTo>
                      <a:pt x="212" y="535"/>
                      <a:pt x="211" y="534"/>
                      <a:pt x="212" y="532"/>
                    </a:cubicBezTo>
                    <a:cubicBezTo>
                      <a:pt x="212" y="531"/>
                      <a:pt x="214" y="527"/>
                      <a:pt x="216" y="526"/>
                    </a:cubicBezTo>
                    <a:cubicBezTo>
                      <a:pt x="217" y="526"/>
                      <a:pt x="217" y="525"/>
                      <a:pt x="218" y="525"/>
                    </a:cubicBezTo>
                    <a:cubicBezTo>
                      <a:pt x="218" y="525"/>
                      <a:pt x="218" y="525"/>
                      <a:pt x="218" y="525"/>
                    </a:cubicBezTo>
                    <a:cubicBezTo>
                      <a:pt x="217" y="524"/>
                      <a:pt x="216" y="524"/>
                      <a:pt x="215" y="523"/>
                    </a:cubicBezTo>
                    <a:cubicBezTo>
                      <a:pt x="215" y="522"/>
                      <a:pt x="214" y="520"/>
                      <a:pt x="215" y="518"/>
                    </a:cubicBezTo>
                    <a:cubicBezTo>
                      <a:pt x="216" y="516"/>
                      <a:pt x="218" y="515"/>
                      <a:pt x="219" y="514"/>
                    </a:cubicBezTo>
                    <a:cubicBezTo>
                      <a:pt x="221" y="513"/>
                      <a:pt x="221" y="513"/>
                      <a:pt x="221" y="512"/>
                    </a:cubicBezTo>
                    <a:cubicBezTo>
                      <a:pt x="221" y="508"/>
                      <a:pt x="224" y="505"/>
                      <a:pt x="227" y="505"/>
                    </a:cubicBezTo>
                    <a:cubicBezTo>
                      <a:pt x="228" y="505"/>
                      <a:pt x="229" y="505"/>
                      <a:pt x="231" y="506"/>
                    </a:cubicBezTo>
                    <a:cubicBezTo>
                      <a:pt x="232" y="507"/>
                      <a:pt x="233" y="509"/>
                      <a:pt x="234" y="511"/>
                    </a:cubicBezTo>
                    <a:cubicBezTo>
                      <a:pt x="235" y="512"/>
                      <a:pt x="236" y="514"/>
                      <a:pt x="237" y="514"/>
                    </a:cubicBezTo>
                    <a:cubicBezTo>
                      <a:pt x="237" y="514"/>
                      <a:pt x="238" y="514"/>
                      <a:pt x="238" y="514"/>
                    </a:cubicBezTo>
                    <a:cubicBezTo>
                      <a:pt x="238" y="513"/>
                      <a:pt x="239" y="513"/>
                      <a:pt x="239" y="513"/>
                    </a:cubicBezTo>
                    <a:cubicBezTo>
                      <a:pt x="239" y="512"/>
                      <a:pt x="238" y="511"/>
                      <a:pt x="238" y="510"/>
                    </a:cubicBezTo>
                    <a:cubicBezTo>
                      <a:pt x="238" y="510"/>
                      <a:pt x="238" y="509"/>
                      <a:pt x="237" y="509"/>
                    </a:cubicBezTo>
                    <a:cubicBezTo>
                      <a:pt x="237" y="507"/>
                      <a:pt x="236" y="505"/>
                      <a:pt x="238" y="503"/>
                    </a:cubicBezTo>
                    <a:cubicBezTo>
                      <a:pt x="238" y="502"/>
                      <a:pt x="240" y="501"/>
                      <a:pt x="242" y="500"/>
                    </a:cubicBezTo>
                    <a:cubicBezTo>
                      <a:pt x="243" y="500"/>
                      <a:pt x="244" y="500"/>
                      <a:pt x="244" y="498"/>
                    </a:cubicBezTo>
                    <a:cubicBezTo>
                      <a:pt x="244" y="497"/>
                      <a:pt x="245" y="495"/>
                      <a:pt x="248" y="495"/>
                    </a:cubicBezTo>
                    <a:cubicBezTo>
                      <a:pt x="251" y="495"/>
                      <a:pt x="255" y="492"/>
                      <a:pt x="257" y="491"/>
                    </a:cubicBezTo>
                    <a:cubicBezTo>
                      <a:pt x="258" y="490"/>
                      <a:pt x="259" y="490"/>
                      <a:pt x="260" y="490"/>
                    </a:cubicBezTo>
                    <a:cubicBezTo>
                      <a:pt x="260" y="489"/>
                      <a:pt x="260" y="489"/>
                      <a:pt x="260" y="489"/>
                    </a:cubicBezTo>
                    <a:cubicBezTo>
                      <a:pt x="264" y="488"/>
                      <a:pt x="267" y="486"/>
                      <a:pt x="270" y="487"/>
                    </a:cubicBezTo>
                    <a:cubicBezTo>
                      <a:pt x="270" y="487"/>
                      <a:pt x="271" y="488"/>
                      <a:pt x="271" y="488"/>
                    </a:cubicBezTo>
                    <a:cubicBezTo>
                      <a:pt x="272" y="488"/>
                      <a:pt x="272" y="489"/>
                      <a:pt x="273" y="489"/>
                    </a:cubicBezTo>
                    <a:cubicBezTo>
                      <a:pt x="273" y="489"/>
                      <a:pt x="273" y="489"/>
                      <a:pt x="273" y="488"/>
                    </a:cubicBezTo>
                    <a:cubicBezTo>
                      <a:pt x="274" y="486"/>
                      <a:pt x="276" y="485"/>
                      <a:pt x="279" y="485"/>
                    </a:cubicBezTo>
                    <a:cubicBezTo>
                      <a:pt x="281" y="485"/>
                      <a:pt x="284" y="486"/>
                      <a:pt x="285" y="488"/>
                    </a:cubicBezTo>
                    <a:cubicBezTo>
                      <a:pt x="285" y="488"/>
                      <a:pt x="288" y="489"/>
                      <a:pt x="289" y="489"/>
                    </a:cubicBezTo>
                    <a:cubicBezTo>
                      <a:pt x="292" y="490"/>
                      <a:pt x="295" y="490"/>
                      <a:pt x="297" y="491"/>
                    </a:cubicBezTo>
                    <a:cubicBezTo>
                      <a:pt x="298" y="492"/>
                      <a:pt x="298" y="492"/>
                      <a:pt x="298" y="492"/>
                    </a:cubicBezTo>
                    <a:cubicBezTo>
                      <a:pt x="303" y="495"/>
                      <a:pt x="306" y="498"/>
                      <a:pt x="307" y="500"/>
                    </a:cubicBezTo>
                    <a:cubicBezTo>
                      <a:pt x="308" y="498"/>
                      <a:pt x="309" y="498"/>
                      <a:pt x="310" y="498"/>
                    </a:cubicBezTo>
                    <a:cubicBezTo>
                      <a:pt x="312" y="498"/>
                      <a:pt x="313" y="499"/>
                      <a:pt x="316" y="501"/>
                    </a:cubicBezTo>
                    <a:cubicBezTo>
                      <a:pt x="317" y="501"/>
                      <a:pt x="319" y="502"/>
                      <a:pt x="320" y="502"/>
                    </a:cubicBezTo>
                    <a:cubicBezTo>
                      <a:pt x="322" y="502"/>
                      <a:pt x="323" y="501"/>
                      <a:pt x="324" y="501"/>
                    </a:cubicBezTo>
                    <a:cubicBezTo>
                      <a:pt x="325" y="498"/>
                      <a:pt x="330" y="495"/>
                      <a:pt x="334" y="495"/>
                    </a:cubicBezTo>
                    <a:cubicBezTo>
                      <a:pt x="336" y="495"/>
                      <a:pt x="337" y="496"/>
                      <a:pt x="338" y="496"/>
                    </a:cubicBezTo>
                    <a:cubicBezTo>
                      <a:pt x="338" y="497"/>
                      <a:pt x="338" y="497"/>
                      <a:pt x="338" y="497"/>
                    </a:cubicBezTo>
                    <a:cubicBezTo>
                      <a:pt x="339" y="497"/>
                      <a:pt x="340" y="498"/>
                      <a:pt x="340" y="498"/>
                    </a:cubicBezTo>
                    <a:cubicBezTo>
                      <a:pt x="340" y="498"/>
                      <a:pt x="340" y="498"/>
                      <a:pt x="341" y="497"/>
                    </a:cubicBezTo>
                    <a:cubicBezTo>
                      <a:pt x="343" y="495"/>
                      <a:pt x="346" y="494"/>
                      <a:pt x="349" y="494"/>
                    </a:cubicBezTo>
                    <a:cubicBezTo>
                      <a:pt x="352" y="494"/>
                      <a:pt x="355" y="496"/>
                      <a:pt x="356" y="498"/>
                    </a:cubicBezTo>
                    <a:cubicBezTo>
                      <a:pt x="356" y="499"/>
                      <a:pt x="357" y="500"/>
                      <a:pt x="361" y="500"/>
                    </a:cubicBezTo>
                    <a:cubicBezTo>
                      <a:pt x="364" y="500"/>
                      <a:pt x="365" y="502"/>
                      <a:pt x="366" y="503"/>
                    </a:cubicBezTo>
                    <a:cubicBezTo>
                      <a:pt x="366" y="503"/>
                      <a:pt x="366" y="503"/>
                      <a:pt x="366" y="504"/>
                    </a:cubicBezTo>
                    <a:cubicBezTo>
                      <a:pt x="366" y="503"/>
                      <a:pt x="367" y="503"/>
                      <a:pt x="367" y="502"/>
                    </a:cubicBezTo>
                    <a:cubicBezTo>
                      <a:pt x="367" y="501"/>
                      <a:pt x="368" y="500"/>
                      <a:pt x="369" y="499"/>
                    </a:cubicBezTo>
                    <a:cubicBezTo>
                      <a:pt x="369" y="499"/>
                      <a:pt x="370" y="498"/>
                      <a:pt x="371" y="498"/>
                    </a:cubicBezTo>
                    <a:cubicBezTo>
                      <a:pt x="371" y="498"/>
                      <a:pt x="371" y="498"/>
                      <a:pt x="371" y="498"/>
                    </a:cubicBezTo>
                    <a:cubicBezTo>
                      <a:pt x="373" y="499"/>
                      <a:pt x="374" y="499"/>
                      <a:pt x="375" y="500"/>
                    </a:cubicBezTo>
                    <a:cubicBezTo>
                      <a:pt x="376" y="501"/>
                      <a:pt x="378" y="502"/>
                      <a:pt x="379" y="502"/>
                    </a:cubicBezTo>
                    <a:cubicBezTo>
                      <a:pt x="383" y="502"/>
                      <a:pt x="384" y="501"/>
                      <a:pt x="384" y="500"/>
                    </a:cubicBezTo>
                    <a:cubicBezTo>
                      <a:pt x="384" y="496"/>
                      <a:pt x="384" y="494"/>
                      <a:pt x="383" y="494"/>
                    </a:cubicBezTo>
                    <a:cubicBezTo>
                      <a:pt x="382" y="494"/>
                      <a:pt x="380" y="493"/>
                      <a:pt x="379" y="493"/>
                    </a:cubicBezTo>
                    <a:cubicBezTo>
                      <a:pt x="378" y="492"/>
                      <a:pt x="377" y="491"/>
                      <a:pt x="375" y="491"/>
                    </a:cubicBezTo>
                    <a:cubicBezTo>
                      <a:pt x="372" y="491"/>
                      <a:pt x="370" y="488"/>
                      <a:pt x="369" y="486"/>
                    </a:cubicBezTo>
                    <a:cubicBezTo>
                      <a:pt x="369" y="484"/>
                      <a:pt x="370" y="482"/>
                      <a:pt x="372" y="482"/>
                    </a:cubicBezTo>
                    <a:cubicBezTo>
                      <a:pt x="375" y="480"/>
                      <a:pt x="377" y="479"/>
                      <a:pt x="378" y="478"/>
                    </a:cubicBezTo>
                    <a:cubicBezTo>
                      <a:pt x="377" y="477"/>
                      <a:pt x="376" y="473"/>
                      <a:pt x="377" y="470"/>
                    </a:cubicBezTo>
                    <a:cubicBezTo>
                      <a:pt x="378" y="469"/>
                      <a:pt x="379" y="468"/>
                      <a:pt x="381" y="467"/>
                    </a:cubicBezTo>
                    <a:cubicBezTo>
                      <a:pt x="382" y="467"/>
                      <a:pt x="384" y="467"/>
                      <a:pt x="385" y="467"/>
                    </a:cubicBezTo>
                    <a:cubicBezTo>
                      <a:pt x="386" y="467"/>
                      <a:pt x="387" y="467"/>
                      <a:pt x="387" y="467"/>
                    </a:cubicBezTo>
                    <a:cubicBezTo>
                      <a:pt x="385" y="466"/>
                      <a:pt x="383" y="465"/>
                      <a:pt x="382" y="463"/>
                    </a:cubicBezTo>
                    <a:cubicBezTo>
                      <a:pt x="380" y="461"/>
                      <a:pt x="379" y="453"/>
                      <a:pt x="382" y="451"/>
                    </a:cubicBezTo>
                    <a:cubicBezTo>
                      <a:pt x="383" y="451"/>
                      <a:pt x="384" y="451"/>
                      <a:pt x="385" y="451"/>
                    </a:cubicBezTo>
                    <a:cubicBezTo>
                      <a:pt x="386" y="451"/>
                      <a:pt x="386" y="451"/>
                      <a:pt x="387" y="451"/>
                    </a:cubicBezTo>
                    <a:cubicBezTo>
                      <a:pt x="389" y="451"/>
                      <a:pt x="391" y="451"/>
                      <a:pt x="392" y="451"/>
                    </a:cubicBezTo>
                    <a:cubicBezTo>
                      <a:pt x="393" y="450"/>
                      <a:pt x="395" y="450"/>
                      <a:pt x="397" y="450"/>
                    </a:cubicBezTo>
                    <a:cubicBezTo>
                      <a:pt x="398" y="450"/>
                      <a:pt x="399" y="450"/>
                      <a:pt x="400" y="450"/>
                    </a:cubicBezTo>
                    <a:cubicBezTo>
                      <a:pt x="402" y="450"/>
                      <a:pt x="403" y="450"/>
                      <a:pt x="404" y="450"/>
                    </a:cubicBezTo>
                    <a:cubicBezTo>
                      <a:pt x="404" y="450"/>
                      <a:pt x="404" y="450"/>
                      <a:pt x="405" y="449"/>
                    </a:cubicBezTo>
                    <a:cubicBezTo>
                      <a:pt x="409" y="446"/>
                      <a:pt x="418" y="445"/>
                      <a:pt x="423" y="445"/>
                    </a:cubicBezTo>
                    <a:cubicBezTo>
                      <a:pt x="425" y="445"/>
                      <a:pt x="427" y="445"/>
                      <a:pt x="429" y="444"/>
                    </a:cubicBezTo>
                    <a:cubicBezTo>
                      <a:pt x="431" y="443"/>
                      <a:pt x="432" y="442"/>
                      <a:pt x="434" y="442"/>
                    </a:cubicBezTo>
                    <a:cubicBezTo>
                      <a:pt x="440" y="441"/>
                      <a:pt x="448" y="440"/>
                      <a:pt x="450" y="439"/>
                    </a:cubicBezTo>
                    <a:cubicBezTo>
                      <a:pt x="451" y="439"/>
                      <a:pt x="452" y="438"/>
                      <a:pt x="455" y="438"/>
                    </a:cubicBezTo>
                    <a:cubicBezTo>
                      <a:pt x="457" y="437"/>
                      <a:pt x="464" y="436"/>
                      <a:pt x="465" y="435"/>
                    </a:cubicBezTo>
                    <a:cubicBezTo>
                      <a:pt x="466" y="431"/>
                      <a:pt x="476" y="430"/>
                      <a:pt x="478" y="430"/>
                    </a:cubicBezTo>
                    <a:cubicBezTo>
                      <a:pt x="480" y="430"/>
                      <a:pt x="481" y="430"/>
                      <a:pt x="482" y="430"/>
                    </a:cubicBezTo>
                    <a:cubicBezTo>
                      <a:pt x="485" y="432"/>
                      <a:pt x="487" y="432"/>
                      <a:pt x="489" y="432"/>
                    </a:cubicBezTo>
                    <a:cubicBezTo>
                      <a:pt x="491" y="431"/>
                      <a:pt x="496" y="432"/>
                      <a:pt x="498" y="434"/>
                    </a:cubicBezTo>
                    <a:cubicBezTo>
                      <a:pt x="499" y="436"/>
                      <a:pt x="499" y="437"/>
                      <a:pt x="499" y="438"/>
                    </a:cubicBezTo>
                    <a:cubicBezTo>
                      <a:pt x="499" y="439"/>
                      <a:pt x="499" y="440"/>
                      <a:pt x="500" y="442"/>
                    </a:cubicBezTo>
                    <a:cubicBezTo>
                      <a:pt x="500" y="443"/>
                      <a:pt x="501" y="445"/>
                      <a:pt x="501" y="446"/>
                    </a:cubicBezTo>
                    <a:cubicBezTo>
                      <a:pt x="501" y="448"/>
                      <a:pt x="500" y="449"/>
                      <a:pt x="499" y="449"/>
                    </a:cubicBezTo>
                    <a:cubicBezTo>
                      <a:pt x="499" y="449"/>
                      <a:pt x="499" y="449"/>
                      <a:pt x="499" y="449"/>
                    </a:cubicBezTo>
                    <a:cubicBezTo>
                      <a:pt x="500" y="449"/>
                      <a:pt x="500" y="449"/>
                      <a:pt x="500" y="449"/>
                    </a:cubicBezTo>
                    <a:cubicBezTo>
                      <a:pt x="503" y="449"/>
                      <a:pt x="506" y="448"/>
                      <a:pt x="506" y="448"/>
                    </a:cubicBezTo>
                    <a:cubicBezTo>
                      <a:pt x="507" y="446"/>
                      <a:pt x="509" y="446"/>
                      <a:pt x="509" y="446"/>
                    </a:cubicBezTo>
                    <a:cubicBezTo>
                      <a:pt x="512" y="446"/>
                      <a:pt x="513" y="448"/>
                      <a:pt x="514" y="451"/>
                    </a:cubicBezTo>
                    <a:cubicBezTo>
                      <a:pt x="515" y="450"/>
                      <a:pt x="516" y="449"/>
                      <a:pt x="517" y="449"/>
                    </a:cubicBezTo>
                    <a:cubicBezTo>
                      <a:pt x="518" y="449"/>
                      <a:pt x="521" y="450"/>
                      <a:pt x="522" y="452"/>
                    </a:cubicBezTo>
                    <a:cubicBezTo>
                      <a:pt x="522" y="452"/>
                      <a:pt x="523" y="451"/>
                      <a:pt x="523" y="451"/>
                    </a:cubicBezTo>
                    <a:cubicBezTo>
                      <a:pt x="524" y="451"/>
                      <a:pt x="525" y="451"/>
                      <a:pt x="526" y="451"/>
                    </a:cubicBezTo>
                    <a:cubicBezTo>
                      <a:pt x="527" y="451"/>
                      <a:pt x="529" y="452"/>
                      <a:pt x="529" y="454"/>
                    </a:cubicBezTo>
                    <a:cubicBezTo>
                      <a:pt x="529" y="456"/>
                      <a:pt x="527" y="457"/>
                      <a:pt x="526" y="458"/>
                    </a:cubicBezTo>
                    <a:cubicBezTo>
                      <a:pt x="525" y="459"/>
                      <a:pt x="524" y="459"/>
                      <a:pt x="524" y="460"/>
                    </a:cubicBezTo>
                    <a:cubicBezTo>
                      <a:pt x="524" y="460"/>
                      <a:pt x="524" y="460"/>
                      <a:pt x="524" y="460"/>
                    </a:cubicBezTo>
                    <a:cubicBezTo>
                      <a:pt x="524" y="460"/>
                      <a:pt x="525" y="459"/>
                      <a:pt x="526" y="459"/>
                    </a:cubicBezTo>
                    <a:cubicBezTo>
                      <a:pt x="527" y="458"/>
                      <a:pt x="529" y="457"/>
                      <a:pt x="531" y="457"/>
                    </a:cubicBezTo>
                    <a:cubicBezTo>
                      <a:pt x="531" y="457"/>
                      <a:pt x="531" y="457"/>
                      <a:pt x="532" y="457"/>
                    </a:cubicBezTo>
                    <a:cubicBezTo>
                      <a:pt x="532" y="457"/>
                      <a:pt x="532" y="457"/>
                      <a:pt x="532" y="457"/>
                    </a:cubicBezTo>
                    <a:cubicBezTo>
                      <a:pt x="533" y="457"/>
                      <a:pt x="536" y="456"/>
                      <a:pt x="538" y="455"/>
                    </a:cubicBezTo>
                    <a:cubicBezTo>
                      <a:pt x="540" y="454"/>
                      <a:pt x="541" y="453"/>
                      <a:pt x="543" y="452"/>
                    </a:cubicBezTo>
                    <a:cubicBezTo>
                      <a:pt x="545" y="452"/>
                      <a:pt x="548" y="450"/>
                      <a:pt x="550" y="449"/>
                    </a:cubicBezTo>
                    <a:cubicBezTo>
                      <a:pt x="551" y="448"/>
                      <a:pt x="552" y="447"/>
                      <a:pt x="553" y="447"/>
                    </a:cubicBezTo>
                    <a:cubicBezTo>
                      <a:pt x="554" y="446"/>
                      <a:pt x="555" y="446"/>
                      <a:pt x="557" y="445"/>
                    </a:cubicBezTo>
                    <a:cubicBezTo>
                      <a:pt x="557" y="445"/>
                      <a:pt x="558" y="445"/>
                      <a:pt x="558" y="445"/>
                    </a:cubicBezTo>
                    <a:cubicBezTo>
                      <a:pt x="560" y="445"/>
                      <a:pt x="563" y="446"/>
                      <a:pt x="563" y="447"/>
                    </a:cubicBezTo>
                    <a:cubicBezTo>
                      <a:pt x="563" y="448"/>
                      <a:pt x="564" y="449"/>
                      <a:pt x="563" y="451"/>
                    </a:cubicBezTo>
                    <a:cubicBezTo>
                      <a:pt x="562" y="452"/>
                      <a:pt x="561" y="452"/>
                      <a:pt x="561" y="453"/>
                    </a:cubicBezTo>
                    <a:cubicBezTo>
                      <a:pt x="561" y="453"/>
                      <a:pt x="562" y="455"/>
                      <a:pt x="565" y="456"/>
                    </a:cubicBezTo>
                    <a:cubicBezTo>
                      <a:pt x="572" y="458"/>
                      <a:pt x="580" y="470"/>
                      <a:pt x="585" y="478"/>
                    </a:cubicBezTo>
                    <a:cubicBezTo>
                      <a:pt x="587" y="481"/>
                      <a:pt x="587" y="481"/>
                      <a:pt x="587" y="481"/>
                    </a:cubicBezTo>
                    <a:cubicBezTo>
                      <a:pt x="589" y="484"/>
                      <a:pt x="591" y="488"/>
                      <a:pt x="593" y="492"/>
                    </a:cubicBezTo>
                    <a:cubicBezTo>
                      <a:pt x="594" y="495"/>
                      <a:pt x="596" y="499"/>
                      <a:pt x="597" y="500"/>
                    </a:cubicBezTo>
                    <a:cubicBezTo>
                      <a:pt x="597" y="500"/>
                      <a:pt x="598" y="499"/>
                      <a:pt x="598" y="498"/>
                    </a:cubicBezTo>
                    <a:cubicBezTo>
                      <a:pt x="599" y="497"/>
                      <a:pt x="600" y="495"/>
                      <a:pt x="601" y="494"/>
                    </a:cubicBezTo>
                    <a:cubicBezTo>
                      <a:pt x="602" y="494"/>
                      <a:pt x="602" y="493"/>
                      <a:pt x="603" y="493"/>
                    </a:cubicBezTo>
                    <a:cubicBezTo>
                      <a:pt x="606" y="493"/>
                      <a:pt x="608" y="495"/>
                      <a:pt x="610" y="497"/>
                    </a:cubicBezTo>
                    <a:cubicBezTo>
                      <a:pt x="611" y="498"/>
                      <a:pt x="612" y="499"/>
                      <a:pt x="613" y="499"/>
                    </a:cubicBezTo>
                    <a:cubicBezTo>
                      <a:pt x="614" y="500"/>
                      <a:pt x="615" y="500"/>
                      <a:pt x="616" y="500"/>
                    </a:cubicBezTo>
                    <a:cubicBezTo>
                      <a:pt x="618" y="501"/>
                      <a:pt x="621" y="502"/>
                      <a:pt x="622" y="501"/>
                    </a:cubicBezTo>
                    <a:cubicBezTo>
                      <a:pt x="623" y="501"/>
                      <a:pt x="624" y="501"/>
                      <a:pt x="625" y="500"/>
                    </a:cubicBezTo>
                    <a:cubicBezTo>
                      <a:pt x="629" y="499"/>
                      <a:pt x="633" y="497"/>
                      <a:pt x="635" y="498"/>
                    </a:cubicBezTo>
                    <a:cubicBezTo>
                      <a:pt x="636" y="498"/>
                      <a:pt x="636" y="499"/>
                      <a:pt x="637" y="499"/>
                    </a:cubicBezTo>
                    <a:cubicBezTo>
                      <a:pt x="639" y="500"/>
                      <a:pt x="642" y="501"/>
                      <a:pt x="643" y="505"/>
                    </a:cubicBezTo>
                    <a:cubicBezTo>
                      <a:pt x="645" y="509"/>
                      <a:pt x="647" y="510"/>
                      <a:pt x="649" y="510"/>
                    </a:cubicBezTo>
                    <a:cubicBezTo>
                      <a:pt x="650" y="510"/>
                      <a:pt x="653" y="510"/>
                      <a:pt x="653" y="516"/>
                    </a:cubicBezTo>
                    <a:cubicBezTo>
                      <a:pt x="653" y="517"/>
                      <a:pt x="656" y="519"/>
                      <a:pt x="657" y="519"/>
                    </a:cubicBezTo>
                    <a:cubicBezTo>
                      <a:pt x="659" y="519"/>
                      <a:pt x="664" y="518"/>
                      <a:pt x="665" y="517"/>
                    </a:cubicBezTo>
                    <a:cubicBezTo>
                      <a:pt x="666" y="516"/>
                      <a:pt x="667" y="516"/>
                      <a:pt x="668" y="516"/>
                    </a:cubicBezTo>
                    <a:cubicBezTo>
                      <a:pt x="670" y="516"/>
                      <a:pt x="671" y="517"/>
                      <a:pt x="672" y="519"/>
                    </a:cubicBezTo>
                    <a:cubicBezTo>
                      <a:pt x="672" y="519"/>
                      <a:pt x="672" y="520"/>
                      <a:pt x="672" y="520"/>
                    </a:cubicBezTo>
                    <a:cubicBezTo>
                      <a:pt x="672" y="520"/>
                      <a:pt x="672" y="520"/>
                      <a:pt x="672" y="521"/>
                    </a:cubicBezTo>
                    <a:cubicBezTo>
                      <a:pt x="673" y="521"/>
                      <a:pt x="673" y="521"/>
                      <a:pt x="673" y="521"/>
                    </a:cubicBezTo>
                    <a:cubicBezTo>
                      <a:pt x="673" y="522"/>
                      <a:pt x="673" y="522"/>
                      <a:pt x="673" y="522"/>
                    </a:cubicBezTo>
                    <a:cubicBezTo>
                      <a:pt x="674" y="522"/>
                      <a:pt x="674" y="522"/>
                      <a:pt x="674" y="523"/>
                    </a:cubicBezTo>
                    <a:cubicBezTo>
                      <a:pt x="674" y="523"/>
                      <a:pt x="674" y="523"/>
                      <a:pt x="674" y="523"/>
                    </a:cubicBezTo>
                    <a:cubicBezTo>
                      <a:pt x="675" y="523"/>
                      <a:pt x="675" y="523"/>
                      <a:pt x="675" y="523"/>
                    </a:cubicBezTo>
                    <a:cubicBezTo>
                      <a:pt x="675" y="523"/>
                      <a:pt x="675" y="523"/>
                      <a:pt x="675" y="523"/>
                    </a:cubicBezTo>
                    <a:cubicBezTo>
                      <a:pt x="675" y="523"/>
                      <a:pt x="675" y="523"/>
                      <a:pt x="675" y="523"/>
                    </a:cubicBezTo>
                    <a:cubicBezTo>
                      <a:pt x="676" y="523"/>
                      <a:pt x="677" y="523"/>
                      <a:pt x="678" y="524"/>
                    </a:cubicBezTo>
                    <a:cubicBezTo>
                      <a:pt x="678" y="524"/>
                      <a:pt x="678" y="524"/>
                      <a:pt x="678" y="524"/>
                    </a:cubicBezTo>
                    <a:cubicBezTo>
                      <a:pt x="678" y="524"/>
                      <a:pt x="679" y="524"/>
                      <a:pt x="680" y="524"/>
                    </a:cubicBezTo>
                    <a:cubicBezTo>
                      <a:pt x="680" y="524"/>
                      <a:pt x="680" y="524"/>
                      <a:pt x="680" y="524"/>
                    </a:cubicBezTo>
                    <a:cubicBezTo>
                      <a:pt x="680" y="524"/>
                      <a:pt x="680" y="524"/>
                      <a:pt x="680" y="524"/>
                    </a:cubicBezTo>
                    <a:cubicBezTo>
                      <a:pt x="680" y="524"/>
                      <a:pt x="680" y="524"/>
                      <a:pt x="680" y="523"/>
                    </a:cubicBezTo>
                    <a:cubicBezTo>
                      <a:pt x="680" y="523"/>
                      <a:pt x="680" y="523"/>
                      <a:pt x="680" y="523"/>
                    </a:cubicBezTo>
                    <a:cubicBezTo>
                      <a:pt x="681" y="522"/>
                      <a:pt x="683" y="521"/>
                      <a:pt x="689" y="520"/>
                    </a:cubicBezTo>
                    <a:cubicBezTo>
                      <a:pt x="694" y="519"/>
                      <a:pt x="697" y="518"/>
                      <a:pt x="698" y="517"/>
                    </a:cubicBezTo>
                    <a:cubicBezTo>
                      <a:pt x="699" y="514"/>
                      <a:pt x="701" y="513"/>
                      <a:pt x="704" y="513"/>
                    </a:cubicBezTo>
                    <a:cubicBezTo>
                      <a:pt x="705" y="512"/>
                      <a:pt x="706" y="512"/>
                      <a:pt x="707" y="511"/>
                    </a:cubicBezTo>
                    <a:cubicBezTo>
                      <a:pt x="708" y="510"/>
                      <a:pt x="709" y="509"/>
                      <a:pt x="711" y="508"/>
                    </a:cubicBezTo>
                    <a:cubicBezTo>
                      <a:pt x="712" y="508"/>
                      <a:pt x="713" y="507"/>
                      <a:pt x="714" y="507"/>
                    </a:cubicBezTo>
                    <a:cubicBezTo>
                      <a:pt x="715" y="505"/>
                      <a:pt x="717" y="504"/>
                      <a:pt x="719" y="504"/>
                    </a:cubicBezTo>
                    <a:cubicBezTo>
                      <a:pt x="720" y="504"/>
                      <a:pt x="721" y="503"/>
                      <a:pt x="721" y="503"/>
                    </a:cubicBezTo>
                    <a:cubicBezTo>
                      <a:pt x="723" y="501"/>
                      <a:pt x="727" y="501"/>
                      <a:pt x="728" y="501"/>
                    </a:cubicBezTo>
                    <a:cubicBezTo>
                      <a:pt x="730" y="501"/>
                      <a:pt x="731" y="501"/>
                      <a:pt x="732" y="501"/>
                    </a:cubicBezTo>
                    <a:cubicBezTo>
                      <a:pt x="734" y="502"/>
                      <a:pt x="744" y="504"/>
                      <a:pt x="746" y="504"/>
                    </a:cubicBezTo>
                    <a:cubicBezTo>
                      <a:pt x="747" y="504"/>
                      <a:pt x="747" y="504"/>
                      <a:pt x="747" y="504"/>
                    </a:cubicBezTo>
                    <a:cubicBezTo>
                      <a:pt x="749" y="504"/>
                      <a:pt x="750" y="506"/>
                      <a:pt x="751" y="508"/>
                    </a:cubicBezTo>
                    <a:cubicBezTo>
                      <a:pt x="751" y="509"/>
                      <a:pt x="751" y="510"/>
                      <a:pt x="751" y="510"/>
                    </a:cubicBezTo>
                    <a:cubicBezTo>
                      <a:pt x="752" y="510"/>
                      <a:pt x="753" y="511"/>
                      <a:pt x="754" y="512"/>
                    </a:cubicBezTo>
                    <a:cubicBezTo>
                      <a:pt x="756" y="512"/>
                      <a:pt x="758" y="514"/>
                      <a:pt x="759" y="514"/>
                    </a:cubicBezTo>
                    <a:cubicBezTo>
                      <a:pt x="760" y="513"/>
                      <a:pt x="762" y="512"/>
                      <a:pt x="765" y="512"/>
                    </a:cubicBezTo>
                    <a:cubicBezTo>
                      <a:pt x="767" y="512"/>
                      <a:pt x="768" y="512"/>
                      <a:pt x="770" y="513"/>
                    </a:cubicBezTo>
                    <a:cubicBezTo>
                      <a:pt x="770" y="514"/>
                      <a:pt x="771" y="514"/>
                      <a:pt x="771" y="514"/>
                    </a:cubicBezTo>
                    <a:cubicBezTo>
                      <a:pt x="773" y="515"/>
                      <a:pt x="774" y="516"/>
                      <a:pt x="775" y="516"/>
                    </a:cubicBezTo>
                    <a:cubicBezTo>
                      <a:pt x="776" y="515"/>
                      <a:pt x="778" y="514"/>
                      <a:pt x="780" y="513"/>
                    </a:cubicBezTo>
                    <a:cubicBezTo>
                      <a:pt x="780" y="513"/>
                      <a:pt x="781" y="513"/>
                      <a:pt x="782" y="512"/>
                    </a:cubicBezTo>
                    <a:cubicBezTo>
                      <a:pt x="783" y="512"/>
                      <a:pt x="784" y="512"/>
                      <a:pt x="785" y="511"/>
                    </a:cubicBezTo>
                    <a:cubicBezTo>
                      <a:pt x="785" y="511"/>
                      <a:pt x="786" y="508"/>
                      <a:pt x="785" y="507"/>
                    </a:cubicBezTo>
                    <a:cubicBezTo>
                      <a:pt x="783" y="506"/>
                      <a:pt x="781" y="499"/>
                      <a:pt x="780" y="497"/>
                    </a:cubicBezTo>
                    <a:cubicBezTo>
                      <a:pt x="780" y="494"/>
                      <a:pt x="782" y="493"/>
                      <a:pt x="784" y="492"/>
                    </a:cubicBezTo>
                    <a:cubicBezTo>
                      <a:pt x="784" y="491"/>
                      <a:pt x="785" y="491"/>
                      <a:pt x="785" y="490"/>
                    </a:cubicBezTo>
                    <a:cubicBezTo>
                      <a:pt x="786" y="488"/>
                      <a:pt x="788" y="487"/>
                      <a:pt x="790" y="486"/>
                    </a:cubicBezTo>
                    <a:cubicBezTo>
                      <a:pt x="791" y="486"/>
                      <a:pt x="791" y="486"/>
                      <a:pt x="792" y="485"/>
                    </a:cubicBezTo>
                    <a:cubicBezTo>
                      <a:pt x="792" y="485"/>
                      <a:pt x="792" y="485"/>
                      <a:pt x="792" y="484"/>
                    </a:cubicBezTo>
                    <a:cubicBezTo>
                      <a:pt x="793" y="483"/>
                      <a:pt x="794" y="481"/>
                      <a:pt x="796" y="481"/>
                    </a:cubicBezTo>
                    <a:cubicBezTo>
                      <a:pt x="797" y="481"/>
                      <a:pt x="797" y="481"/>
                      <a:pt x="798" y="481"/>
                    </a:cubicBezTo>
                    <a:cubicBezTo>
                      <a:pt x="798" y="482"/>
                      <a:pt x="805" y="484"/>
                      <a:pt x="807" y="485"/>
                    </a:cubicBezTo>
                    <a:cubicBezTo>
                      <a:pt x="807" y="486"/>
                      <a:pt x="810" y="486"/>
                      <a:pt x="812" y="486"/>
                    </a:cubicBezTo>
                    <a:cubicBezTo>
                      <a:pt x="815" y="486"/>
                      <a:pt x="819" y="488"/>
                      <a:pt x="822" y="490"/>
                    </a:cubicBezTo>
                    <a:cubicBezTo>
                      <a:pt x="822" y="490"/>
                      <a:pt x="824" y="491"/>
                      <a:pt x="826" y="491"/>
                    </a:cubicBezTo>
                    <a:cubicBezTo>
                      <a:pt x="829" y="491"/>
                      <a:pt x="832" y="492"/>
                      <a:pt x="833" y="494"/>
                    </a:cubicBezTo>
                    <a:cubicBezTo>
                      <a:pt x="834" y="495"/>
                      <a:pt x="834" y="497"/>
                      <a:pt x="834" y="499"/>
                    </a:cubicBezTo>
                    <a:cubicBezTo>
                      <a:pt x="834" y="501"/>
                      <a:pt x="834" y="503"/>
                      <a:pt x="835" y="503"/>
                    </a:cubicBezTo>
                    <a:cubicBezTo>
                      <a:pt x="837" y="506"/>
                      <a:pt x="839" y="508"/>
                      <a:pt x="839" y="508"/>
                    </a:cubicBezTo>
                    <a:cubicBezTo>
                      <a:pt x="841" y="507"/>
                      <a:pt x="843" y="508"/>
                      <a:pt x="846" y="509"/>
                    </a:cubicBezTo>
                    <a:cubicBezTo>
                      <a:pt x="847" y="510"/>
                      <a:pt x="849" y="511"/>
                      <a:pt x="850" y="511"/>
                    </a:cubicBezTo>
                    <a:cubicBezTo>
                      <a:pt x="850" y="511"/>
                      <a:pt x="852" y="510"/>
                      <a:pt x="853" y="509"/>
                    </a:cubicBezTo>
                    <a:cubicBezTo>
                      <a:pt x="855" y="508"/>
                      <a:pt x="856" y="507"/>
                      <a:pt x="858" y="507"/>
                    </a:cubicBezTo>
                    <a:cubicBezTo>
                      <a:pt x="859" y="507"/>
                      <a:pt x="860" y="507"/>
                      <a:pt x="862" y="506"/>
                    </a:cubicBezTo>
                    <a:cubicBezTo>
                      <a:pt x="865" y="506"/>
                      <a:pt x="867" y="505"/>
                      <a:pt x="869" y="506"/>
                    </a:cubicBezTo>
                    <a:cubicBezTo>
                      <a:pt x="869" y="506"/>
                      <a:pt x="871" y="506"/>
                      <a:pt x="872" y="507"/>
                    </a:cubicBezTo>
                    <a:cubicBezTo>
                      <a:pt x="874" y="507"/>
                      <a:pt x="877" y="508"/>
                      <a:pt x="878" y="508"/>
                    </a:cubicBezTo>
                    <a:cubicBezTo>
                      <a:pt x="879" y="508"/>
                      <a:pt x="879" y="508"/>
                      <a:pt x="880" y="508"/>
                    </a:cubicBezTo>
                    <a:cubicBezTo>
                      <a:pt x="881" y="508"/>
                      <a:pt x="888" y="508"/>
                      <a:pt x="889" y="511"/>
                    </a:cubicBezTo>
                    <a:cubicBezTo>
                      <a:pt x="889" y="512"/>
                      <a:pt x="891" y="512"/>
                      <a:pt x="892" y="512"/>
                    </a:cubicBezTo>
                    <a:cubicBezTo>
                      <a:pt x="895" y="513"/>
                      <a:pt x="899" y="514"/>
                      <a:pt x="899" y="517"/>
                    </a:cubicBezTo>
                    <a:cubicBezTo>
                      <a:pt x="899" y="517"/>
                      <a:pt x="900" y="518"/>
                      <a:pt x="901" y="518"/>
                    </a:cubicBezTo>
                    <a:cubicBezTo>
                      <a:pt x="902" y="519"/>
                      <a:pt x="904" y="520"/>
                      <a:pt x="905" y="522"/>
                    </a:cubicBezTo>
                    <a:cubicBezTo>
                      <a:pt x="905" y="522"/>
                      <a:pt x="907" y="522"/>
                      <a:pt x="908" y="523"/>
                    </a:cubicBezTo>
                    <a:cubicBezTo>
                      <a:pt x="909" y="523"/>
                      <a:pt x="910" y="523"/>
                      <a:pt x="911" y="523"/>
                    </a:cubicBezTo>
                    <a:cubicBezTo>
                      <a:pt x="914" y="523"/>
                      <a:pt x="916" y="523"/>
                      <a:pt x="917" y="523"/>
                    </a:cubicBezTo>
                    <a:cubicBezTo>
                      <a:pt x="918" y="524"/>
                      <a:pt x="918" y="524"/>
                      <a:pt x="918" y="524"/>
                    </a:cubicBezTo>
                    <a:cubicBezTo>
                      <a:pt x="919" y="524"/>
                      <a:pt x="921" y="525"/>
                      <a:pt x="925" y="525"/>
                    </a:cubicBezTo>
                    <a:cubicBezTo>
                      <a:pt x="928" y="525"/>
                      <a:pt x="930" y="524"/>
                      <a:pt x="931" y="524"/>
                    </a:cubicBezTo>
                    <a:cubicBezTo>
                      <a:pt x="931" y="523"/>
                      <a:pt x="934" y="523"/>
                      <a:pt x="938" y="522"/>
                    </a:cubicBezTo>
                    <a:cubicBezTo>
                      <a:pt x="941" y="522"/>
                      <a:pt x="945" y="521"/>
                      <a:pt x="946" y="520"/>
                    </a:cubicBezTo>
                    <a:cubicBezTo>
                      <a:pt x="947" y="519"/>
                      <a:pt x="949" y="519"/>
                      <a:pt x="951" y="519"/>
                    </a:cubicBezTo>
                    <a:cubicBezTo>
                      <a:pt x="952" y="519"/>
                      <a:pt x="953" y="518"/>
                      <a:pt x="954" y="518"/>
                    </a:cubicBezTo>
                    <a:cubicBezTo>
                      <a:pt x="954" y="516"/>
                      <a:pt x="957" y="514"/>
                      <a:pt x="960" y="513"/>
                    </a:cubicBezTo>
                    <a:cubicBezTo>
                      <a:pt x="961" y="512"/>
                      <a:pt x="963" y="512"/>
                      <a:pt x="964" y="511"/>
                    </a:cubicBezTo>
                    <a:cubicBezTo>
                      <a:pt x="964" y="511"/>
                      <a:pt x="965" y="510"/>
                      <a:pt x="965" y="510"/>
                    </a:cubicBezTo>
                    <a:cubicBezTo>
                      <a:pt x="968" y="509"/>
                      <a:pt x="970" y="509"/>
                      <a:pt x="971" y="509"/>
                    </a:cubicBezTo>
                    <a:cubicBezTo>
                      <a:pt x="971" y="509"/>
                      <a:pt x="971" y="509"/>
                      <a:pt x="971" y="509"/>
                    </a:cubicBezTo>
                    <a:cubicBezTo>
                      <a:pt x="971" y="509"/>
                      <a:pt x="971" y="509"/>
                      <a:pt x="971" y="509"/>
                    </a:cubicBezTo>
                    <a:cubicBezTo>
                      <a:pt x="973" y="509"/>
                      <a:pt x="975" y="509"/>
                      <a:pt x="977" y="510"/>
                    </a:cubicBezTo>
                    <a:cubicBezTo>
                      <a:pt x="979" y="510"/>
                      <a:pt x="980" y="511"/>
                      <a:pt x="981" y="513"/>
                    </a:cubicBezTo>
                    <a:cubicBezTo>
                      <a:pt x="981" y="513"/>
                      <a:pt x="983" y="514"/>
                      <a:pt x="985" y="514"/>
                    </a:cubicBezTo>
                    <a:cubicBezTo>
                      <a:pt x="986" y="514"/>
                      <a:pt x="987" y="514"/>
                      <a:pt x="988" y="513"/>
                    </a:cubicBezTo>
                    <a:cubicBezTo>
                      <a:pt x="988" y="513"/>
                      <a:pt x="989" y="513"/>
                      <a:pt x="990" y="513"/>
                    </a:cubicBezTo>
                    <a:cubicBezTo>
                      <a:pt x="990" y="513"/>
                      <a:pt x="990" y="513"/>
                      <a:pt x="990" y="513"/>
                    </a:cubicBezTo>
                    <a:cubicBezTo>
                      <a:pt x="990" y="513"/>
                      <a:pt x="990" y="513"/>
                      <a:pt x="991" y="513"/>
                    </a:cubicBezTo>
                    <a:cubicBezTo>
                      <a:pt x="992" y="513"/>
                      <a:pt x="994" y="513"/>
                      <a:pt x="996" y="514"/>
                    </a:cubicBezTo>
                    <a:cubicBezTo>
                      <a:pt x="996" y="513"/>
                      <a:pt x="996" y="513"/>
                      <a:pt x="996" y="513"/>
                    </a:cubicBezTo>
                    <a:cubicBezTo>
                      <a:pt x="996" y="514"/>
                      <a:pt x="996" y="514"/>
                      <a:pt x="996" y="514"/>
                    </a:cubicBezTo>
                    <a:cubicBezTo>
                      <a:pt x="997" y="514"/>
                      <a:pt x="998" y="514"/>
                      <a:pt x="998" y="514"/>
                    </a:cubicBezTo>
                    <a:cubicBezTo>
                      <a:pt x="999" y="515"/>
                      <a:pt x="999" y="515"/>
                      <a:pt x="999" y="515"/>
                    </a:cubicBezTo>
                    <a:cubicBezTo>
                      <a:pt x="999" y="515"/>
                      <a:pt x="999" y="515"/>
                      <a:pt x="999" y="515"/>
                    </a:cubicBezTo>
                    <a:cubicBezTo>
                      <a:pt x="999" y="515"/>
                      <a:pt x="999" y="515"/>
                      <a:pt x="999" y="515"/>
                    </a:cubicBezTo>
                    <a:cubicBezTo>
                      <a:pt x="1000" y="516"/>
                      <a:pt x="1000" y="516"/>
                      <a:pt x="1000" y="516"/>
                    </a:cubicBezTo>
                    <a:cubicBezTo>
                      <a:pt x="1000" y="516"/>
                      <a:pt x="1000" y="516"/>
                      <a:pt x="1000" y="516"/>
                    </a:cubicBezTo>
                    <a:cubicBezTo>
                      <a:pt x="1001" y="516"/>
                      <a:pt x="1001" y="517"/>
                      <a:pt x="1001" y="517"/>
                    </a:cubicBezTo>
                    <a:cubicBezTo>
                      <a:pt x="1001" y="517"/>
                      <a:pt x="1001" y="517"/>
                      <a:pt x="1001" y="517"/>
                    </a:cubicBezTo>
                    <a:cubicBezTo>
                      <a:pt x="1001" y="517"/>
                      <a:pt x="1001" y="517"/>
                      <a:pt x="1001" y="517"/>
                    </a:cubicBezTo>
                    <a:cubicBezTo>
                      <a:pt x="1001" y="518"/>
                      <a:pt x="1002" y="518"/>
                      <a:pt x="1002" y="518"/>
                    </a:cubicBezTo>
                    <a:cubicBezTo>
                      <a:pt x="1002" y="518"/>
                      <a:pt x="1002" y="518"/>
                      <a:pt x="1002" y="518"/>
                    </a:cubicBezTo>
                    <a:cubicBezTo>
                      <a:pt x="1002" y="518"/>
                      <a:pt x="1002" y="518"/>
                      <a:pt x="1003" y="518"/>
                    </a:cubicBezTo>
                    <a:cubicBezTo>
                      <a:pt x="1003" y="518"/>
                      <a:pt x="1003" y="518"/>
                      <a:pt x="1003" y="518"/>
                    </a:cubicBezTo>
                    <a:cubicBezTo>
                      <a:pt x="1003" y="518"/>
                      <a:pt x="1003" y="518"/>
                      <a:pt x="1003" y="518"/>
                    </a:cubicBezTo>
                    <a:cubicBezTo>
                      <a:pt x="1004" y="518"/>
                      <a:pt x="1004" y="518"/>
                      <a:pt x="1004" y="518"/>
                    </a:cubicBezTo>
                    <a:cubicBezTo>
                      <a:pt x="1004" y="518"/>
                      <a:pt x="1004" y="518"/>
                      <a:pt x="1004" y="518"/>
                    </a:cubicBezTo>
                    <a:cubicBezTo>
                      <a:pt x="1004" y="519"/>
                      <a:pt x="1005" y="519"/>
                      <a:pt x="1005" y="519"/>
                    </a:cubicBezTo>
                    <a:cubicBezTo>
                      <a:pt x="1005" y="519"/>
                      <a:pt x="1005" y="519"/>
                      <a:pt x="1005" y="519"/>
                    </a:cubicBezTo>
                    <a:cubicBezTo>
                      <a:pt x="1006" y="519"/>
                      <a:pt x="1007" y="519"/>
                      <a:pt x="1009" y="519"/>
                    </a:cubicBezTo>
                    <a:cubicBezTo>
                      <a:pt x="1009" y="519"/>
                      <a:pt x="1009" y="519"/>
                      <a:pt x="1009" y="519"/>
                    </a:cubicBezTo>
                    <a:cubicBezTo>
                      <a:pt x="1010" y="519"/>
                      <a:pt x="1012" y="518"/>
                      <a:pt x="1013" y="517"/>
                    </a:cubicBezTo>
                    <a:cubicBezTo>
                      <a:pt x="1017" y="515"/>
                      <a:pt x="1019" y="514"/>
                      <a:pt x="1020" y="513"/>
                    </a:cubicBezTo>
                    <a:cubicBezTo>
                      <a:pt x="1022" y="513"/>
                      <a:pt x="1023" y="512"/>
                      <a:pt x="1024" y="511"/>
                    </a:cubicBezTo>
                    <a:cubicBezTo>
                      <a:pt x="1024" y="511"/>
                      <a:pt x="1024" y="511"/>
                      <a:pt x="1024" y="511"/>
                    </a:cubicBezTo>
                    <a:cubicBezTo>
                      <a:pt x="1024" y="510"/>
                      <a:pt x="1024" y="510"/>
                      <a:pt x="1024" y="509"/>
                    </a:cubicBezTo>
                    <a:cubicBezTo>
                      <a:pt x="1024" y="507"/>
                      <a:pt x="1025" y="505"/>
                      <a:pt x="1027" y="502"/>
                    </a:cubicBezTo>
                    <a:cubicBezTo>
                      <a:pt x="1028" y="501"/>
                      <a:pt x="1028" y="500"/>
                      <a:pt x="1029" y="499"/>
                    </a:cubicBezTo>
                    <a:cubicBezTo>
                      <a:pt x="1029" y="499"/>
                      <a:pt x="1029" y="498"/>
                      <a:pt x="1029" y="498"/>
                    </a:cubicBezTo>
                    <a:cubicBezTo>
                      <a:pt x="1030" y="495"/>
                      <a:pt x="1035" y="487"/>
                      <a:pt x="1037" y="486"/>
                    </a:cubicBezTo>
                    <a:cubicBezTo>
                      <a:pt x="1039" y="486"/>
                      <a:pt x="1041" y="483"/>
                      <a:pt x="1041" y="482"/>
                    </a:cubicBezTo>
                    <a:cubicBezTo>
                      <a:pt x="1041" y="482"/>
                      <a:pt x="1041" y="481"/>
                      <a:pt x="1041" y="481"/>
                    </a:cubicBezTo>
                    <a:cubicBezTo>
                      <a:pt x="1041" y="481"/>
                      <a:pt x="1041" y="481"/>
                      <a:pt x="1041" y="480"/>
                    </a:cubicBezTo>
                    <a:cubicBezTo>
                      <a:pt x="1041" y="480"/>
                      <a:pt x="1041" y="480"/>
                      <a:pt x="1041" y="480"/>
                    </a:cubicBezTo>
                    <a:cubicBezTo>
                      <a:pt x="1040" y="479"/>
                      <a:pt x="1040" y="479"/>
                      <a:pt x="1040" y="479"/>
                    </a:cubicBezTo>
                    <a:cubicBezTo>
                      <a:pt x="1040" y="479"/>
                      <a:pt x="1040" y="479"/>
                      <a:pt x="1040" y="478"/>
                    </a:cubicBezTo>
                    <a:cubicBezTo>
                      <a:pt x="1040" y="478"/>
                      <a:pt x="1040" y="478"/>
                      <a:pt x="1040" y="478"/>
                    </a:cubicBezTo>
                    <a:cubicBezTo>
                      <a:pt x="1040" y="478"/>
                      <a:pt x="1040" y="478"/>
                      <a:pt x="1040" y="478"/>
                    </a:cubicBezTo>
                    <a:cubicBezTo>
                      <a:pt x="1040" y="478"/>
                      <a:pt x="1040" y="477"/>
                      <a:pt x="1040" y="477"/>
                    </a:cubicBezTo>
                    <a:cubicBezTo>
                      <a:pt x="1040" y="477"/>
                      <a:pt x="1040" y="477"/>
                      <a:pt x="1040" y="477"/>
                    </a:cubicBezTo>
                    <a:cubicBezTo>
                      <a:pt x="1040" y="477"/>
                      <a:pt x="1040" y="477"/>
                      <a:pt x="1040" y="477"/>
                    </a:cubicBezTo>
                    <a:cubicBezTo>
                      <a:pt x="1040" y="477"/>
                      <a:pt x="1040" y="477"/>
                      <a:pt x="1039" y="476"/>
                    </a:cubicBezTo>
                    <a:cubicBezTo>
                      <a:pt x="1039" y="476"/>
                      <a:pt x="1039" y="476"/>
                      <a:pt x="1039" y="476"/>
                    </a:cubicBezTo>
                    <a:cubicBezTo>
                      <a:pt x="1039" y="476"/>
                      <a:pt x="1039" y="476"/>
                      <a:pt x="1039" y="476"/>
                    </a:cubicBezTo>
                    <a:cubicBezTo>
                      <a:pt x="1039" y="476"/>
                      <a:pt x="1039" y="476"/>
                      <a:pt x="1039" y="476"/>
                    </a:cubicBezTo>
                    <a:cubicBezTo>
                      <a:pt x="1038" y="476"/>
                      <a:pt x="1036" y="476"/>
                      <a:pt x="1035" y="474"/>
                    </a:cubicBezTo>
                    <a:cubicBezTo>
                      <a:pt x="1034" y="473"/>
                      <a:pt x="1035" y="470"/>
                      <a:pt x="1037" y="467"/>
                    </a:cubicBezTo>
                    <a:cubicBezTo>
                      <a:pt x="1040" y="463"/>
                      <a:pt x="1044" y="461"/>
                      <a:pt x="1050" y="461"/>
                    </a:cubicBezTo>
                    <a:cubicBezTo>
                      <a:pt x="1051" y="461"/>
                      <a:pt x="1052" y="461"/>
                      <a:pt x="1053" y="462"/>
                    </a:cubicBezTo>
                    <a:cubicBezTo>
                      <a:pt x="1053" y="462"/>
                      <a:pt x="1053" y="462"/>
                      <a:pt x="1053" y="462"/>
                    </a:cubicBezTo>
                    <a:cubicBezTo>
                      <a:pt x="1053" y="462"/>
                      <a:pt x="1054" y="461"/>
                      <a:pt x="1055" y="461"/>
                    </a:cubicBezTo>
                    <a:cubicBezTo>
                      <a:pt x="1059" y="461"/>
                      <a:pt x="1067" y="459"/>
                      <a:pt x="1070" y="460"/>
                    </a:cubicBezTo>
                    <a:cubicBezTo>
                      <a:pt x="1072" y="461"/>
                      <a:pt x="1073" y="461"/>
                      <a:pt x="1074" y="461"/>
                    </a:cubicBezTo>
                    <a:cubicBezTo>
                      <a:pt x="1076" y="461"/>
                      <a:pt x="1076" y="461"/>
                      <a:pt x="1076" y="461"/>
                    </a:cubicBezTo>
                    <a:cubicBezTo>
                      <a:pt x="1078" y="461"/>
                      <a:pt x="1080" y="461"/>
                      <a:pt x="1083" y="462"/>
                    </a:cubicBezTo>
                    <a:cubicBezTo>
                      <a:pt x="1085" y="464"/>
                      <a:pt x="1088" y="464"/>
                      <a:pt x="1091" y="464"/>
                    </a:cubicBezTo>
                    <a:cubicBezTo>
                      <a:pt x="1094" y="465"/>
                      <a:pt x="1096" y="465"/>
                      <a:pt x="1098" y="467"/>
                    </a:cubicBezTo>
                    <a:cubicBezTo>
                      <a:pt x="1098" y="468"/>
                      <a:pt x="1099" y="468"/>
                      <a:pt x="1100" y="469"/>
                    </a:cubicBezTo>
                    <a:cubicBezTo>
                      <a:pt x="1103" y="471"/>
                      <a:pt x="1106" y="473"/>
                      <a:pt x="1105" y="477"/>
                    </a:cubicBezTo>
                    <a:cubicBezTo>
                      <a:pt x="1105" y="477"/>
                      <a:pt x="1105" y="478"/>
                      <a:pt x="1105" y="478"/>
                    </a:cubicBezTo>
                    <a:cubicBezTo>
                      <a:pt x="1105" y="478"/>
                      <a:pt x="1106" y="478"/>
                      <a:pt x="1106" y="478"/>
                    </a:cubicBezTo>
                    <a:cubicBezTo>
                      <a:pt x="1107" y="479"/>
                      <a:pt x="1110" y="481"/>
                      <a:pt x="1111" y="487"/>
                    </a:cubicBezTo>
                    <a:cubicBezTo>
                      <a:pt x="1112" y="491"/>
                      <a:pt x="1113" y="493"/>
                      <a:pt x="1115" y="495"/>
                    </a:cubicBezTo>
                    <a:cubicBezTo>
                      <a:pt x="1116" y="496"/>
                      <a:pt x="1117" y="498"/>
                      <a:pt x="1117" y="500"/>
                    </a:cubicBezTo>
                    <a:cubicBezTo>
                      <a:pt x="1118" y="501"/>
                      <a:pt x="1119" y="504"/>
                      <a:pt x="1120" y="506"/>
                    </a:cubicBezTo>
                    <a:cubicBezTo>
                      <a:pt x="1122" y="510"/>
                      <a:pt x="1124" y="512"/>
                      <a:pt x="1123" y="514"/>
                    </a:cubicBezTo>
                    <a:cubicBezTo>
                      <a:pt x="1123" y="515"/>
                      <a:pt x="1122" y="517"/>
                      <a:pt x="1123" y="517"/>
                    </a:cubicBezTo>
                    <a:cubicBezTo>
                      <a:pt x="1123" y="518"/>
                      <a:pt x="1124" y="518"/>
                      <a:pt x="1126" y="518"/>
                    </a:cubicBezTo>
                    <a:cubicBezTo>
                      <a:pt x="1129" y="518"/>
                      <a:pt x="1132" y="520"/>
                      <a:pt x="1134" y="521"/>
                    </a:cubicBezTo>
                    <a:cubicBezTo>
                      <a:pt x="1135" y="522"/>
                      <a:pt x="1136" y="522"/>
                      <a:pt x="1136" y="522"/>
                    </a:cubicBezTo>
                    <a:cubicBezTo>
                      <a:pt x="1136" y="522"/>
                      <a:pt x="1137" y="522"/>
                      <a:pt x="1137" y="522"/>
                    </a:cubicBezTo>
                    <a:cubicBezTo>
                      <a:pt x="1137" y="522"/>
                      <a:pt x="1137" y="522"/>
                      <a:pt x="1137" y="522"/>
                    </a:cubicBezTo>
                    <a:cubicBezTo>
                      <a:pt x="1137" y="522"/>
                      <a:pt x="1137" y="522"/>
                      <a:pt x="1137" y="522"/>
                    </a:cubicBezTo>
                    <a:cubicBezTo>
                      <a:pt x="1139" y="522"/>
                      <a:pt x="1143" y="524"/>
                      <a:pt x="1146" y="526"/>
                    </a:cubicBezTo>
                    <a:cubicBezTo>
                      <a:pt x="1147" y="526"/>
                      <a:pt x="1148" y="527"/>
                      <a:pt x="1149" y="528"/>
                    </a:cubicBezTo>
                    <a:cubicBezTo>
                      <a:pt x="1150" y="529"/>
                      <a:pt x="1152" y="529"/>
                      <a:pt x="1153" y="530"/>
                    </a:cubicBezTo>
                    <a:cubicBezTo>
                      <a:pt x="1154" y="530"/>
                      <a:pt x="1155" y="530"/>
                      <a:pt x="1155" y="531"/>
                    </a:cubicBezTo>
                    <a:cubicBezTo>
                      <a:pt x="1157" y="531"/>
                      <a:pt x="1158" y="532"/>
                      <a:pt x="1158" y="535"/>
                    </a:cubicBezTo>
                    <a:cubicBezTo>
                      <a:pt x="1158" y="535"/>
                      <a:pt x="1158" y="536"/>
                      <a:pt x="1158" y="537"/>
                    </a:cubicBezTo>
                    <a:cubicBezTo>
                      <a:pt x="1158" y="538"/>
                      <a:pt x="1159" y="538"/>
                      <a:pt x="1159" y="539"/>
                    </a:cubicBezTo>
                    <a:cubicBezTo>
                      <a:pt x="1159" y="540"/>
                      <a:pt x="1160" y="542"/>
                      <a:pt x="1160" y="543"/>
                    </a:cubicBezTo>
                    <a:cubicBezTo>
                      <a:pt x="1160" y="544"/>
                      <a:pt x="1160" y="544"/>
                      <a:pt x="1160" y="544"/>
                    </a:cubicBezTo>
                    <a:cubicBezTo>
                      <a:pt x="1160" y="545"/>
                      <a:pt x="1163" y="547"/>
                      <a:pt x="1167" y="547"/>
                    </a:cubicBezTo>
                    <a:cubicBezTo>
                      <a:pt x="1168" y="547"/>
                      <a:pt x="1168" y="547"/>
                      <a:pt x="1169" y="547"/>
                    </a:cubicBezTo>
                    <a:cubicBezTo>
                      <a:pt x="1170" y="546"/>
                      <a:pt x="1172" y="546"/>
                      <a:pt x="1173" y="547"/>
                    </a:cubicBezTo>
                    <a:cubicBezTo>
                      <a:pt x="1174" y="547"/>
                      <a:pt x="1175" y="547"/>
                      <a:pt x="1175" y="547"/>
                    </a:cubicBezTo>
                    <a:cubicBezTo>
                      <a:pt x="1176" y="547"/>
                      <a:pt x="1177" y="546"/>
                      <a:pt x="1177" y="545"/>
                    </a:cubicBezTo>
                    <a:cubicBezTo>
                      <a:pt x="1179" y="542"/>
                      <a:pt x="1183" y="541"/>
                      <a:pt x="1186" y="541"/>
                    </a:cubicBezTo>
                    <a:cubicBezTo>
                      <a:pt x="1187" y="541"/>
                      <a:pt x="1188" y="541"/>
                      <a:pt x="1189" y="541"/>
                    </a:cubicBezTo>
                    <a:cubicBezTo>
                      <a:pt x="1190" y="540"/>
                      <a:pt x="1193" y="539"/>
                      <a:pt x="1195" y="539"/>
                    </a:cubicBezTo>
                    <a:cubicBezTo>
                      <a:pt x="1197" y="539"/>
                      <a:pt x="1199" y="539"/>
                      <a:pt x="1200" y="540"/>
                    </a:cubicBezTo>
                    <a:cubicBezTo>
                      <a:pt x="1201" y="541"/>
                      <a:pt x="1201" y="543"/>
                      <a:pt x="1201" y="545"/>
                    </a:cubicBezTo>
                    <a:cubicBezTo>
                      <a:pt x="1201" y="547"/>
                      <a:pt x="1202" y="548"/>
                      <a:pt x="1202" y="550"/>
                    </a:cubicBezTo>
                    <a:cubicBezTo>
                      <a:pt x="1203" y="551"/>
                      <a:pt x="1204" y="554"/>
                      <a:pt x="1200" y="556"/>
                    </a:cubicBezTo>
                    <a:cubicBezTo>
                      <a:pt x="1198" y="557"/>
                      <a:pt x="1197" y="564"/>
                      <a:pt x="1196" y="567"/>
                    </a:cubicBezTo>
                    <a:cubicBezTo>
                      <a:pt x="1196" y="568"/>
                      <a:pt x="1195" y="568"/>
                      <a:pt x="1195" y="569"/>
                    </a:cubicBezTo>
                    <a:cubicBezTo>
                      <a:pt x="1195" y="571"/>
                      <a:pt x="1193" y="573"/>
                      <a:pt x="1191" y="574"/>
                    </a:cubicBezTo>
                    <a:cubicBezTo>
                      <a:pt x="1190" y="575"/>
                      <a:pt x="1189" y="576"/>
                      <a:pt x="1189" y="577"/>
                    </a:cubicBezTo>
                    <a:cubicBezTo>
                      <a:pt x="1188" y="580"/>
                      <a:pt x="1186" y="582"/>
                      <a:pt x="1185" y="583"/>
                    </a:cubicBezTo>
                    <a:cubicBezTo>
                      <a:pt x="1184" y="583"/>
                      <a:pt x="1183" y="584"/>
                      <a:pt x="1183" y="584"/>
                    </a:cubicBezTo>
                    <a:cubicBezTo>
                      <a:pt x="1183" y="585"/>
                      <a:pt x="1183" y="585"/>
                      <a:pt x="1183" y="585"/>
                    </a:cubicBezTo>
                    <a:cubicBezTo>
                      <a:pt x="1183" y="585"/>
                      <a:pt x="1183" y="585"/>
                      <a:pt x="1183" y="585"/>
                    </a:cubicBezTo>
                    <a:cubicBezTo>
                      <a:pt x="1183" y="586"/>
                      <a:pt x="1183" y="586"/>
                      <a:pt x="1183" y="586"/>
                    </a:cubicBezTo>
                    <a:cubicBezTo>
                      <a:pt x="1183" y="586"/>
                      <a:pt x="1183" y="586"/>
                      <a:pt x="1183" y="586"/>
                    </a:cubicBezTo>
                    <a:cubicBezTo>
                      <a:pt x="1183" y="587"/>
                      <a:pt x="1182" y="587"/>
                      <a:pt x="1181" y="588"/>
                    </a:cubicBezTo>
                    <a:cubicBezTo>
                      <a:pt x="1181" y="588"/>
                      <a:pt x="1181" y="588"/>
                      <a:pt x="1181" y="588"/>
                    </a:cubicBezTo>
                    <a:cubicBezTo>
                      <a:pt x="1181" y="588"/>
                      <a:pt x="1181" y="588"/>
                      <a:pt x="1181" y="588"/>
                    </a:cubicBezTo>
                    <a:cubicBezTo>
                      <a:pt x="1181" y="588"/>
                      <a:pt x="1181" y="588"/>
                      <a:pt x="1180" y="588"/>
                    </a:cubicBezTo>
                    <a:cubicBezTo>
                      <a:pt x="1180" y="588"/>
                      <a:pt x="1180" y="588"/>
                      <a:pt x="1180" y="588"/>
                    </a:cubicBezTo>
                    <a:cubicBezTo>
                      <a:pt x="1179" y="588"/>
                      <a:pt x="1179" y="588"/>
                      <a:pt x="1178" y="588"/>
                    </a:cubicBezTo>
                    <a:cubicBezTo>
                      <a:pt x="1175" y="588"/>
                      <a:pt x="1172" y="587"/>
                      <a:pt x="1170" y="586"/>
                    </a:cubicBezTo>
                    <a:cubicBezTo>
                      <a:pt x="1169" y="586"/>
                      <a:pt x="1168" y="587"/>
                      <a:pt x="1167" y="588"/>
                    </a:cubicBezTo>
                    <a:cubicBezTo>
                      <a:pt x="1165" y="589"/>
                      <a:pt x="1164" y="591"/>
                      <a:pt x="1162" y="591"/>
                    </a:cubicBezTo>
                    <a:cubicBezTo>
                      <a:pt x="1162" y="591"/>
                      <a:pt x="1162" y="594"/>
                      <a:pt x="1162" y="596"/>
                    </a:cubicBezTo>
                    <a:cubicBezTo>
                      <a:pt x="1163" y="597"/>
                      <a:pt x="1163" y="599"/>
                      <a:pt x="1162" y="600"/>
                    </a:cubicBezTo>
                    <a:cubicBezTo>
                      <a:pt x="1162" y="602"/>
                      <a:pt x="1162" y="603"/>
                      <a:pt x="1163" y="605"/>
                    </a:cubicBezTo>
                    <a:cubicBezTo>
                      <a:pt x="1164" y="607"/>
                      <a:pt x="1164" y="609"/>
                      <a:pt x="1164" y="612"/>
                    </a:cubicBezTo>
                    <a:cubicBezTo>
                      <a:pt x="1164" y="612"/>
                      <a:pt x="1164" y="613"/>
                      <a:pt x="1164" y="613"/>
                    </a:cubicBezTo>
                    <a:cubicBezTo>
                      <a:pt x="1169" y="610"/>
                      <a:pt x="1171" y="610"/>
                      <a:pt x="1171" y="610"/>
                    </a:cubicBezTo>
                    <a:cubicBezTo>
                      <a:pt x="1174" y="610"/>
                      <a:pt x="1176" y="612"/>
                      <a:pt x="1179" y="614"/>
                    </a:cubicBezTo>
                    <a:cubicBezTo>
                      <a:pt x="1181" y="615"/>
                      <a:pt x="1183" y="617"/>
                      <a:pt x="1184" y="617"/>
                    </a:cubicBezTo>
                    <a:cubicBezTo>
                      <a:pt x="1188" y="617"/>
                      <a:pt x="1206" y="605"/>
                      <a:pt x="1208" y="602"/>
                    </a:cubicBezTo>
                    <a:cubicBezTo>
                      <a:pt x="1209" y="600"/>
                      <a:pt x="1212" y="596"/>
                      <a:pt x="1222" y="586"/>
                    </a:cubicBezTo>
                    <a:cubicBezTo>
                      <a:pt x="1224" y="584"/>
                      <a:pt x="1226" y="582"/>
                      <a:pt x="1227" y="581"/>
                    </a:cubicBezTo>
                    <a:cubicBezTo>
                      <a:pt x="1232" y="576"/>
                      <a:pt x="1240" y="567"/>
                      <a:pt x="1243" y="559"/>
                    </a:cubicBezTo>
                    <a:cubicBezTo>
                      <a:pt x="1244" y="556"/>
                      <a:pt x="1248" y="552"/>
                      <a:pt x="1251" y="549"/>
                    </a:cubicBezTo>
                    <a:cubicBezTo>
                      <a:pt x="1253" y="546"/>
                      <a:pt x="1255" y="544"/>
                      <a:pt x="1255" y="543"/>
                    </a:cubicBezTo>
                    <a:cubicBezTo>
                      <a:pt x="1256" y="542"/>
                      <a:pt x="1257" y="541"/>
                      <a:pt x="1257" y="540"/>
                    </a:cubicBezTo>
                    <a:cubicBezTo>
                      <a:pt x="1259" y="539"/>
                      <a:pt x="1260" y="537"/>
                      <a:pt x="1262" y="532"/>
                    </a:cubicBezTo>
                    <a:cubicBezTo>
                      <a:pt x="1264" y="527"/>
                      <a:pt x="1265" y="517"/>
                      <a:pt x="1266" y="511"/>
                    </a:cubicBezTo>
                    <a:cubicBezTo>
                      <a:pt x="1266" y="504"/>
                      <a:pt x="1267" y="503"/>
                      <a:pt x="1267" y="502"/>
                    </a:cubicBezTo>
                    <a:cubicBezTo>
                      <a:pt x="1268" y="501"/>
                      <a:pt x="1268" y="500"/>
                      <a:pt x="1268" y="500"/>
                    </a:cubicBezTo>
                    <a:cubicBezTo>
                      <a:pt x="1268" y="498"/>
                      <a:pt x="1268" y="496"/>
                      <a:pt x="1269" y="495"/>
                    </a:cubicBezTo>
                    <a:cubicBezTo>
                      <a:pt x="1270" y="494"/>
                      <a:pt x="1270" y="493"/>
                      <a:pt x="1270" y="493"/>
                    </a:cubicBezTo>
                    <a:cubicBezTo>
                      <a:pt x="1271" y="491"/>
                      <a:pt x="1271" y="489"/>
                      <a:pt x="1274" y="486"/>
                    </a:cubicBezTo>
                    <a:cubicBezTo>
                      <a:pt x="1276" y="484"/>
                      <a:pt x="1276" y="483"/>
                      <a:pt x="1275" y="481"/>
                    </a:cubicBezTo>
                    <a:cubicBezTo>
                      <a:pt x="1275" y="480"/>
                      <a:pt x="1275" y="478"/>
                      <a:pt x="1275" y="476"/>
                    </a:cubicBezTo>
                    <a:cubicBezTo>
                      <a:pt x="1275" y="475"/>
                      <a:pt x="1275" y="473"/>
                      <a:pt x="1275" y="473"/>
                    </a:cubicBezTo>
                    <a:cubicBezTo>
                      <a:pt x="1273" y="470"/>
                      <a:pt x="1274" y="468"/>
                      <a:pt x="1276" y="467"/>
                    </a:cubicBezTo>
                    <a:cubicBezTo>
                      <a:pt x="1275" y="467"/>
                      <a:pt x="1274" y="466"/>
                      <a:pt x="1273" y="465"/>
                    </a:cubicBezTo>
                    <a:cubicBezTo>
                      <a:pt x="1272" y="464"/>
                      <a:pt x="1272" y="464"/>
                      <a:pt x="1272" y="464"/>
                    </a:cubicBezTo>
                    <a:cubicBezTo>
                      <a:pt x="1269" y="463"/>
                      <a:pt x="1265" y="462"/>
                      <a:pt x="1265" y="458"/>
                    </a:cubicBezTo>
                    <a:cubicBezTo>
                      <a:pt x="1265" y="456"/>
                      <a:pt x="1261" y="453"/>
                      <a:pt x="1258" y="453"/>
                    </a:cubicBezTo>
                    <a:cubicBezTo>
                      <a:pt x="1258" y="453"/>
                      <a:pt x="1257" y="453"/>
                      <a:pt x="1257" y="453"/>
                    </a:cubicBezTo>
                    <a:cubicBezTo>
                      <a:pt x="1256" y="453"/>
                      <a:pt x="1254" y="453"/>
                      <a:pt x="1253" y="452"/>
                    </a:cubicBezTo>
                    <a:cubicBezTo>
                      <a:pt x="1252" y="452"/>
                      <a:pt x="1251" y="452"/>
                      <a:pt x="1250" y="452"/>
                    </a:cubicBezTo>
                    <a:cubicBezTo>
                      <a:pt x="1251" y="453"/>
                      <a:pt x="1250" y="454"/>
                      <a:pt x="1250" y="455"/>
                    </a:cubicBezTo>
                    <a:cubicBezTo>
                      <a:pt x="1249" y="457"/>
                      <a:pt x="1247" y="457"/>
                      <a:pt x="1246" y="457"/>
                    </a:cubicBezTo>
                    <a:cubicBezTo>
                      <a:pt x="1245" y="457"/>
                      <a:pt x="1244" y="458"/>
                      <a:pt x="1243" y="460"/>
                    </a:cubicBezTo>
                    <a:cubicBezTo>
                      <a:pt x="1243" y="460"/>
                      <a:pt x="1243" y="460"/>
                      <a:pt x="1243" y="460"/>
                    </a:cubicBezTo>
                    <a:cubicBezTo>
                      <a:pt x="1241" y="463"/>
                      <a:pt x="1238" y="464"/>
                      <a:pt x="1236" y="464"/>
                    </a:cubicBezTo>
                    <a:cubicBezTo>
                      <a:pt x="1233" y="464"/>
                      <a:pt x="1232" y="463"/>
                      <a:pt x="1232" y="462"/>
                    </a:cubicBezTo>
                    <a:cubicBezTo>
                      <a:pt x="1232" y="461"/>
                      <a:pt x="1232" y="460"/>
                      <a:pt x="1234" y="458"/>
                    </a:cubicBezTo>
                    <a:cubicBezTo>
                      <a:pt x="1234" y="458"/>
                      <a:pt x="1234" y="458"/>
                      <a:pt x="1234" y="458"/>
                    </a:cubicBezTo>
                    <a:cubicBezTo>
                      <a:pt x="1234" y="458"/>
                      <a:pt x="1234" y="457"/>
                      <a:pt x="1234" y="457"/>
                    </a:cubicBezTo>
                    <a:cubicBezTo>
                      <a:pt x="1233" y="457"/>
                      <a:pt x="1232" y="455"/>
                      <a:pt x="1232" y="454"/>
                    </a:cubicBezTo>
                    <a:cubicBezTo>
                      <a:pt x="1232" y="454"/>
                      <a:pt x="1232" y="454"/>
                      <a:pt x="1232" y="454"/>
                    </a:cubicBezTo>
                    <a:cubicBezTo>
                      <a:pt x="1231" y="456"/>
                      <a:pt x="1230" y="458"/>
                      <a:pt x="1227" y="459"/>
                    </a:cubicBezTo>
                    <a:cubicBezTo>
                      <a:pt x="1227" y="459"/>
                      <a:pt x="1227" y="459"/>
                      <a:pt x="1227" y="459"/>
                    </a:cubicBezTo>
                    <a:cubicBezTo>
                      <a:pt x="1226" y="459"/>
                      <a:pt x="1225" y="458"/>
                      <a:pt x="1224" y="457"/>
                    </a:cubicBezTo>
                    <a:cubicBezTo>
                      <a:pt x="1222" y="455"/>
                      <a:pt x="1223" y="449"/>
                      <a:pt x="1223" y="446"/>
                    </a:cubicBezTo>
                    <a:cubicBezTo>
                      <a:pt x="1223" y="446"/>
                      <a:pt x="1222" y="446"/>
                      <a:pt x="1221" y="446"/>
                    </a:cubicBezTo>
                    <a:cubicBezTo>
                      <a:pt x="1219" y="447"/>
                      <a:pt x="1216" y="447"/>
                      <a:pt x="1213" y="447"/>
                    </a:cubicBezTo>
                    <a:cubicBezTo>
                      <a:pt x="1208" y="446"/>
                      <a:pt x="1207" y="444"/>
                      <a:pt x="1206" y="443"/>
                    </a:cubicBezTo>
                    <a:cubicBezTo>
                      <a:pt x="1206" y="440"/>
                      <a:pt x="1208" y="437"/>
                      <a:pt x="1212" y="435"/>
                    </a:cubicBezTo>
                    <a:cubicBezTo>
                      <a:pt x="1215" y="433"/>
                      <a:pt x="1216" y="432"/>
                      <a:pt x="1217" y="431"/>
                    </a:cubicBezTo>
                    <a:cubicBezTo>
                      <a:pt x="1218" y="430"/>
                      <a:pt x="1218" y="428"/>
                      <a:pt x="1220" y="428"/>
                    </a:cubicBezTo>
                    <a:cubicBezTo>
                      <a:pt x="1222" y="427"/>
                      <a:pt x="1226" y="425"/>
                      <a:pt x="1229" y="422"/>
                    </a:cubicBezTo>
                    <a:cubicBezTo>
                      <a:pt x="1231" y="421"/>
                      <a:pt x="1233" y="420"/>
                      <a:pt x="1234" y="419"/>
                    </a:cubicBezTo>
                    <a:cubicBezTo>
                      <a:pt x="1238" y="417"/>
                      <a:pt x="1239" y="415"/>
                      <a:pt x="1240" y="412"/>
                    </a:cubicBezTo>
                    <a:cubicBezTo>
                      <a:pt x="1240" y="410"/>
                      <a:pt x="1243" y="408"/>
                      <a:pt x="1248" y="405"/>
                    </a:cubicBezTo>
                    <a:cubicBezTo>
                      <a:pt x="1250" y="403"/>
                      <a:pt x="1254" y="401"/>
                      <a:pt x="1256" y="399"/>
                    </a:cubicBezTo>
                    <a:cubicBezTo>
                      <a:pt x="1263" y="394"/>
                      <a:pt x="1267" y="390"/>
                      <a:pt x="1268" y="387"/>
                    </a:cubicBezTo>
                    <a:cubicBezTo>
                      <a:pt x="1269" y="385"/>
                      <a:pt x="1272" y="383"/>
                      <a:pt x="1276" y="381"/>
                    </a:cubicBezTo>
                    <a:cubicBezTo>
                      <a:pt x="1278" y="380"/>
                      <a:pt x="1280" y="378"/>
                      <a:pt x="1281" y="377"/>
                    </a:cubicBezTo>
                    <a:cubicBezTo>
                      <a:pt x="1281" y="373"/>
                      <a:pt x="1296" y="366"/>
                      <a:pt x="1303" y="364"/>
                    </a:cubicBezTo>
                    <a:cubicBezTo>
                      <a:pt x="1305" y="364"/>
                      <a:pt x="1308" y="364"/>
                      <a:pt x="1311" y="364"/>
                    </a:cubicBezTo>
                    <a:cubicBezTo>
                      <a:pt x="1318" y="364"/>
                      <a:pt x="1327" y="365"/>
                      <a:pt x="1330" y="368"/>
                    </a:cubicBezTo>
                    <a:cubicBezTo>
                      <a:pt x="1331" y="369"/>
                      <a:pt x="1331" y="369"/>
                      <a:pt x="1333" y="368"/>
                    </a:cubicBezTo>
                    <a:cubicBezTo>
                      <a:pt x="1334" y="366"/>
                      <a:pt x="1336" y="366"/>
                      <a:pt x="1337" y="366"/>
                    </a:cubicBezTo>
                    <a:cubicBezTo>
                      <a:pt x="1338" y="366"/>
                      <a:pt x="1340" y="366"/>
                      <a:pt x="1342" y="367"/>
                    </a:cubicBezTo>
                    <a:cubicBezTo>
                      <a:pt x="1345" y="367"/>
                      <a:pt x="1345" y="367"/>
                      <a:pt x="1345" y="367"/>
                    </a:cubicBezTo>
                    <a:cubicBezTo>
                      <a:pt x="1347" y="367"/>
                      <a:pt x="1349" y="367"/>
                      <a:pt x="1350" y="366"/>
                    </a:cubicBezTo>
                    <a:cubicBezTo>
                      <a:pt x="1352" y="366"/>
                      <a:pt x="1354" y="365"/>
                      <a:pt x="1356" y="366"/>
                    </a:cubicBezTo>
                    <a:cubicBezTo>
                      <a:pt x="1357" y="366"/>
                      <a:pt x="1359" y="366"/>
                      <a:pt x="1360" y="366"/>
                    </a:cubicBezTo>
                    <a:cubicBezTo>
                      <a:pt x="1361" y="366"/>
                      <a:pt x="1362" y="366"/>
                      <a:pt x="1363" y="364"/>
                    </a:cubicBezTo>
                    <a:cubicBezTo>
                      <a:pt x="1365" y="360"/>
                      <a:pt x="1370" y="360"/>
                      <a:pt x="1373" y="360"/>
                    </a:cubicBezTo>
                    <a:cubicBezTo>
                      <a:pt x="1376" y="360"/>
                      <a:pt x="1380" y="360"/>
                      <a:pt x="1382" y="361"/>
                    </a:cubicBezTo>
                    <a:cubicBezTo>
                      <a:pt x="1382" y="362"/>
                      <a:pt x="1382" y="362"/>
                      <a:pt x="1383" y="362"/>
                    </a:cubicBezTo>
                    <a:cubicBezTo>
                      <a:pt x="1385" y="364"/>
                      <a:pt x="1386" y="364"/>
                      <a:pt x="1388" y="363"/>
                    </a:cubicBezTo>
                    <a:cubicBezTo>
                      <a:pt x="1389" y="362"/>
                      <a:pt x="1390" y="362"/>
                      <a:pt x="1391" y="362"/>
                    </a:cubicBezTo>
                    <a:cubicBezTo>
                      <a:pt x="1393" y="362"/>
                      <a:pt x="1394" y="364"/>
                      <a:pt x="1395" y="365"/>
                    </a:cubicBezTo>
                    <a:cubicBezTo>
                      <a:pt x="1396" y="366"/>
                      <a:pt x="1396" y="367"/>
                      <a:pt x="1397" y="367"/>
                    </a:cubicBezTo>
                    <a:cubicBezTo>
                      <a:pt x="1400" y="367"/>
                      <a:pt x="1401" y="369"/>
                      <a:pt x="1401" y="370"/>
                    </a:cubicBezTo>
                    <a:cubicBezTo>
                      <a:pt x="1401" y="371"/>
                      <a:pt x="1400" y="372"/>
                      <a:pt x="1399" y="373"/>
                    </a:cubicBezTo>
                    <a:cubicBezTo>
                      <a:pt x="1400" y="373"/>
                      <a:pt x="1401" y="372"/>
                      <a:pt x="1402" y="372"/>
                    </a:cubicBezTo>
                    <a:cubicBezTo>
                      <a:pt x="1403" y="372"/>
                      <a:pt x="1403" y="372"/>
                      <a:pt x="1403" y="372"/>
                    </a:cubicBezTo>
                    <a:cubicBezTo>
                      <a:pt x="1404" y="373"/>
                      <a:pt x="1405" y="373"/>
                      <a:pt x="1406" y="373"/>
                    </a:cubicBezTo>
                    <a:cubicBezTo>
                      <a:pt x="1409" y="373"/>
                      <a:pt x="1411" y="372"/>
                      <a:pt x="1413" y="371"/>
                    </a:cubicBezTo>
                    <a:cubicBezTo>
                      <a:pt x="1416" y="369"/>
                      <a:pt x="1419" y="370"/>
                      <a:pt x="1420" y="371"/>
                    </a:cubicBezTo>
                    <a:cubicBezTo>
                      <a:pt x="1420" y="371"/>
                      <a:pt x="1421" y="371"/>
                      <a:pt x="1421" y="371"/>
                    </a:cubicBezTo>
                    <a:cubicBezTo>
                      <a:pt x="1423" y="369"/>
                      <a:pt x="1426" y="368"/>
                      <a:pt x="1428" y="368"/>
                    </a:cubicBezTo>
                    <a:cubicBezTo>
                      <a:pt x="1427" y="368"/>
                      <a:pt x="1425" y="367"/>
                      <a:pt x="1424" y="366"/>
                    </a:cubicBezTo>
                    <a:cubicBezTo>
                      <a:pt x="1423" y="363"/>
                      <a:pt x="1424" y="360"/>
                      <a:pt x="1427" y="355"/>
                    </a:cubicBezTo>
                    <a:cubicBezTo>
                      <a:pt x="1430" y="350"/>
                      <a:pt x="1435" y="347"/>
                      <a:pt x="1439" y="344"/>
                    </a:cubicBezTo>
                    <a:cubicBezTo>
                      <a:pt x="1441" y="343"/>
                      <a:pt x="1443" y="341"/>
                      <a:pt x="1444" y="340"/>
                    </a:cubicBezTo>
                    <a:cubicBezTo>
                      <a:pt x="1447" y="338"/>
                      <a:pt x="1449" y="337"/>
                      <a:pt x="1451" y="337"/>
                    </a:cubicBezTo>
                    <a:cubicBezTo>
                      <a:pt x="1451" y="337"/>
                      <a:pt x="1451" y="337"/>
                      <a:pt x="1452" y="337"/>
                    </a:cubicBezTo>
                    <a:cubicBezTo>
                      <a:pt x="1452" y="333"/>
                      <a:pt x="1454" y="325"/>
                      <a:pt x="1459" y="325"/>
                    </a:cubicBezTo>
                    <a:cubicBezTo>
                      <a:pt x="1460" y="325"/>
                      <a:pt x="1460" y="325"/>
                      <a:pt x="1460" y="325"/>
                    </a:cubicBezTo>
                    <a:cubicBezTo>
                      <a:pt x="1461" y="325"/>
                      <a:pt x="1462" y="325"/>
                      <a:pt x="1463" y="325"/>
                    </a:cubicBezTo>
                    <a:cubicBezTo>
                      <a:pt x="1465" y="325"/>
                      <a:pt x="1466" y="325"/>
                      <a:pt x="1468" y="325"/>
                    </a:cubicBezTo>
                    <a:cubicBezTo>
                      <a:pt x="1472" y="325"/>
                      <a:pt x="1475" y="324"/>
                      <a:pt x="1477" y="323"/>
                    </a:cubicBezTo>
                    <a:cubicBezTo>
                      <a:pt x="1479" y="322"/>
                      <a:pt x="1480" y="322"/>
                      <a:pt x="1481" y="322"/>
                    </a:cubicBezTo>
                    <a:cubicBezTo>
                      <a:pt x="1484" y="322"/>
                      <a:pt x="1485" y="324"/>
                      <a:pt x="1486" y="325"/>
                    </a:cubicBezTo>
                    <a:cubicBezTo>
                      <a:pt x="1486" y="326"/>
                      <a:pt x="1486" y="326"/>
                      <a:pt x="1486" y="326"/>
                    </a:cubicBezTo>
                    <a:cubicBezTo>
                      <a:pt x="1486" y="326"/>
                      <a:pt x="1487" y="325"/>
                      <a:pt x="1488" y="325"/>
                    </a:cubicBezTo>
                    <a:cubicBezTo>
                      <a:pt x="1489" y="324"/>
                      <a:pt x="1491" y="323"/>
                      <a:pt x="1493" y="323"/>
                    </a:cubicBezTo>
                    <a:cubicBezTo>
                      <a:pt x="1493" y="323"/>
                      <a:pt x="1494" y="323"/>
                      <a:pt x="1495" y="323"/>
                    </a:cubicBezTo>
                    <a:cubicBezTo>
                      <a:pt x="1496" y="324"/>
                      <a:pt x="1496" y="325"/>
                      <a:pt x="1496" y="325"/>
                    </a:cubicBezTo>
                    <a:cubicBezTo>
                      <a:pt x="1497" y="327"/>
                      <a:pt x="1495" y="329"/>
                      <a:pt x="1494" y="331"/>
                    </a:cubicBezTo>
                    <a:cubicBezTo>
                      <a:pt x="1492" y="332"/>
                      <a:pt x="1491" y="334"/>
                      <a:pt x="1490" y="336"/>
                    </a:cubicBezTo>
                    <a:cubicBezTo>
                      <a:pt x="1490" y="337"/>
                      <a:pt x="1490" y="337"/>
                      <a:pt x="1490" y="337"/>
                    </a:cubicBezTo>
                    <a:cubicBezTo>
                      <a:pt x="1490" y="337"/>
                      <a:pt x="1491" y="337"/>
                      <a:pt x="1492" y="337"/>
                    </a:cubicBezTo>
                    <a:cubicBezTo>
                      <a:pt x="1493" y="337"/>
                      <a:pt x="1494" y="337"/>
                      <a:pt x="1495" y="338"/>
                    </a:cubicBezTo>
                    <a:cubicBezTo>
                      <a:pt x="1497" y="339"/>
                      <a:pt x="1497" y="340"/>
                      <a:pt x="1497" y="340"/>
                    </a:cubicBezTo>
                    <a:cubicBezTo>
                      <a:pt x="1497" y="341"/>
                      <a:pt x="1497" y="342"/>
                      <a:pt x="1497" y="342"/>
                    </a:cubicBezTo>
                    <a:cubicBezTo>
                      <a:pt x="1499" y="341"/>
                      <a:pt x="1501" y="340"/>
                      <a:pt x="1504" y="337"/>
                    </a:cubicBezTo>
                    <a:cubicBezTo>
                      <a:pt x="1512" y="329"/>
                      <a:pt x="1518" y="328"/>
                      <a:pt x="1523" y="328"/>
                    </a:cubicBezTo>
                    <a:cubicBezTo>
                      <a:pt x="1523" y="328"/>
                      <a:pt x="1524" y="328"/>
                      <a:pt x="1524" y="328"/>
                    </a:cubicBezTo>
                    <a:cubicBezTo>
                      <a:pt x="1524" y="328"/>
                      <a:pt x="1524" y="328"/>
                      <a:pt x="1525" y="328"/>
                    </a:cubicBezTo>
                    <a:cubicBezTo>
                      <a:pt x="1525" y="327"/>
                      <a:pt x="1525" y="326"/>
                      <a:pt x="1525" y="325"/>
                    </a:cubicBezTo>
                    <a:cubicBezTo>
                      <a:pt x="1524" y="323"/>
                      <a:pt x="1524" y="321"/>
                      <a:pt x="1524" y="318"/>
                    </a:cubicBezTo>
                    <a:cubicBezTo>
                      <a:pt x="1525" y="312"/>
                      <a:pt x="1535" y="309"/>
                      <a:pt x="1541" y="309"/>
                    </a:cubicBezTo>
                    <a:cubicBezTo>
                      <a:pt x="1542" y="309"/>
                      <a:pt x="1545" y="309"/>
                      <a:pt x="1546" y="310"/>
                    </a:cubicBezTo>
                    <a:cubicBezTo>
                      <a:pt x="1550" y="311"/>
                      <a:pt x="1551" y="313"/>
                      <a:pt x="1551" y="315"/>
                    </a:cubicBezTo>
                    <a:cubicBezTo>
                      <a:pt x="1551" y="315"/>
                      <a:pt x="1550" y="317"/>
                      <a:pt x="1548" y="317"/>
                    </a:cubicBezTo>
                    <a:cubicBezTo>
                      <a:pt x="1547" y="317"/>
                      <a:pt x="1546" y="317"/>
                      <a:pt x="1545" y="316"/>
                    </a:cubicBezTo>
                    <a:cubicBezTo>
                      <a:pt x="1543" y="316"/>
                      <a:pt x="1542" y="316"/>
                      <a:pt x="1541" y="318"/>
                    </a:cubicBezTo>
                    <a:cubicBezTo>
                      <a:pt x="1540" y="319"/>
                      <a:pt x="1539" y="321"/>
                      <a:pt x="1539" y="323"/>
                    </a:cubicBezTo>
                    <a:cubicBezTo>
                      <a:pt x="1539" y="326"/>
                      <a:pt x="1538" y="328"/>
                      <a:pt x="1537" y="330"/>
                    </a:cubicBezTo>
                    <a:cubicBezTo>
                      <a:pt x="1537" y="330"/>
                      <a:pt x="1536" y="331"/>
                      <a:pt x="1536" y="331"/>
                    </a:cubicBezTo>
                    <a:cubicBezTo>
                      <a:pt x="1538" y="332"/>
                      <a:pt x="1538" y="333"/>
                      <a:pt x="1538" y="334"/>
                    </a:cubicBezTo>
                    <a:cubicBezTo>
                      <a:pt x="1537" y="335"/>
                      <a:pt x="1536" y="336"/>
                      <a:pt x="1535" y="337"/>
                    </a:cubicBezTo>
                    <a:cubicBezTo>
                      <a:pt x="1535" y="337"/>
                      <a:pt x="1534" y="338"/>
                      <a:pt x="1534" y="338"/>
                    </a:cubicBezTo>
                    <a:cubicBezTo>
                      <a:pt x="1534" y="338"/>
                      <a:pt x="1534" y="338"/>
                      <a:pt x="1534" y="338"/>
                    </a:cubicBezTo>
                    <a:cubicBezTo>
                      <a:pt x="1534" y="340"/>
                      <a:pt x="1533" y="343"/>
                      <a:pt x="1529" y="345"/>
                    </a:cubicBezTo>
                    <a:cubicBezTo>
                      <a:pt x="1528" y="345"/>
                      <a:pt x="1527" y="345"/>
                      <a:pt x="1526" y="345"/>
                    </a:cubicBezTo>
                    <a:cubicBezTo>
                      <a:pt x="1523" y="346"/>
                      <a:pt x="1516" y="347"/>
                      <a:pt x="1516" y="349"/>
                    </a:cubicBezTo>
                    <a:cubicBezTo>
                      <a:pt x="1515" y="353"/>
                      <a:pt x="1513" y="354"/>
                      <a:pt x="1511" y="356"/>
                    </a:cubicBezTo>
                    <a:cubicBezTo>
                      <a:pt x="1509" y="357"/>
                      <a:pt x="1507" y="358"/>
                      <a:pt x="1506" y="360"/>
                    </a:cubicBezTo>
                    <a:cubicBezTo>
                      <a:pt x="1505" y="363"/>
                      <a:pt x="1502" y="365"/>
                      <a:pt x="1498" y="368"/>
                    </a:cubicBezTo>
                    <a:cubicBezTo>
                      <a:pt x="1494" y="371"/>
                      <a:pt x="1489" y="374"/>
                      <a:pt x="1485" y="380"/>
                    </a:cubicBezTo>
                    <a:cubicBezTo>
                      <a:pt x="1480" y="387"/>
                      <a:pt x="1473" y="390"/>
                      <a:pt x="1469" y="391"/>
                    </a:cubicBezTo>
                    <a:cubicBezTo>
                      <a:pt x="1468" y="392"/>
                      <a:pt x="1467" y="392"/>
                      <a:pt x="1467" y="392"/>
                    </a:cubicBezTo>
                    <a:cubicBezTo>
                      <a:pt x="1466" y="395"/>
                      <a:pt x="1462" y="395"/>
                      <a:pt x="1457" y="395"/>
                    </a:cubicBezTo>
                    <a:cubicBezTo>
                      <a:pt x="1457" y="395"/>
                      <a:pt x="1456" y="395"/>
                      <a:pt x="1456" y="395"/>
                    </a:cubicBezTo>
                    <a:cubicBezTo>
                      <a:pt x="1456" y="396"/>
                      <a:pt x="1456" y="396"/>
                      <a:pt x="1456" y="396"/>
                    </a:cubicBezTo>
                    <a:cubicBezTo>
                      <a:pt x="1456" y="399"/>
                      <a:pt x="1457" y="404"/>
                      <a:pt x="1452" y="408"/>
                    </a:cubicBezTo>
                    <a:cubicBezTo>
                      <a:pt x="1446" y="415"/>
                      <a:pt x="1442" y="424"/>
                      <a:pt x="1442" y="433"/>
                    </a:cubicBezTo>
                    <a:cubicBezTo>
                      <a:pt x="1443" y="443"/>
                      <a:pt x="1446" y="469"/>
                      <a:pt x="1448" y="474"/>
                    </a:cubicBezTo>
                    <a:cubicBezTo>
                      <a:pt x="1450" y="476"/>
                      <a:pt x="1450" y="481"/>
                      <a:pt x="1451" y="485"/>
                    </a:cubicBezTo>
                    <a:cubicBezTo>
                      <a:pt x="1451" y="488"/>
                      <a:pt x="1451" y="492"/>
                      <a:pt x="1452" y="492"/>
                    </a:cubicBezTo>
                    <a:cubicBezTo>
                      <a:pt x="1453" y="494"/>
                      <a:pt x="1454" y="497"/>
                      <a:pt x="1454" y="498"/>
                    </a:cubicBezTo>
                    <a:cubicBezTo>
                      <a:pt x="1454" y="499"/>
                      <a:pt x="1454" y="499"/>
                      <a:pt x="1454" y="500"/>
                    </a:cubicBezTo>
                    <a:cubicBezTo>
                      <a:pt x="1455" y="499"/>
                      <a:pt x="1457" y="497"/>
                      <a:pt x="1459" y="495"/>
                    </a:cubicBezTo>
                    <a:cubicBezTo>
                      <a:pt x="1460" y="493"/>
                      <a:pt x="1462" y="492"/>
                      <a:pt x="1464" y="490"/>
                    </a:cubicBezTo>
                    <a:cubicBezTo>
                      <a:pt x="1466" y="489"/>
                      <a:pt x="1466" y="488"/>
                      <a:pt x="1467" y="487"/>
                    </a:cubicBezTo>
                    <a:cubicBezTo>
                      <a:pt x="1467" y="486"/>
                      <a:pt x="1468" y="485"/>
                      <a:pt x="1469" y="484"/>
                    </a:cubicBezTo>
                    <a:cubicBezTo>
                      <a:pt x="1470" y="483"/>
                      <a:pt x="1471" y="479"/>
                      <a:pt x="1471" y="477"/>
                    </a:cubicBezTo>
                    <a:cubicBezTo>
                      <a:pt x="1471" y="475"/>
                      <a:pt x="1471" y="474"/>
                      <a:pt x="1471" y="473"/>
                    </a:cubicBezTo>
                    <a:cubicBezTo>
                      <a:pt x="1472" y="471"/>
                      <a:pt x="1474" y="470"/>
                      <a:pt x="1476" y="469"/>
                    </a:cubicBezTo>
                    <a:cubicBezTo>
                      <a:pt x="1477" y="469"/>
                      <a:pt x="1479" y="468"/>
                      <a:pt x="1479" y="467"/>
                    </a:cubicBezTo>
                    <a:cubicBezTo>
                      <a:pt x="1481" y="465"/>
                      <a:pt x="1484" y="465"/>
                      <a:pt x="1486" y="465"/>
                    </a:cubicBezTo>
                    <a:cubicBezTo>
                      <a:pt x="1487" y="465"/>
                      <a:pt x="1487" y="465"/>
                      <a:pt x="1488" y="465"/>
                    </a:cubicBezTo>
                    <a:cubicBezTo>
                      <a:pt x="1488" y="464"/>
                      <a:pt x="1487" y="462"/>
                      <a:pt x="1487" y="460"/>
                    </a:cubicBezTo>
                    <a:cubicBezTo>
                      <a:pt x="1487" y="459"/>
                      <a:pt x="1486" y="459"/>
                      <a:pt x="1486" y="458"/>
                    </a:cubicBezTo>
                    <a:cubicBezTo>
                      <a:pt x="1485" y="454"/>
                      <a:pt x="1490" y="450"/>
                      <a:pt x="1495" y="447"/>
                    </a:cubicBezTo>
                    <a:cubicBezTo>
                      <a:pt x="1496" y="446"/>
                      <a:pt x="1497" y="446"/>
                      <a:pt x="1498" y="445"/>
                    </a:cubicBezTo>
                    <a:cubicBezTo>
                      <a:pt x="1500" y="444"/>
                      <a:pt x="1502" y="444"/>
                      <a:pt x="1505" y="444"/>
                    </a:cubicBezTo>
                    <a:cubicBezTo>
                      <a:pt x="1506" y="444"/>
                      <a:pt x="1507" y="445"/>
                      <a:pt x="1508" y="445"/>
                    </a:cubicBezTo>
                    <a:cubicBezTo>
                      <a:pt x="1509" y="445"/>
                      <a:pt x="1510" y="444"/>
                      <a:pt x="1511" y="443"/>
                    </a:cubicBezTo>
                    <a:cubicBezTo>
                      <a:pt x="1513" y="441"/>
                      <a:pt x="1512" y="439"/>
                      <a:pt x="1509" y="436"/>
                    </a:cubicBezTo>
                    <a:cubicBezTo>
                      <a:pt x="1509" y="435"/>
                      <a:pt x="1509" y="435"/>
                      <a:pt x="1509" y="435"/>
                    </a:cubicBezTo>
                    <a:cubicBezTo>
                      <a:pt x="1508" y="434"/>
                      <a:pt x="1508" y="432"/>
                      <a:pt x="1509" y="430"/>
                    </a:cubicBezTo>
                    <a:cubicBezTo>
                      <a:pt x="1510" y="426"/>
                      <a:pt x="1514" y="419"/>
                      <a:pt x="1518" y="418"/>
                    </a:cubicBezTo>
                    <a:cubicBezTo>
                      <a:pt x="1520" y="417"/>
                      <a:pt x="1522" y="418"/>
                      <a:pt x="1523" y="418"/>
                    </a:cubicBezTo>
                    <a:cubicBezTo>
                      <a:pt x="1523" y="418"/>
                      <a:pt x="1524" y="419"/>
                      <a:pt x="1524" y="419"/>
                    </a:cubicBezTo>
                    <a:cubicBezTo>
                      <a:pt x="1524" y="419"/>
                      <a:pt x="1525" y="419"/>
                      <a:pt x="1526" y="418"/>
                    </a:cubicBezTo>
                    <a:cubicBezTo>
                      <a:pt x="1526" y="418"/>
                      <a:pt x="1526" y="417"/>
                      <a:pt x="1526" y="417"/>
                    </a:cubicBezTo>
                    <a:cubicBezTo>
                      <a:pt x="1525" y="416"/>
                      <a:pt x="1523" y="414"/>
                      <a:pt x="1522" y="414"/>
                    </a:cubicBezTo>
                    <a:cubicBezTo>
                      <a:pt x="1521" y="414"/>
                      <a:pt x="1519" y="414"/>
                      <a:pt x="1518" y="411"/>
                    </a:cubicBezTo>
                    <a:cubicBezTo>
                      <a:pt x="1517" y="408"/>
                      <a:pt x="1518" y="401"/>
                      <a:pt x="1523" y="398"/>
                    </a:cubicBezTo>
                    <a:cubicBezTo>
                      <a:pt x="1524" y="397"/>
                      <a:pt x="1525" y="396"/>
                      <a:pt x="1525" y="396"/>
                    </a:cubicBezTo>
                    <a:cubicBezTo>
                      <a:pt x="1524" y="396"/>
                      <a:pt x="1524" y="395"/>
                      <a:pt x="1523" y="395"/>
                    </a:cubicBezTo>
                    <a:cubicBezTo>
                      <a:pt x="1522" y="395"/>
                      <a:pt x="1521" y="395"/>
                      <a:pt x="1520" y="395"/>
                    </a:cubicBezTo>
                    <a:cubicBezTo>
                      <a:pt x="1519" y="395"/>
                      <a:pt x="1518" y="396"/>
                      <a:pt x="1517" y="396"/>
                    </a:cubicBezTo>
                    <a:cubicBezTo>
                      <a:pt x="1517" y="396"/>
                      <a:pt x="1517" y="396"/>
                      <a:pt x="1517" y="396"/>
                    </a:cubicBezTo>
                    <a:cubicBezTo>
                      <a:pt x="1515" y="396"/>
                      <a:pt x="1513" y="395"/>
                      <a:pt x="1512" y="393"/>
                    </a:cubicBezTo>
                    <a:cubicBezTo>
                      <a:pt x="1511" y="390"/>
                      <a:pt x="1510" y="385"/>
                      <a:pt x="1514" y="381"/>
                    </a:cubicBezTo>
                    <a:cubicBezTo>
                      <a:pt x="1516" y="378"/>
                      <a:pt x="1518" y="377"/>
                      <a:pt x="1520" y="375"/>
                    </a:cubicBezTo>
                    <a:cubicBezTo>
                      <a:pt x="1522" y="374"/>
                      <a:pt x="1522" y="373"/>
                      <a:pt x="1523" y="372"/>
                    </a:cubicBezTo>
                    <a:cubicBezTo>
                      <a:pt x="1524" y="368"/>
                      <a:pt x="1527" y="363"/>
                      <a:pt x="1530" y="360"/>
                    </a:cubicBezTo>
                    <a:cubicBezTo>
                      <a:pt x="1530" y="358"/>
                      <a:pt x="1531" y="358"/>
                      <a:pt x="1532" y="357"/>
                    </a:cubicBezTo>
                    <a:cubicBezTo>
                      <a:pt x="1532" y="355"/>
                      <a:pt x="1534" y="355"/>
                      <a:pt x="1536" y="355"/>
                    </a:cubicBezTo>
                    <a:cubicBezTo>
                      <a:pt x="1537" y="355"/>
                      <a:pt x="1539" y="355"/>
                      <a:pt x="1540" y="355"/>
                    </a:cubicBezTo>
                    <a:cubicBezTo>
                      <a:pt x="1541" y="355"/>
                      <a:pt x="1542" y="355"/>
                      <a:pt x="1542" y="355"/>
                    </a:cubicBezTo>
                    <a:cubicBezTo>
                      <a:pt x="1543" y="355"/>
                      <a:pt x="1543" y="355"/>
                      <a:pt x="1543" y="355"/>
                    </a:cubicBezTo>
                    <a:cubicBezTo>
                      <a:pt x="1545" y="355"/>
                      <a:pt x="1546" y="357"/>
                      <a:pt x="1546" y="358"/>
                    </a:cubicBezTo>
                    <a:cubicBezTo>
                      <a:pt x="1547" y="357"/>
                      <a:pt x="1548" y="356"/>
                      <a:pt x="1549" y="354"/>
                    </a:cubicBezTo>
                    <a:cubicBezTo>
                      <a:pt x="1552" y="351"/>
                      <a:pt x="1555" y="347"/>
                      <a:pt x="1559" y="347"/>
                    </a:cubicBezTo>
                    <a:cubicBezTo>
                      <a:pt x="1560" y="347"/>
                      <a:pt x="1561" y="347"/>
                      <a:pt x="1562" y="348"/>
                    </a:cubicBezTo>
                    <a:cubicBezTo>
                      <a:pt x="1563" y="349"/>
                      <a:pt x="1563" y="352"/>
                      <a:pt x="1563" y="354"/>
                    </a:cubicBezTo>
                    <a:cubicBezTo>
                      <a:pt x="1563" y="355"/>
                      <a:pt x="1563" y="356"/>
                      <a:pt x="1563" y="357"/>
                    </a:cubicBezTo>
                    <a:cubicBezTo>
                      <a:pt x="1563" y="357"/>
                      <a:pt x="1564" y="356"/>
                      <a:pt x="1564" y="356"/>
                    </a:cubicBezTo>
                    <a:cubicBezTo>
                      <a:pt x="1566" y="355"/>
                      <a:pt x="1568" y="353"/>
                      <a:pt x="1570" y="351"/>
                    </a:cubicBezTo>
                    <a:cubicBezTo>
                      <a:pt x="1576" y="347"/>
                      <a:pt x="1585" y="347"/>
                      <a:pt x="1589" y="347"/>
                    </a:cubicBezTo>
                    <a:cubicBezTo>
                      <a:pt x="1594" y="347"/>
                      <a:pt x="1598" y="347"/>
                      <a:pt x="1601" y="348"/>
                    </a:cubicBezTo>
                    <a:cubicBezTo>
                      <a:pt x="1603" y="350"/>
                      <a:pt x="1605" y="352"/>
                      <a:pt x="1606" y="354"/>
                    </a:cubicBezTo>
                    <a:cubicBezTo>
                      <a:pt x="1607" y="354"/>
                      <a:pt x="1607" y="355"/>
                      <a:pt x="1608" y="355"/>
                    </a:cubicBezTo>
                    <a:cubicBezTo>
                      <a:pt x="1608" y="355"/>
                      <a:pt x="1608" y="355"/>
                      <a:pt x="1608" y="354"/>
                    </a:cubicBezTo>
                    <a:cubicBezTo>
                      <a:pt x="1609" y="352"/>
                      <a:pt x="1609" y="350"/>
                      <a:pt x="1612" y="349"/>
                    </a:cubicBezTo>
                    <a:cubicBezTo>
                      <a:pt x="1616" y="348"/>
                      <a:pt x="1622" y="344"/>
                      <a:pt x="1628" y="340"/>
                    </a:cubicBezTo>
                    <a:cubicBezTo>
                      <a:pt x="1630" y="338"/>
                      <a:pt x="1632" y="338"/>
                      <a:pt x="1633" y="337"/>
                    </a:cubicBezTo>
                    <a:cubicBezTo>
                      <a:pt x="1633" y="337"/>
                      <a:pt x="1633" y="337"/>
                      <a:pt x="1634" y="336"/>
                    </a:cubicBezTo>
                    <a:cubicBezTo>
                      <a:pt x="1636" y="333"/>
                      <a:pt x="1638" y="333"/>
                      <a:pt x="1639" y="333"/>
                    </a:cubicBezTo>
                    <a:cubicBezTo>
                      <a:pt x="1640" y="332"/>
                      <a:pt x="1640" y="332"/>
                      <a:pt x="1640" y="332"/>
                    </a:cubicBezTo>
                    <a:cubicBezTo>
                      <a:pt x="1642" y="328"/>
                      <a:pt x="1652" y="324"/>
                      <a:pt x="1661" y="322"/>
                    </a:cubicBezTo>
                    <a:cubicBezTo>
                      <a:pt x="1670" y="320"/>
                      <a:pt x="1681" y="315"/>
                      <a:pt x="1683" y="313"/>
                    </a:cubicBezTo>
                    <a:cubicBezTo>
                      <a:pt x="1683" y="312"/>
                      <a:pt x="1683" y="311"/>
                      <a:pt x="1683" y="310"/>
                    </a:cubicBezTo>
                    <a:cubicBezTo>
                      <a:pt x="1684" y="309"/>
                      <a:pt x="1686" y="309"/>
                      <a:pt x="1687" y="309"/>
                    </a:cubicBezTo>
                    <a:cubicBezTo>
                      <a:pt x="1689" y="309"/>
                      <a:pt x="1691" y="310"/>
                      <a:pt x="1691" y="311"/>
                    </a:cubicBezTo>
                    <a:cubicBezTo>
                      <a:pt x="1691" y="311"/>
                      <a:pt x="1693" y="311"/>
                      <a:pt x="1694" y="312"/>
                    </a:cubicBezTo>
                    <a:cubicBezTo>
                      <a:pt x="1696" y="312"/>
                      <a:pt x="1698" y="312"/>
                      <a:pt x="1700" y="312"/>
                    </a:cubicBezTo>
                    <a:cubicBezTo>
                      <a:pt x="1701" y="313"/>
                      <a:pt x="1702" y="313"/>
                      <a:pt x="1703" y="313"/>
                    </a:cubicBezTo>
                    <a:cubicBezTo>
                      <a:pt x="1704" y="314"/>
                      <a:pt x="1705" y="314"/>
                      <a:pt x="1706" y="314"/>
                    </a:cubicBezTo>
                    <a:cubicBezTo>
                      <a:pt x="1707" y="314"/>
                      <a:pt x="1708" y="314"/>
                      <a:pt x="1710" y="312"/>
                    </a:cubicBezTo>
                    <a:cubicBezTo>
                      <a:pt x="1712" y="310"/>
                      <a:pt x="1712" y="310"/>
                      <a:pt x="1711" y="308"/>
                    </a:cubicBezTo>
                    <a:cubicBezTo>
                      <a:pt x="1710" y="307"/>
                      <a:pt x="1709" y="306"/>
                      <a:pt x="1709" y="304"/>
                    </a:cubicBezTo>
                    <a:cubicBezTo>
                      <a:pt x="1709" y="303"/>
                      <a:pt x="1708" y="302"/>
                      <a:pt x="1707" y="301"/>
                    </a:cubicBezTo>
                    <a:cubicBezTo>
                      <a:pt x="1704" y="299"/>
                      <a:pt x="1702" y="296"/>
                      <a:pt x="1703" y="293"/>
                    </a:cubicBezTo>
                    <a:cubicBezTo>
                      <a:pt x="1703" y="291"/>
                      <a:pt x="1700" y="286"/>
                      <a:pt x="1698" y="285"/>
                    </a:cubicBezTo>
                    <a:cubicBezTo>
                      <a:pt x="1696" y="286"/>
                      <a:pt x="1693" y="285"/>
                      <a:pt x="1691" y="283"/>
                    </a:cubicBezTo>
                    <a:cubicBezTo>
                      <a:pt x="1689" y="282"/>
                      <a:pt x="1688" y="280"/>
                      <a:pt x="1688" y="279"/>
                    </a:cubicBezTo>
                    <a:cubicBezTo>
                      <a:pt x="1688" y="277"/>
                      <a:pt x="1688" y="277"/>
                      <a:pt x="1688" y="276"/>
                    </a:cubicBezTo>
                    <a:cubicBezTo>
                      <a:pt x="1688" y="276"/>
                      <a:pt x="1688" y="276"/>
                      <a:pt x="1688" y="276"/>
                    </a:cubicBezTo>
                    <a:cubicBezTo>
                      <a:pt x="1687" y="277"/>
                      <a:pt x="1685" y="278"/>
                      <a:pt x="1683" y="278"/>
                    </a:cubicBezTo>
                    <a:cubicBezTo>
                      <a:pt x="1679" y="278"/>
                      <a:pt x="1676" y="276"/>
                      <a:pt x="1676" y="273"/>
                    </a:cubicBezTo>
                    <a:cubicBezTo>
                      <a:pt x="1675" y="272"/>
                      <a:pt x="1675" y="271"/>
                      <a:pt x="1676" y="270"/>
                    </a:cubicBezTo>
                    <a:cubicBezTo>
                      <a:pt x="1677" y="268"/>
                      <a:pt x="1681" y="267"/>
                      <a:pt x="1684" y="267"/>
                    </a:cubicBezTo>
                    <a:cubicBezTo>
                      <a:pt x="1686" y="267"/>
                      <a:pt x="1688" y="267"/>
                      <a:pt x="1689" y="268"/>
                    </a:cubicBezTo>
                    <a:cubicBezTo>
                      <a:pt x="1693" y="269"/>
                      <a:pt x="1694" y="271"/>
                      <a:pt x="1695" y="272"/>
                    </a:cubicBezTo>
                    <a:cubicBezTo>
                      <a:pt x="1695" y="273"/>
                      <a:pt x="1695" y="273"/>
                      <a:pt x="1696" y="273"/>
                    </a:cubicBezTo>
                    <a:cubicBezTo>
                      <a:pt x="1696" y="274"/>
                      <a:pt x="1697" y="274"/>
                      <a:pt x="1699" y="274"/>
                    </a:cubicBezTo>
                    <a:cubicBezTo>
                      <a:pt x="1702" y="274"/>
                      <a:pt x="1705" y="273"/>
                      <a:pt x="1707" y="272"/>
                    </a:cubicBezTo>
                    <a:cubicBezTo>
                      <a:pt x="1707" y="272"/>
                      <a:pt x="1709" y="271"/>
                      <a:pt x="1710" y="271"/>
                    </a:cubicBezTo>
                    <a:cubicBezTo>
                      <a:pt x="1713" y="270"/>
                      <a:pt x="1720" y="267"/>
                      <a:pt x="1721" y="266"/>
                    </a:cubicBezTo>
                    <a:cubicBezTo>
                      <a:pt x="1721" y="265"/>
                      <a:pt x="1721" y="264"/>
                      <a:pt x="1721" y="264"/>
                    </a:cubicBezTo>
                    <a:cubicBezTo>
                      <a:pt x="1722" y="262"/>
                      <a:pt x="1722" y="260"/>
                      <a:pt x="1725" y="259"/>
                    </a:cubicBezTo>
                    <a:cubicBezTo>
                      <a:pt x="1725" y="259"/>
                      <a:pt x="1725" y="259"/>
                      <a:pt x="1725" y="259"/>
                    </a:cubicBezTo>
                    <a:cubicBezTo>
                      <a:pt x="1725" y="258"/>
                      <a:pt x="1724" y="257"/>
                      <a:pt x="1723" y="256"/>
                    </a:cubicBezTo>
                    <a:cubicBezTo>
                      <a:pt x="1720" y="255"/>
                      <a:pt x="1719" y="252"/>
                      <a:pt x="1720" y="250"/>
                    </a:cubicBezTo>
                    <a:cubicBezTo>
                      <a:pt x="1720" y="248"/>
                      <a:pt x="1722" y="247"/>
                      <a:pt x="1724" y="247"/>
                    </a:cubicBezTo>
                    <a:cubicBezTo>
                      <a:pt x="1725" y="247"/>
                      <a:pt x="1725" y="247"/>
                      <a:pt x="1725" y="246"/>
                    </a:cubicBezTo>
                    <a:cubicBezTo>
                      <a:pt x="1726" y="245"/>
                      <a:pt x="1726" y="243"/>
                      <a:pt x="1728" y="243"/>
                    </a:cubicBezTo>
                    <a:cubicBezTo>
                      <a:pt x="1729" y="243"/>
                      <a:pt x="1729" y="243"/>
                      <a:pt x="1729" y="243"/>
                    </a:cubicBezTo>
                    <a:cubicBezTo>
                      <a:pt x="1730" y="243"/>
                      <a:pt x="1730" y="243"/>
                      <a:pt x="1731" y="243"/>
                    </a:cubicBezTo>
                    <a:cubicBezTo>
                      <a:pt x="1731" y="243"/>
                      <a:pt x="1731" y="243"/>
                      <a:pt x="1732" y="243"/>
                    </a:cubicBezTo>
                    <a:cubicBezTo>
                      <a:pt x="1732" y="243"/>
                      <a:pt x="1733" y="243"/>
                      <a:pt x="1734" y="243"/>
                    </a:cubicBezTo>
                    <a:cubicBezTo>
                      <a:pt x="1735" y="242"/>
                      <a:pt x="1735" y="242"/>
                      <a:pt x="1736" y="242"/>
                    </a:cubicBezTo>
                    <a:cubicBezTo>
                      <a:pt x="1737" y="242"/>
                      <a:pt x="1737" y="242"/>
                      <a:pt x="1737" y="242"/>
                    </a:cubicBezTo>
                    <a:cubicBezTo>
                      <a:pt x="1738" y="243"/>
                      <a:pt x="1738" y="243"/>
                      <a:pt x="1738" y="243"/>
                    </a:cubicBezTo>
                    <a:cubicBezTo>
                      <a:pt x="1739" y="245"/>
                      <a:pt x="1738" y="247"/>
                      <a:pt x="1736" y="249"/>
                    </a:cubicBezTo>
                    <a:cubicBezTo>
                      <a:pt x="1736" y="250"/>
                      <a:pt x="1735" y="251"/>
                      <a:pt x="1735" y="252"/>
                    </a:cubicBezTo>
                    <a:cubicBezTo>
                      <a:pt x="1735" y="252"/>
                      <a:pt x="1735" y="253"/>
                      <a:pt x="1737" y="255"/>
                    </a:cubicBezTo>
                    <a:cubicBezTo>
                      <a:pt x="1738" y="256"/>
                      <a:pt x="1738" y="256"/>
                      <a:pt x="1739" y="257"/>
                    </a:cubicBezTo>
                    <a:cubicBezTo>
                      <a:pt x="1739" y="258"/>
                      <a:pt x="1741" y="258"/>
                      <a:pt x="1742" y="258"/>
                    </a:cubicBezTo>
                    <a:cubicBezTo>
                      <a:pt x="1745" y="258"/>
                      <a:pt x="1746" y="258"/>
                      <a:pt x="1748" y="257"/>
                    </a:cubicBezTo>
                    <a:cubicBezTo>
                      <a:pt x="1749" y="256"/>
                      <a:pt x="1750" y="256"/>
                      <a:pt x="1752" y="256"/>
                    </a:cubicBezTo>
                    <a:cubicBezTo>
                      <a:pt x="1757" y="256"/>
                      <a:pt x="1767" y="260"/>
                      <a:pt x="1768" y="264"/>
                    </a:cubicBezTo>
                    <a:cubicBezTo>
                      <a:pt x="1769" y="266"/>
                      <a:pt x="1770" y="270"/>
                      <a:pt x="1775" y="272"/>
                    </a:cubicBezTo>
                    <a:cubicBezTo>
                      <a:pt x="1778" y="273"/>
                      <a:pt x="1780" y="274"/>
                      <a:pt x="1782" y="274"/>
                    </a:cubicBezTo>
                    <a:cubicBezTo>
                      <a:pt x="1784" y="275"/>
                      <a:pt x="1786" y="275"/>
                      <a:pt x="1787" y="277"/>
                    </a:cubicBezTo>
                    <a:cubicBezTo>
                      <a:pt x="1788" y="279"/>
                      <a:pt x="1789" y="279"/>
                      <a:pt x="1790" y="279"/>
                    </a:cubicBezTo>
                    <a:cubicBezTo>
                      <a:pt x="1790" y="279"/>
                      <a:pt x="1791" y="279"/>
                      <a:pt x="1791" y="279"/>
                    </a:cubicBezTo>
                    <a:cubicBezTo>
                      <a:pt x="1793" y="279"/>
                      <a:pt x="1795" y="280"/>
                      <a:pt x="1796" y="280"/>
                    </a:cubicBezTo>
                    <a:cubicBezTo>
                      <a:pt x="1796" y="280"/>
                      <a:pt x="1797" y="281"/>
                      <a:pt x="1797" y="281"/>
                    </a:cubicBezTo>
                    <a:cubicBezTo>
                      <a:pt x="1799" y="279"/>
                      <a:pt x="1800" y="279"/>
                      <a:pt x="1802" y="279"/>
                    </a:cubicBezTo>
                    <a:cubicBezTo>
                      <a:pt x="1802" y="280"/>
                      <a:pt x="1802" y="280"/>
                      <a:pt x="1802" y="280"/>
                    </a:cubicBezTo>
                    <a:cubicBezTo>
                      <a:pt x="1802" y="280"/>
                      <a:pt x="1802" y="280"/>
                      <a:pt x="1803" y="280"/>
                    </a:cubicBezTo>
                    <a:cubicBezTo>
                      <a:pt x="1802" y="279"/>
                      <a:pt x="1802" y="279"/>
                      <a:pt x="1801" y="279"/>
                    </a:cubicBezTo>
                    <a:cubicBezTo>
                      <a:pt x="1800" y="278"/>
                      <a:pt x="1798" y="277"/>
                      <a:pt x="1798" y="275"/>
                    </a:cubicBezTo>
                    <a:cubicBezTo>
                      <a:pt x="1797" y="275"/>
                      <a:pt x="1797" y="274"/>
                      <a:pt x="1798" y="273"/>
                    </a:cubicBezTo>
                    <a:cubicBezTo>
                      <a:pt x="1799" y="272"/>
                      <a:pt x="1800" y="272"/>
                      <a:pt x="1800" y="272"/>
                    </a:cubicBezTo>
                    <a:cubicBezTo>
                      <a:pt x="1802" y="272"/>
                      <a:pt x="1802" y="272"/>
                      <a:pt x="1803" y="273"/>
                    </a:cubicBezTo>
                    <a:cubicBezTo>
                      <a:pt x="1803" y="273"/>
                      <a:pt x="1804" y="273"/>
                      <a:pt x="1804" y="273"/>
                    </a:cubicBezTo>
                    <a:cubicBezTo>
                      <a:pt x="1804" y="273"/>
                      <a:pt x="1804" y="273"/>
                      <a:pt x="1804" y="273"/>
                    </a:cubicBezTo>
                    <a:cubicBezTo>
                      <a:pt x="1804" y="272"/>
                      <a:pt x="1803" y="270"/>
                      <a:pt x="1805" y="269"/>
                    </a:cubicBezTo>
                    <a:cubicBezTo>
                      <a:pt x="1805" y="267"/>
                      <a:pt x="1805" y="262"/>
                      <a:pt x="1804" y="261"/>
                    </a:cubicBezTo>
                    <a:cubicBezTo>
                      <a:pt x="1802" y="260"/>
                      <a:pt x="1802" y="259"/>
                      <a:pt x="1802" y="258"/>
                    </a:cubicBezTo>
                    <a:cubicBezTo>
                      <a:pt x="1802" y="255"/>
                      <a:pt x="1806" y="254"/>
                      <a:pt x="1809" y="256"/>
                    </a:cubicBezTo>
                    <a:cubicBezTo>
                      <a:pt x="1811" y="257"/>
                      <a:pt x="1813" y="258"/>
                      <a:pt x="1816" y="258"/>
                    </a:cubicBezTo>
                    <a:cubicBezTo>
                      <a:pt x="1815" y="258"/>
                      <a:pt x="1815" y="257"/>
                      <a:pt x="1815" y="256"/>
                    </a:cubicBezTo>
                    <a:cubicBezTo>
                      <a:pt x="1815" y="255"/>
                      <a:pt x="1817" y="254"/>
                      <a:pt x="1819" y="254"/>
                    </a:cubicBezTo>
                    <a:cubicBezTo>
                      <a:pt x="1820" y="254"/>
                      <a:pt x="1821" y="254"/>
                      <a:pt x="1822" y="255"/>
                    </a:cubicBezTo>
                    <a:cubicBezTo>
                      <a:pt x="1823" y="256"/>
                      <a:pt x="1824" y="256"/>
                      <a:pt x="1825" y="256"/>
                    </a:cubicBezTo>
                    <a:cubicBezTo>
                      <a:pt x="1825" y="254"/>
                      <a:pt x="1828" y="249"/>
                      <a:pt x="1831" y="249"/>
                    </a:cubicBezTo>
                    <a:cubicBezTo>
                      <a:pt x="1827" y="246"/>
                      <a:pt x="1818" y="241"/>
                      <a:pt x="1816" y="237"/>
                    </a:cubicBezTo>
                    <a:cubicBezTo>
                      <a:pt x="1814" y="235"/>
                      <a:pt x="1808" y="233"/>
                      <a:pt x="1804" y="233"/>
                    </a:cubicBezTo>
                    <a:cubicBezTo>
                      <a:pt x="1804" y="233"/>
                      <a:pt x="1804" y="233"/>
                      <a:pt x="1803" y="233"/>
                    </a:cubicBezTo>
                    <a:cubicBezTo>
                      <a:pt x="1803" y="234"/>
                      <a:pt x="1802" y="235"/>
                      <a:pt x="1801" y="235"/>
                    </a:cubicBezTo>
                    <a:cubicBezTo>
                      <a:pt x="1799" y="235"/>
                      <a:pt x="1796" y="233"/>
                      <a:pt x="1795" y="231"/>
                    </a:cubicBezTo>
                    <a:cubicBezTo>
                      <a:pt x="1794" y="230"/>
                      <a:pt x="1792" y="230"/>
                      <a:pt x="1788" y="230"/>
                    </a:cubicBezTo>
                    <a:cubicBezTo>
                      <a:pt x="1787" y="230"/>
                      <a:pt x="1785" y="230"/>
                      <a:pt x="1785" y="230"/>
                    </a:cubicBezTo>
                    <a:cubicBezTo>
                      <a:pt x="1785" y="230"/>
                      <a:pt x="1785" y="230"/>
                      <a:pt x="1785" y="230"/>
                    </a:cubicBezTo>
                    <a:cubicBezTo>
                      <a:pt x="1786" y="231"/>
                      <a:pt x="1788" y="232"/>
                      <a:pt x="1789" y="233"/>
                    </a:cubicBezTo>
                    <a:cubicBezTo>
                      <a:pt x="1791" y="236"/>
                      <a:pt x="1789" y="238"/>
                      <a:pt x="1788" y="239"/>
                    </a:cubicBezTo>
                    <a:cubicBezTo>
                      <a:pt x="1787" y="240"/>
                      <a:pt x="1787" y="241"/>
                      <a:pt x="1787" y="241"/>
                    </a:cubicBezTo>
                    <a:cubicBezTo>
                      <a:pt x="1788" y="242"/>
                      <a:pt x="1788" y="243"/>
                      <a:pt x="1787" y="244"/>
                    </a:cubicBezTo>
                    <a:cubicBezTo>
                      <a:pt x="1786" y="245"/>
                      <a:pt x="1786" y="245"/>
                      <a:pt x="1786" y="245"/>
                    </a:cubicBezTo>
                    <a:cubicBezTo>
                      <a:pt x="1785" y="245"/>
                      <a:pt x="1785" y="245"/>
                      <a:pt x="1785" y="245"/>
                    </a:cubicBezTo>
                    <a:cubicBezTo>
                      <a:pt x="1784" y="245"/>
                      <a:pt x="1782" y="244"/>
                      <a:pt x="1777" y="240"/>
                    </a:cubicBezTo>
                    <a:cubicBezTo>
                      <a:pt x="1776" y="240"/>
                      <a:pt x="1774" y="238"/>
                      <a:pt x="1776" y="227"/>
                    </a:cubicBezTo>
                    <a:cubicBezTo>
                      <a:pt x="1776" y="226"/>
                      <a:pt x="1775" y="226"/>
                      <a:pt x="1775" y="226"/>
                    </a:cubicBezTo>
                    <a:cubicBezTo>
                      <a:pt x="1774" y="225"/>
                      <a:pt x="1772" y="224"/>
                      <a:pt x="1771" y="221"/>
                    </a:cubicBezTo>
                    <a:cubicBezTo>
                      <a:pt x="1771" y="220"/>
                      <a:pt x="1763" y="215"/>
                      <a:pt x="1751" y="210"/>
                    </a:cubicBezTo>
                    <a:cubicBezTo>
                      <a:pt x="1749" y="209"/>
                      <a:pt x="1748" y="209"/>
                      <a:pt x="1746" y="208"/>
                    </a:cubicBezTo>
                    <a:cubicBezTo>
                      <a:pt x="1741" y="206"/>
                      <a:pt x="1735" y="204"/>
                      <a:pt x="1733" y="201"/>
                    </a:cubicBezTo>
                    <a:cubicBezTo>
                      <a:pt x="1733" y="200"/>
                      <a:pt x="1729" y="199"/>
                      <a:pt x="1727" y="198"/>
                    </a:cubicBezTo>
                    <a:cubicBezTo>
                      <a:pt x="1723" y="197"/>
                      <a:pt x="1718" y="196"/>
                      <a:pt x="1716" y="193"/>
                    </a:cubicBezTo>
                    <a:cubicBezTo>
                      <a:pt x="1712" y="189"/>
                      <a:pt x="1693" y="181"/>
                      <a:pt x="1685" y="181"/>
                    </a:cubicBezTo>
                    <a:cubicBezTo>
                      <a:pt x="1680" y="180"/>
                      <a:pt x="1678" y="178"/>
                      <a:pt x="1677" y="177"/>
                    </a:cubicBezTo>
                    <a:cubicBezTo>
                      <a:pt x="1676" y="176"/>
                      <a:pt x="1676" y="176"/>
                      <a:pt x="1676" y="176"/>
                    </a:cubicBezTo>
                    <a:cubicBezTo>
                      <a:pt x="1674" y="177"/>
                      <a:pt x="1673" y="177"/>
                      <a:pt x="1670" y="177"/>
                    </a:cubicBezTo>
                    <a:cubicBezTo>
                      <a:pt x="1663" y="177"/>
                      <a:pt x="1653" y="176"/>
                      <a:pt x="1648" y="175"/>
                    </a:cubicBezTo>
                    <a:cubicBezTo>
                      <a:pt x="1646" y="175"/>
                      <a:pt x="1645" y="176"/>
                      <a:pt x="1644" y="176"/>
                    </a:cubicBezTo>
                    <a:cubicBezTo>
                      <a:pt x="1642" y="177"/>
                      <a:pt x="1640" y="178"/>
                      <a:pt x="1638" y="177"/>
                    </a:cubicBezTo>
                    <a:cubicBezTo>
                      <a:pt x="1633" y="175"/>
                      <a:pt x="1620" y="170"/>
                      <a:pt x="1615" y="170"/>
                    </a:cubicBezTo>
                    <a:cubicBezTo>
                      <a:pt x="1614" y="170"/>
                      <a:pt x="1614" y="171"/>
                      <a:pt x="1614" y="171"/>
                    </a:cubicBezTo>
                    <a:cubicBezTo>
                      <a:pt x="1613" y="171"/>
                      <a:pt x="1613" y="172"/>
                      <a:pt x="1613" y="174"/>
                    </a:cubicBezTo>
                    <a:cubicBezTo>
                      <a:pt x="1612" y="175"/>
                      <a:pt x="1612" y="177"/>
                      <a:pt x="1610" y="178"/>
                    </a:cubicBezTo>
                    <a:cubicBezTo>
                      <a:pt x="1611" y="179"/>
                      <a:pt x="1612" y="180"/>
                      <a:pt x="1616" y="184"/>
                    </a:cubicBezTo>
                    <a:cubicBezTo>
                      <a:pt x="1618" y="186"/>
                      <a:pt x="1619" y="189"/>
                      <a:pt x="1619" y="191"/>
                    </a:cubicBezTo>
                    <a:cubicBezTo>
                      <a:pt x="1619" y="194"/>
                      <a:pt x="1616" y="196"/>
                      <a:pt x="1612" y="198"/>
                    </a:cubicBezTo>
                    <a:cubicBezTo>
                      <a:pt x="1611" y="199"/>
                      <a:pt x="1610" y="199"/>
                      <a:pt x="1608" y="199"/>
                    </a:cubicBezTo>
                    <a:cubicBezTo>
                      <a:pt x="1603" y="199"/>
                      <a:pt x="1597" y="195"/>
                      <a:pt x="1594" y="192"/>
                    </a:cubicBezTo>
                    <a:cubicBezTo>
                      <a:pt x="1593" y="190"/>
                      <a:pt x="1592" y="190"/>
                      <a:pt x="1590" y="189"/>
                    </a:cubicBezTo>
                    <a:cubicBezTo>
                      <a:pt x="1588" y="189"/>
                      <a:pt x="1584" y="188"/>
                      <a:pt x="1583" y="184"/>
                    </a:cubicBezTo>
                    <a:cubicBezTo>
                      <a:pt x="1582" y="181"/>
                      <a:pt x="1583" y="179"/>
                      <a:pt x="1583" y="178"/>
                    </a:cubicBezTo>
                    <a:cubicBezTo>
                      <a:pt x="1585" y="176"/>
                      <a:pt x="1589" y="176"/>
                      <a:pt x="1592" y="179"/>
                    </a:cubicBezTo>
                    <a:cubicBezTo>
                      <a:pt x="1593" y="180"/>
                      <a:pt x="1596" y="179"/>
                      <a:pt x="1597" y="177"/>
                    </a:cubicBezTo>
                    <a:cubicBezTo>
                      <a:pt x="1597" y="177"/>
                      <a:pt x="1597" y="177"/>
                      <a:pt x="1596" y="176"/>
                    </a:cubicBezTo>
                    <a:cubicBezTo>
                      <a:pt x="1595" y="175"/>
                      <a:pt x="1589" y="173"/>
                      <a:pt x="1585" y="173"/>
                    </a:cubicBezTo>
                    <a:cubicBezTo>
                      <a:pt x="1582" y="173"/>
                      <a:pt x="1581" y="175"/>
                      <a:pt x="1578" y="178"/>
                    </a:cubicBezTo>
                    <a:cubicBezTo>
                      <a:pt x="1577" y="180"/>
                      <a:pt x="1575" y="182"/>
                      <a:pt x="1572" y="183"/>
                    </a:cubicBezTo>
                    <a:cubicBezTo>
                      <a:pt x="1570" y="184"/>
                      <a:pt x="1568" y="185"/>
                      <a:pt x="1565" y="185"/>
                    </a:cubicBezTo>
                    <a:cubicBezTo>
                      <a:pt x="1557" y="185"/>
                      <a:pt x="1544" y="182"/>
                      <a:pt x="1542" y="180"/>
                    </a:cubicBezTo>
                    <a:cubicBezTo>
                      <a:pt x="1542" y="180"/>
                      <a:pt x="1540" y="180"/>
                      <a:pt x="1535" y="180"/>
                    </a:cubicBezTo>
                    <a:cubicBezTo>
                      <a:pt x="1526" y="180"/>
                      <a:pt x="1512" y="181"/>
                      <a:pt x="1510" y="182"/>
                    </a:cubicBezTo>
                    <a:cubicBezTo>
                      <a:pt x="1509" y="183"/>
                      <a:pt x="1509" y="186"/>
                      <a:pt x="1509" y="187"/>
                    </a:cubicBezTo>
                    <a:cubicBezTo>
                      <a:pt x="1509" y="190"/>
                      <a:pt x="1509" y="192"/>
                      <a:pt x="1507" y="193"/>
                    </a:cubicBezTo>
                    <a:cubicBezTo>
                      <a:pt x="1507" y="193"/>
                      <a:pt x="1507" y="193"/>
                      <a:pt x="1507" y="193"/>
                    </a:cubicBezTo>
                    <a:cubicBezTo>
                      <a:pt x="1506" y="193"/>
                      <a:pt x="1506" y="193"/>
                      <a:pt x="1506" y="193"/>
                    </a:cubicBezTo>
                    <a:cubicBezTo>
                      <a:pt x="1504" y="193"/>
                      <a:pt x="1503" y="191"/>
                      <a:pt x="1503" y="187"/>
                    </a:cubicBezTo>
                    <a:cubicBezTo>
                      <a:pt x="1502" y="184"/>
                      <a:pt x="1502" y="181"/>
                      <a:pt x="1502" y="180"/>
                    </a:cubicBezTo>
                    <a:cubicBezTo>
                      <a:pt x="1501" y="180"/>
                      <a:pt x="1499" y="179"/>
                      <a:pt x="1495" y="179"/>
                    </a:cubicBezTo>
                    <a:cubicBezTo>
                      <a:pt x="1490" y="179"/>
                      <a:pt x="1487" y="179"/>
                      <a:pt x="1486" y="177"/>
                    </a:cubicBezTo>
                    <a:cubicBezTo>
                      <a:pt x="1486" y="176"/>
                      <a:pt x="1486" y="175"/>
                      <a:pt x="1487" y="173"/>
                    </a:cubicBezTo>
                    <a:cubicBezTo>
                      <a:pt x="1488" y="173"/>
                      <a:pt x="1487" y="173"/>
                      <a:pt x="1487" y="172"/>
                    </a:cubicBezTo>
                    <a:cubicBezTo>
                      <a:pt x="1487" y="171"/>
                      <a:pt x="1486" y="168"/>
                      <a:pt x="1490" y="166"/>
                    </a:cubicBezTo>
                    <a:cubicBezTo>
                      <a:pt x="1490" y="164"/>
                      <a:pt x="1482" y="158"/>
                      <a:pt x="1472" y="153"/>
                    </a:cubicBezTo>
                    <a:cubicBezTo>
                      <a:pt x="1468" y="152"/>
                      <a:pt x="1462" y="151"/>
                      <a:pt x="1454" y="151"/>
                    </a:cubicBezTo>
                    <a:cubicBezTo>
                      <a:pt x="1445" y="151"/>
                      <a:pt x="1434" y="152"/>
                      <a:pt x="1430" y="154"/>
                    </a:cubicBezTo>
                    <a:cubicBezTo>
                      <a:pt x="1426" y="155"/>
                      <a:pt x="1419" y="155"/>
                      <a:pt x="1412" y="155"/>
                    </a:cubicBezTo>
                    <a:cubicBezTo>
                      <a:pt x="1407" y="155"/>
                      <a:pt x="1407" y="155"/>
                      <a:pt x="1407" y="155"/>
                    </a:cubicBezTo>
                    <a:cubicBezTo>
                      <a:pt x="1406" y="155"/>
                      <a:pt x="1405" y="155"/>
                      <a:pt x="1404" y="155"/>
                    </a:cubicBezTo>
                    <a:cubicBezTo>
                      <a:pt x="1403" y="155"/>
                      <a:pt x="1403" y="155"/>
                      <a:pt x="1403" y="155"/>
                    </a:cubicBezTo>
                    <a:cubicBezTo>
                      <a:pt x="1401" y="155"/>
                      <a:pt x="1400" y="155"/>
                      <a:pt x="1399" y="154"/>
                    </a:cubicBezTo>
                    <a:cubicBezTo>
                      <a:pt x="1398" y="153"/>
                      <a:pt x="1398" y="151"/>
                      <a:pt x="1399" y="150"/>
                    </a:cubicBezTo>
                    <a:cubicBezTo>
                      <a:pt x="1399" y="149"/>
                      <a:pt x="1399" y="149"/>
                      <a:pt x="1399" y="149"/>
                    </a:cubicBezTo>
                    <a:cubicBezTo>
                      <a:pt x="1398" y="147"/>
                      <a:pt x="1392" y="145"/>
                      <a:pt x="1389" y="145"/>
                    </a:cubicBezTo>
                    <a:cubicBezTo>
                      <a:pt x="1388" y="145"/>
                      <a:pt x="1388" y="145"/>
                      <a:pt x="1388" y="145"/>
                    </a:cubicBezTo>
                    <a:cubicBezTo>
                      <a:pt x="1387" y="146"/>
                      <a:pt x="1386" y="147"/>
                      <a:pt x="1385" y="147"/>
                    </a:cubicBezTo>
                    <a:cubicBezTo>
                      <a:pt x="1384" y="147"/>
                      <a:pt x="1382" y="146"/>
                      <a:pt x="1381" y="145"/>
                    </a:cubicBezTo>
                    <a:cubicBezTo>
                      <a:pt x="1381" y="144"/>
                      <a:pt x="1380" y="143"/>
                      <a:pt x="1380" y="142"/>
                    </a:cubicBezTo>
                    <a:cubicBezTo>
                      <a:pt x="1379" y="141"/>
                      <a:pt x="1373" y="139"/>
                      <a:pt x="1369" y="139"/>
                    </a:cubicBezTo>
                    <a:cubicBezTo>
                      <a:pt x="1369" y="139"/>
                      <a:pt x="1369" y="139"/>
                      <a:pt x="1368" y="139"/>
                    </a:cubicBezTo>
                    <a:cubicBezTo>
                      <a:pt x="1366" y="140"/>
                      <a:pt x="1364" y="139"/>
                      <a:pt x="1362" y="137"/>
                    </a:cubicBezTo>
                    <a:cubicBezTo>
                      <a:pt x="1362" y="136"/>
                      <a:pt x="1362" y="134"/>
                      <a:pt x="1362" y="133"/>
                    </a:cubicBezTo>
                    <a:cubicBezTo>
                      <a:pt x="1363" y="133"/>
                      <a:pt x="1364" y="131"/>
                      <a:pt x="1367" y="131"/>
                    </a:cubicBezTo>
                    <a:cubicBezTo>
                      <a:pt x="1367" y="131"/>
                      <a:pt x="1368" y="131"/>
                      <a:pt x="1369" y="131"/>
                    </a:cubicBezTo>
                    <a:cubicBezTo>
                      <a:pt x="1370" y="131"/>
                      <a:pt x="1370" y="131"/>
                      <a:pt x="1371" y="131"/>
                    </a:cubicBezTo>
                    <a:cubicBezTo>
                      <a:pt x="1374" y="131"/>
                      <a:pt x="1374" y="131"/>
                      <a:pt x="1375" y="131"/>
                    </a:cubicBezTo>
                    <a:cubicBezTo>
                      <a:pt x="1375" y="131"/>
                      <a:pt x="1375" y="131"/>
                      <a:pt x="1374" y="130"/>
                    </a:cubicBezTo>
                    <a:cubicBezTo>
                      <a:pt x="1372" y="127"/>
                      <a:pt x="1355" y="125"/>
                      <a:pt x="1343" y="125"/>
                    </a:cubicBezTo>
                    <a:cubicBezTo>
                      <a:pt x="1341" y="125"/>
                      <a:pt x="1340" y="125"/>
                      <a:pt x="1340" y="125"/>
                    </a:cubicBezTo>
                    <a:cubicBezTo>
                      <a:pt x="1340" y="125"/>
                      <a:pt x="1340" y="126"/>
                      <a:pt x="1340" y="126"/>
                    </a:cubicBezTo>
                    <a:cubicBezTo>
                      <a:pt x="1339" y="128"/>
                      <a:pt x="1338" y="132"/>
                      <a:pt x="1334" y="136"/>
                    </a:cubicBezTo>
                    <a:cubicBezTo>
                      <a:pt x="1331" y="139"/>
                      <a:pt x="1328" y="139"/>
                      <a:pt x="1326" y="139"/>
                    </a:cubicBezTo>
                    <a:cubicBezTo>
                      <a:pt x="1323" y="139"/>
                      <a:pt x="1321" y="138"/>
                      <a:pt x="1320" y="136"/>
                    </a:cubicBezTo>
                    <a:cubicBezTo>
                      <a:pt x="1319" y="135"/>
                      <a:pt x="1319" y="134"/>
                      <a:pt x="1319" y="133"/>
                    </a:cubicBezTo>
                    <a:cubicBezTo>
                      <a:pt x="1320" y="130"/>
                      <a:pt x="1322" y="129"/>
                      <a:pt x="1325" y="128"/>
                    </a:cubicBezTo>
                    <a:cubicBezTo>
                      <a:pt x="1325" y="128"/>
                      <a:pt x="1326" y="128"/>
                      <a:pt x="1327" y="128"/>
                    </a:cubicBezTo>
                    <a:cubicBezTo>
                      <a:pt x="1326" y="128"/>
                      <a:pt x="1324" y="128"/>
                      <a:pt x="1323" y="127"/>
                    </a:cubicBezTo>
                    <a:cubicBezTo>
                      <a:pt x="1320" y="127"/>
                      <a:pt x="1317" y="127"/>
                      <a:pt x="1315" y="125"/>
                    </a:cubicBezTo>
                    <a:cubicBezTo>
                      <a:pt x="1315" y="124"/>
                      <a:pt x="1314" y="122"/>
                      <a:pt x="1315" y="121"/>
                    </a:cubicBezTo>
                    <a:cubicBezTo>
                      <a:pt x="1316" y="120"/>
                      <a:pt x="1317" y="119"/>
                      <a:pt x="1319" y="119"/>
                    </a:cubicBezTo>
                    <a:cubicBezTo>
                      <a:pt x="1319" y="118"/>
                      <a:pt x="1319" y="118"/>
                      <a:pt x="1319" y="118"/>
                    </a:cubicBezTo>
                    <a:cubicBezTo>
                      <a:pt x="1311" y="117"/>
                      <a:pt x="1299" y="115"/>
                      <a:pt x="1293" y="115"/>
                    </a:cubicBezTo>
                    <a:cubicBezTo>
                      <a:pt x="1287" y="116"/>
                      <a:pt x="1283" y="114"/>
                      <a:pt x="1280" y="113"/>
                    </a:cubicBezTo>
                    <a:cubicBezTo>
                      <a:pt x="1278" y="112"/>
                      <a:pt x="1277" y="112"/>
                      <a:pt x="1275" y="112"/>
                    </a:cubicBezTo>
                    <a:cubicBezTo>
                      <a:pt x="1274" y="112"/>
                      <a:pt x="1274" y="112"/>
                      <a:pt x="1274" y="112"/>
                    </a:cubicBezTo>
                    <a:cubicBezTo>
                      <a:pt x="1274" y="112"/>
                      <a:pt x="1274" y="113"/>
                      <a:pt x="1275" y="114"/>
                    </a:cubicBezTo>
                    <a:cubicBezTo>
                      <a:pt x="1276" y="115"/>
                      <a:pt x="1276" y="116"/>
                      <a:pt x="1275" y="117"/>
                    </a:cubicBezTo>
                    <a:cubicBezTo>
                      <a:pt x="1274" y="120"/>
                      <a:pt x="1268" y="121"/>
                      <a:pt x="1266" y="121"/>
                    </a:cubicBezTo>
                    <a:cubicBezTo>
                      <a:pt x="1265" y="121"/>
                      <a:pt x="1264" y="121"/>
                      <a:pt x="1263" y="120"/>
                    </a:cubicBezTo>
                    <a:cubicBezTo>
                      <a:pt x="1259" y="120"/>
                      <a:pt x="1255" y="122"/>
                      <a:pt x="1254" y="123"/>
                    </a:cubicBezTo>
                    <a:cubicBezTo>
                      <a:pt x="1254" y="123"/>
                      <a:pt x="1254" y="124"/>
                      <a:pt x="1254" y="124"/>
                    </a:cubicBezTo>
                    <a:cubicBezTo>
                      <a:pt x="1255" y="125"/>
                      <a:pt x="1255" y="125"/>
                      <a:pt x="1255" y="125"/>
                    </a:cubicBezTo>
                    <a:cubicBezTo>
                      <a:pt x="1256" y="125"/>
                      <a:pt x="1257" y="125"/>
                      <a:pt x="1257" y="124"/>
                    </a:cubicBezTo>
                    <a:cubicBezTo>
                      <a:pt x="1259" y="124"/>
                      <a:pt x="1261" y="123"/>
                      <a:pt x="1263" y="124"/>
                    </a:cubicBezTo>
                    <a:cubicBezTo>
                      <a:pt x="1264" y="124"/>
                      <a:pt x="1264" y="125"/>
                      <a:pt x="1264" y="126"/>
                    </a:cubicBezTo>
                    <a:cubicBezTo>
                      <a:pt x="1264" y="128"/>
                      <a:pt x="1263" y="129"/>
                      <a:pt x="1261" y="130"/>
                    </a:cubicBezTo>
                    <a:cubicBezTo>
                      <a:pt x="1261" y="130"/>
                      <a:pt x="1261" y="130"/>
                      <a:pt x="1261" y="130"/>
                    </a:cubicBezTo>
                    <a:cubicBezTo>
                      <a:pt x="1264" y="133"/>
                      <a:pt x="1264" y="136"/>
                      <a:pt x="1264" y="138"/>
                    </a:cubicBezTo>
                    <a:cubicBezTo>
                      <a:pt x="1264" y="139"/>
                      <a:pt x="1264" y="139"/>
                      <a:pt x="1264" y="139"/>
                    </a:cubicBezTo>
                    <a:cubicBezTo>
                      <a:pt x="1264" y="140"/>
                      <a:pt x="1264" y="141"/>
                      <a:pt x="1263" y="141"/>
                    </a:cubicBezTo>
                    <a:cubicBezTo>
                      <a:pt x="1262" y="143"/>
                      <a:pt x="1259" y="143"/>
                      <a:pt x="1258" y="143"/>
                    </a:cubicBezTo>
                    <a:cubicBezTo>
                      <a:pt x="1255" y="143"/>
                      <a:pt x="1253" y="142"/>
                      <a:pt x="1252" y="141"/>
                    </a:cubicBezTo>
                    <a:cubicBezTo>
                      <a:pt x="1251" y="139"/>
                      <a:pt x="1249" y="140"/>
                      <a:pt x="1247" y="140"/>
                    </a:cubicBezTo>
                    <a:cubicBezTo>
                      <a:pt x="1246" y="140"/>
                      <a:pt x="1245" y="141"/>
                      <a:pt x="1244" y="141"/>
                    </a:cubicBezTo>
                    <a:cubicBezTo>
                      <a:pt x="1245" y="141"/>
                      <a:pt x="1246" y="142"/>
                      <a:pt x="1246" y="144"/>
                    </a:cubicBezTo>
                    <a:cubicBezTo>
                      <a:pt x="1246" y="145"/>
                      <a:pt x="1245" y="147"/>
                      <a:pt x="1239" y="148"/>
                    </a:cubicBezTo>
                    <a:cubicBezTo>
                      <a:pt x="1234" y="148"/>
                      <a:pt x="1233" y="145"/>
                      <a:pt x="1232" y="143"/>
                    </a:cubicBezTo>
                    <a:cubicBezTo>
                      <a:pt x="1231" y="143"/>
                      <a:pt x="1231" y="142"/>
                      <a:pt x="1231" y="142"/>
                    </a:cubicBezTo>
                    <a:cubicBezTo>
                      <a:pt x="1230" y="142"/>
                      <a:pt x="1230" y="142"/>
                      <a:pt x="1229" y="142"/>
                    </a:cubicBezTo>
                    <a:cubicBezTo>
                      <a:pt x="1227" y="142"/>
                      <a:pt x="1224" y="142"/>
                      <a:pt x="1221" y="141"/>
                    </a:cubicBezTo>
                    <a:cubicBezTo>
                      <a:pt x="1218" y="140"/>
                      <a:pt x="1215" y="139"/>
                      <a:pt x="1213" y="139"/>
                    </a:cubicBezTo>
                    <a:cubicBezTo>
                      <a:pt x="1211" y="139"/>
                      <a:pt x="1210" y="140"/>
                      <a:pt x="1208" y="141"/>
                    </a:cubicBezTo>
                    <a:cubicBezTo>
                      <a:pt x="1206" y="142"/>
                      <a:pt x="1204" y="143"/>
                      <a:pt x="1200" y="144"/>
                    </a:cubicBezTo>
                    <a:cubicBezTo>
                      <a:pt x="1194" y="144"/>
                      <a:pt x="1184" y="140"/>
                      <a:pt x="1181" y="136"/>
                    </a:cubicBezTo>
                    <a:cubicBezTo>
                      <a:pt x="1181" y="136"/>
                      <a:pt x="1180" y="134"/>
                      <a:pt x="1180" y="134"/>
                    </a:cubicBezTo>
                    <a:cubicBezTo>
                      <a:pt x="1180" y="134"/>
                      <a:pt x="1179" y="135"/>
                      <a:pt x="1178" y="136"/>
                    </a:cubicBezTo>
                    <a:cubicBezTo>
                      <a:pt x="1177" y="137"/>
                      <a:pt x="1176" y="139"/>
                      <a:pt x="1176" y="141"/>
                    </a:cubicBezTo>
                    <a:cubicBezTo>
                      <a:pt x="1175" y="145"/>
                      <a:pt x="1174" y="148"/>
                      <a:pt x="1171" y="148"/>
                    </a:cubicBezTo>
                    <a:cubicBezTo>
                      <a:pt x="1170" y="148"/>
                      <a:pt x="1169" y="150"/>
                      <a:pt x="1168" y="151"/>
                    </a:cubicBezTo>
                    <a:cubicBezTo>
                      <a:pt x="1167" y="154"/>
                      <a:pt x="1166" y="156"/>
                      <a:pt x="1164" y="157"/>
                    </a:cubicBezTo>
                    <a:cubicBezTo>
                      <a:pt x="1163" y="157"/>
                      <a:pt x="1163" y="157"/>
                      <a:pt x="1162" y="157"/>
                    </a:cubicBezTo>
                    <a:cubicBezTo>
                      <a:pt x="1160" y="157"/>
                      <a:pt x="1159" y="156"/>
                      <a:pt x="1159" y="156"/>
                    </a:cubicBezTo>
                    <a:cubicBezTo>
                      <a:pt x="1158" y="155"/>
                      <a:pt x="1157" y="155"/>
                      <a:pt x="1157" y="155"/>
                    </a:cubicBezTo>
                    <a:cubicBezTo>
                      <a:pt x="1156" y="155"/>
                      <a:pt x="1156" y="155"/>
                      <a:pt x="1156" y="155"/>
                    </a:cubicBezTo>
                    <a:cubicBezTo>
                      <a:pt x="1151" y="155"/>
                      <a:pt x="1138" y="142"/>
                      <a:pt x="1137" y="138"/>
                    </a:cubicBezTo>
                    <a:cubicBezTo>
                      <a:pt x="1137" y="136"/>
                      <a:pt x="1130" y="129"/>
                      <a:pt x="1128" y="128"/>
                    </a:cubicBezTo>
                    <a:cubicBezTo>
                      <a:pt x="1126" y="127"/>
                      <a:pt x="1127" y="125"/>
                      <a:pt x="1127" y="125"/>
                    </a:cubicBezTo>
                    <a:cubicBezTo>
                      <a:pt x="1127" y="124"/>
                      <a:pt x="1127" y="123"/>
                      <a:pt x="1130" y="123"/>
                    </a:cubicBezTo>
                    <a:cubicBezTo>
                      <a:pt x="1132" y="123"/>
                      <a:pt x="1134" y="124"/>
                      <a:pt x="1135" y="125"/>
                    </a:cubicBezTo>
                    <a:cubicBezTo>
                      <a:pt x="1137" y="126"/>
                      <a:pt x="1139" y="126"/>
                      <a:pt x="1141" y="125"/>
                    </a:cubicBezTo>
                    <a:cubicBezTo>
                      <a:pt x="1141" y="125"/>
                      <a:pt x="1141" y="124"/>
                      <a:pt x="1141" y="123"/>
                    </a:cubicBezTo>
                    <a:cubicBezTo>
                      <a:pt x="1141" y="122"/>
                      <a:pt x="1140" y="121"/>
                      <a:pt x="1139" y="121"/>
                    </a:cubicBezTo>
                    <a:cubicBezTo>
                      <a:pt x="1136" y="121"/>
                      <a:pt x="1135" y="119"/>
                      <a:pt x="1135" y="118"/>
                    </a:cubicBezTo>
                    <a:cubicBezTo>
                      <a:pt x="1135" y="116"/>
                      <a:pt x="1136" y="115"/>
                      <a:pt x="1137" y="114"/>
                    </a:cubicBezTo>
                    <a:cubicBezTo>
                      <a:pt x="1137" y="113"/>
                      <a:pt x="1136" y="113"/>
                      <a:pt x="1136" y="112"/>
                    </a:cubicBezTo>
                    <a:cubicBezTo>
                      <a:pt x="1135" y="110"/>
                      <a:pt x="1134" y="109"/>
                      <a:pt x="1134" y="107"/>
                    </a:cubicBezTo>
                    <a:cubicBezTo>
                      <a:pt x="1135" y="106"/>
                      <a:pt x="1135" y="106"/>
                      <a:pt x="1136" y="105"/>
                    </a:cubicBezTo>
                    <a:cubicBezTo>
                      <a:pt x="1135" y="105"/>
                      <a:pt x="1135" y="105"/>
                      <a:pt x="1134" y="105"/>
                    </a:cubicBezTo>
                    <a:cubicBezTo>
                      <a:pt x="1131" y="105"/>
                      <a:pt x="1126" y="102"/>
                      <a:pt x="1125" y="99"/>
                    </a:cubicBezTo>
                    <a:cubicBezTo>
                      <a:pt x="1124" y="99"/>
                      <a:pt x="1122" y="98"/>
                      <a:pt x="1118" y="98"/>
                    </a:cubicBezTo>
                    <a:cubicBezTo>
                      <a:pt x="1116" y="98"/>
                      <a:pt x="1115" y="98"/>
                      <a:pt x="1114" y="99"/>
                    </a:cubicBezTo>
                    <a:cubicBezTo>
                      <a:pt x="1114" y="99"/>
                      <a:pt x="1114" y="100"/>
                      <a:pt x="1113" y="100"/>
                    </a:cubicBezTo>
                    <a:cubicBezTo>
                      <a:pt x="1113" y="101"/>
                      <a:pt x="1112" y="102"/>
                      <a:pt x="1110" y="102"/>
                    </a:cubicBezTo>
                    <a:cubicBezTo>
                      <a:pt x="1109" y="102"/>
                      <a:pt x="1107" y="101"/>
                      <a:pt x="1106" y="100"/>
                    </a:cubicBezTo>
                    <a:cubicBezTo>
                      <a:pt x="1106" y="99"/>
                      <a:pt x="1106" y="99"/>
                      <a:pt x="1106" y="98"/>
                    </a:cubicBezTo>
                    <a:cubicBezTo>
                      <a:pt x="1105" y="98"/>
                      <a:pt x="1104" y="98"/>
                      <a:pt x="1103" y="98"/>
                    </a:cubicBezTo>
                    <a:cubicBezTo>
                      <a:pt x="1100" y="97"/>
                      <a:pt x="1097" y="97"/>
                      <a:pt x="1094" y="96"/>
                    </a:cubicBezTo>
                    <a:cubicBezTo>
                      <a:pt x="1089" y="95"/>
                      <a:pt x="1087" y="92"/>
                      <a:pt x="1086" y="90"/>
                    </a:cubicBezTo>
                    <a:cubicBezTo>
                      <a:pt x="1085" y="90"/>
                      <a:pt x="1085" y="89"/>
                      <a:pt x="1085" y="89"/>
                    </a:cubicBezTo>
                    <a:cubicBezTo>
                      <a:pt x="1085" y="89"/>
                      <a:pt x="1085" y="90"/>
                      <a:pt x="1085" y="90"/>
                    </a:cubicBezTo>
                    <a:cubicBezTo>
                      <a:pt x="1084" y="92"/>
                      <a:pt x="1083" y="94"/>
                      <a:pt x="1081" y="94"/>
                    </a:cubicBezTo>
                    <a:cubicBezTo>
                      <a:pt x="1080" y="94"/>
                      <a:pt x="1079" y="94"/>
                      <a:pt x="1079" y="94"/>
                    </a:cubicBezTo>
                    <a:cubicBezTo>
                      <a:pt x="1078" y="93"/>
                      <a:pt x="1076" y="94"/>
                      <a:pt x="1076" y="95"/>
                    </a:cubicBezTo>
                    <a:cubicBezTo>
                      <a:pt x="1075" y="95"/>
                      <a:pt x="1075" y="96"/>
                      <a:pt x="1076" y="97"/>
                    </a:cubicBezTo>
                    <a:cubicBezTo>
                      <a:pt x="1077" y="100"/>
                      <a:pt x="1077" y="102"/>
                      <a:pt x="1076" y="104"/>
                    </a:cubicBezTo>
                    <a:cubicBezTo>
                      <a:pt x="1076" y="105"/>
                      <a:pt x="1076" y="106"/>
                      <a:pt x="1076" y="107"/>
                    </a:cubicBezTo>
                    <a:cubicBezTo>
                      <a:pt x="1075" y="110"/>
                      <a:pt x="1073" y="111"/>
                      <a:pt x="1072" y="111"/>
                    </a:cubicBezTo>
                    <a:cubicBezTo>
                      <a:pt x="1071" y="111"/>
                      <a:pt x="1070" y="110"/>
                      <a:pt x="1068" y="110"/>
                    </a:cubicBezTo>
                    <a:cubicBezTo>
                      <a:pt x="1068" y="109"/>
                      <a:pt x="1067" y="109"/>
                      <a:pt x="1066" y="109"/>
                    </a:cubicBezTo>
                    <a:cubicBezTo>
                      <a:pt x="1065" y="108"/>
                      <a:pt x="1065" y="109"/>
                      <a:pt x="1064" y="109"/>
                    </a:cubicBezTo>
                    <a:cubicBezTo>
                      <a:pt x="1063" y="110"/>
                      <a:pt x="1061" y="111"/>
                      <a:pt x="1058" y="111"/>
                    </a:cubicBezTo>
                    <a:cubicBezTo>
                      <a:pt x="1056" y="111"/>
                      <a:pt x="1055" y="111"/>
                      <a:pt x="1053" y="110"/>
                    </a:cubicBezTo>
                    <a:cubicBezTo>
                      <a:pt x="1049" y="109"/>
                      <a:pt x="1046" y="109"/>
                      <a:pt x="1043" y="109"/>
                    </a:cubicBezTo>
                    <a:cubicBezTo>
                      <a:pt x="1041" y="109"/>
                      <a:pt x="1038" y="109"/>
                      <a:pt x="1036" y="106"/>
                    </a:cubicBezTo>
                    <a:cubicBezTo>
                      <a:pt x="1036" y="106"/>
                      <a:pt x="1036" y="105"/>
                      <a:pt x="1035" y="105"/>
                    </a:cubicBezTo>
                    <a:cubicBezTo>
                      <a:pt x="1035" y="108"/>
                      <a:pt x="1030" y="108"/>
                      <a:pt x="1029" y="108"/>
                    </a:cubicBezTo>
                    <a:cubicBezTo>
                      <a:pt x="1025" y="108"/>
                      <a:pt x="1017" y="107"/>
                      <a:pt x="1016" y="103"/>
                    </a:cubicBezTo>
                    <a:cubicBezTo>
                      <a:pt x="1015" y="100"/>
                      <a:pt x="1016" y="98"/>
                      <a:pt x="1018" y="97"/>
                    </a:cubicBezTo>
                    <a:cubicBezTo>
                      <a:pt x="1016" y="97"/>
                      <a:pt x="1014" y="97"/>
                      <a:pt x="1012" y="97"/>
                    </a:cubicBezTo>
                    <a:cubicBezTo>
                      <a:pt x="1008" y="97"/>
                      <a:pt x="1005" y="96"/>
                      <a:pt x="1001" y="95"/>
                    </a:cubicBezTo>
                    <a:cubicBezTo>
                      <a:pt x="998" y="94"/>
                      <a:pt x="995" y="94"/>
                      <a:pt x="991" y="94"/>
                    </a:cubicBezTo>
                    <a:cubicBezTo>
                      <a:pt x="988" y="94"/>
                      <a:pt x="988" y="94"/>
                      <a:pt x="988" y="94"/>
                    </a:cubicBezTo>
                    <a:cubicBezTo>
                      <a:pt x="981" y="95"/>
                      <a:pt x="967" y="96"/>
                      <a:pt x="964" y="97"/>
                    </a:cubicBezTo>
                    <a:cubicBezTo>
                      <a:pt x="964" y="97"/>
                      <a:pt x="964" y="98"/>
                      <a:pt x="964" y="98"/>
                    </a:cubicBezTo>
                    <a:cubicBezTo>
                      <a:pt x="965" y="99"/>
                      <a:pt x="965" y="101"/>
                      <a:pt x="964" y="102"/>
                    </a:cubicBezTo>
                    <a:cubicBezTo>
                      <a:pt x="964" y="103"/>
                      <a:pt x="963" y="103"/>
                      <a:pt x="962" y="104"/>
                    </a:cubicBezTo>
                    <a:cubicBezTo>
                      <a:pt x="961" y="104"/>
                      <a:pt x="961" y="104"/>
                      <a:pt x="961" y="104"/>
                    </a:cubicBezTo>
                    <a:cubicBezTo>
                      <a:pt x="960" y="104"/>
                      <a:pt x="959" y="103"/>
                      <a:pt x="958" y="102"/>
                    </a:cubicBezTo>
                    <a:cubicBezTo>
                      <a:pt x="957" y="101"/>
                      <a:pt x="957" y="98"/>
                      <a:pt x="957" y="95"/>
                    </a:cubicBezTo>
                    <a:cubicBezTo>
                      <a:pt x="958" y="94"/>
                      <a:pt x="958" y="92"/>
                      <a:pt x="958" y="91"/>
                    </a:cubicBezTo>
                    <a:cubicBezTo>
                      <a:pt x="957" y="90"/>
                      <a:pt x="957" y="90"/>
                      <a:pt x="956" y="89"/>
                    </a:cubicBezTo>
                    <a:cubicBezTo>
                      <a:pt x="956" y="90"/>
                      <a:pt x="956" y="91"/>
                      <a:pt x="955" y="91"/>
                    </a:cubicBezTo>
                    <a:cubicBezTo>
                      <a:pt x="953" y="94"/>
                      <a:pt x="948" y="94"/>
                      <a:pt x="947" y="94"/>
                    </a:cubicBezTo>
                    <a:cubicBezTo>
                      <a:pt x="946" y="94"/>
                      <a:pt x="943" y="94"/>
                      <a:pt x="941" y="92"/>
                    </a:cubicBezTo>
                    <a:cubicBezTo>
                      <a:pt x="937" y="89"/>
                      <a:pt x="934" y="87"/>
                      <a:pt x="929" y="86"/>
                    </a:cubicBezTo>
                    <a:cubicBezTo>
                      <a:pt x="928" y="86"/>
                      <a:pt x="928" y="86"/>
                      <a:pt x="927" y="86"/>
                    </a:cubicBezTo>
                    <a:cubicBezTo>
                      <a:pt x="923" y="86"/>
                      <a:pt x="919" y="89"/>
                      <a:pt x="918" y="90"/>
                    </a:cubicBezTo>
                    <a:cubicBezTo>
                      <a:pt x="919" y="91"/>
                      <a:pt x="920" y="91"/>
                      <a:pt x="921" y="91"/>
                    </a:cubicBezTo>
                    <a:cubicBezTo>
                      <a:pt x="923" y="91"/>
                      <a:pt x="925" y="91"/>
                      <a:pt x="925" y="93"/>
                    </a:cubicBezTo>
                    <a:cubicBezTo>
                      <a:pt x="925" y="94"/>
                      <a:pt x="925" y="95"/>
                      <a:pt x="925" y="95"/>
                    </a:cubicBezTo>
                    <a:cubicBezTo>
                      <a:pt x="924" y="97"/>
                      <a:pt x="921" y="97"/>
                      <a:pt x="916" y="98"/>
                    </a:cubicBezTo>
                    <a:cubicBezTo>
                      <a:pt x="915" y="98"/>
                      <a:pt x="912" y="98"/>
                      <a:pt x="911" y="98"/>
                    </a:cubicBezTo>
                    <a:cubicBezTo>
                      <a:pt x="909" y="103"/>
                      <a:pt x="893" y="105"/>
                      <a:pt x="893" y="105"/>
                    </a:cubicBezTo>
                    <a:cubicBezTo>
                      <a:pt x="890" y="106"/>
                      <a:pt x="890" y="106"/>
                      <a:pt x="890" y="106"/>
                    </a:cubicBezTo>
                    <a:cubicBezTo>
                      <a:pt x="881" y="107"/>
                      <a:pt x="879" y="107"/>
                      <a:pt x="875" y="111"/>
                    </a:cubicBezTo>
                    <a:cubicBezTo>
                      <a:pt x="874" y="112"/>
                      <a:pt x="873" y="112"/>
                      <a:pt x="872" y="112"/>
                    </a:cubicBezTo>
                    <a:cubicBezTo>
                      <a:pt x="870" y="112"/>
                      <a:pt x="870" y="112"/>
                      <a:pt x="870" y="112"/>
                    </a:cubicBezTo>
                    <a:cubicBezTo>
                      <a:pt x="870" y="111"/>
                      <a:pt x="870" y="111"/>
                      <a:pt x="870" y="111"/>
                    </a:cubicBezTo>
                    <a:cubicBezTo>
                      <a:pt x="868" y="108"/>
                      <a:pt x="874" y="101"/>
                      <a:pt x="875" y="100"/>
                    </a:cubicBezTo>
                    <a:cubicBezTo>
                      <a:pt x="878" y="97"/>
                      <a:pt x="880" y="97"/>
                      <a:pt x="882" y="96"/>
                    </a:cubicBezTo>
                    <a:cubicBezTo>
                      <a:pt x="884" y="96"/>
                      <a:pt x="885" y="95"/>
                      <a:pt x="886" y="95"/>
                    </a:cubicBezTo>
                    <a:cubicBezTo>
                      <a:pt x="888" y="91"/>
                      <a:pt x="891" y="91"/>
                      <a:pt x="896" y="90"/>
                    </a:cubicBezTo>
                    <a:cubicBezTo>
                      <a:pt x="897" y="90"/>
                      <a:pt x="898" y="90"/>
                      <a:pt x="899" y="90"/>
                    </a:cubicBezTo>
                    <a:cubicBezTo>
                      <a:pt x="902" y="89"/>
                      <a:pt x="903" y="88"/>
                      <a:pt x="905" y="87"/>
                    </a:cubicBezTo>
                    <a:cubicBezTo>
                      <a:pt x="905" y="86"/>
                      <a:pt x="906" y="85"/>
                      <a:pt x="908" y="84"/>
                    </a:cubicBezTo>
                    <a:cubicBezTo>
                      <a:pt x="909" y="84"/>
                      <a:pt x="909" y="84"/>
                      <a:pt x="909" y="84"/>
                    </a:cubicBezTo>
                    <a:cubicBezTo>
                      <a:pt x="911" y="83"/>
                      <a:pt x="918" y="80"/>
                      <a:pt x="918" y="78"/>
                    </a:cubicBezTo>
                    <a:cubicBezTo>
                      <a:pt x="920" y="74"/>
                      <a:pt x="936" y="69"/>
                      <a:pt x="939" y="69"/>
                    </a:cubicBezTo>
                    <a:cubicBezTo>
                      <a:pt x="940" y="69"/>
                      <a:pt x="941" y="67"/>
                      <a:pt x="941" y="66"/>
                    </a:cubicBezTo>
                    <a:cubicBezTo>
                      <a:pt x="942" y="65"/>
                      <a:pt x="943" y="63"/>
                      <a:pt x="945" y="63"/>
                    </a:cubicBezTo>
                    <a:cubicBezTo>
                      <a:pt x="946" y="63"/>
                      <a:pt x="949" y="62"/>
                      <a:pt x="958" y="58"/>
                    </a:cubicBezTo>
                    <a:cubicBezTo>
                      <a:pt x="960" y="57"/>
                      <a:pt x="961" y="54"/>
                      <a:pt x="962" y="53"/>
                    </a:cubicBezTo>
                    <a:cubicBezTo>
                      <a:pt x="961" y="53"/>
                      <a:pt x="961" y="53"/>
                      <a:pt x="961" y="53"/>
                    </a:cubicBezTo>
                    <a:cubicBezTo>
                      <a:pt x="959" y="52"/>
                      <a:pt x="957" y="51"/>
                      <a:pt x="957" y="49"/>
                    </a:cubicBezTo>
                    <a:cubicBezTo>
                      <a:pt x="957" y="48"/>
                      <a:pt x="957" y="48"/>
                      <a:pt x="957" y="47"/>
                    </a:cubicBezTo>
                    <a:cubicBezTo>
                      <a:pt x="958" y="46"/>
                      <a:pt x="959" y="46"/>
                      <a:pt x="960" y="46"/>
                    </a:cubicBezTo>
                    <a:cubicBezTo>
                      <a:pt x="961" y="46"/>
                      <a:pt x="962" y="46"/>
                      <a:pt x="964" y="45"/>
                    </a:cubicBezTo>
                    <a:cubicBezTo>
                      <a:pt x="964" y="45"/>
                      <a:pt x="964" y="45"/>
                      <a:pt x="963" y="44"/>
                    </a:cubicBezTo>
                    <a:cubicBezTo>
                      <a:pt x="963" y="44"/>
                      <a:pt x="963" y="44"/>
                      <a:pt x="962" y="44"/>
                    </a:cubicBezTo>
                    <a:cubicBezTo>
                      <a:pt x="962" y="44"/>
                      <a:pt x="961" y="44"/>
                      <a:pt x="961" y="44"/>
                    </a:cubicBezTo>
                    <a:cubicBezTo>
                      <a:pt x="960" y="44"/>
                      <a:pt x="960" y="44"/>
                      <a:pt x="960" y="44"/>
                    </a:cubicBezTo>
                    <a:cubicBezTo>
                      <a:pt x="959" y="43"/>
                      <a:pt x="959" y="43"/>
                      <a:pt x="959" y="43"/>
                    </a:cubicBezTo>
                    <a:cubicBezTo>
                      <a:pt x="958" y="42"/>
                      <a:pt x="959" y="41"/>
                      <a:pt x="959" y="40"/>
                    </a:cubicBezTo>
                    <a:cubicBezTo>
                      <a:pt x="959" y="39"/>
                      <a:pt x="960" y="38"/>
                      <a:pt x="959" y="38"/>
                    </a:cubicBezTo>
                    <a:cubicBezTo>
                      <a:pt x="959" y="37"/>
                      <a:pt x="957" y="37"/>
                      <a:pt x="956" y="38"/>
                    </a:cubicBezTo>
                    <a:cubicBezTo>
                      <a:pt x="956" y="38"/>
                      <a:pt x="955" y="38"/>
                      <a:pt x="954" y="38"/>
                    </a:cubicBezTo>
                    <a:cubicBezTo>
                      <a:pt x="953" y="38"/>
                      <a:pt x="952" y="38"/>
                      <a:pt x="952" y="37"/>
                    </a:cubicBezTo>
                    <a:cubicBezTo>
                      <a:pt x="951" y="37"/>
                      <a:pt x="951" y="36"/>
                      <a:pt x="951" y="35"/>
                    </a:cubicBezTo>
                    <a:cubicBezTo>
                      <a:pt x="951" y="31"/>
                      <a:pt x="951" y="28"/>
                      <a:pt x="949" y="27"/>
                    </a:cubicBezTo>
                    <a:cubicBezTo>
                      <a:pt x="950" y="27"/>
                      <a:pt x="949" y="28"/>
                      <a:pt x="948" y="28"/>
                    </a:cubicBezTo>
                    <a:cubicBezTo>
                      <a:pt x="947" y="28"/>
                      <a:pt x="946" y="29"/>
                      <a:pt x="944" y="29"/>
                    </a:cubicBezTo>
                    <a:cubicBezTo>
                      <a:pt x="942" y="29"/>
                      <a:pt x="941" y="29"/>
                      <a:pt x="940" y="28"/>
                    </a:cubicBezTo>
                    <a:cubicBezTo>
                      <a:pt x="937" y="26"/>
                      <a:pt x="930" y="24"/>
                      <a:pt x="926" y="24"/>
                    </a:cubicBezTo>
                    <a:cubicBezTo>
                      <a:pt x="926" y="24"/>
                      <a:pt x="926" y="24"/>
                      <a:pt x="926" y="24"/>
                    </a:cubicBezTo>
                    <a:cubicBezTo>
                      <a:pt x="925" y="25"/>
                      <a:pt x="924" y="25"/>
                      <a:pt x="921" y="24"/>
                    </a:cubicBezTo>
                    <a:cubicBezTo>
                      <a:pt x="921" y="24"/>
                      <a:pt x="919" y="23"/>
                      <a:pt x="919" y="23"/>
                    </a:cubicBezTo>
                    <a:cubicBezTo>
                      <a:pt x="918" y="24"/>
                      <a:pt x="917" y="25"/>
                      <a:pt x="911" y="25"/>
                    </a:cubicBezTo>
                    <a:cubicBezTo>
                      <a:pt x="909" y="25"/>
                      <a:pt x="905" y="24"/>
                      <a:pt x="903" y="24"/>
                    </a:cubicBezTo>
                    <a:cubicBezTo>
                      <a:pt x="901" y="23"/>
                      <a:pt x="899" y="25"/>
                      <a:pt x="899" y="26"/>
                    </a:cubicBezTo>
                    <a:cubicBezTo>
                      <a:pt x="898" y="30"/>
                      <a:pt x="892" y="30"/>
                      <a:pt x="890" y="30"/>
                    </a:cubicBezTo>
                    <a:cubicBezTo>
                      <a:pt x="887" y="30"/>
                      <a:pt x="883" y="30"/>
                      <a:pt x="882" y="29"/>
                    </a:cubicBezTo>
                    <a:cubicBezTo>
                      <a:pt x="881" y="29"/>
                      <a:pt x="881" y="29"/>
                      <a:pt x="881" y="29"/>
                    </a:cubicBezTo>
                    <a:cubicBezTo>
                      <a:pt x="880" y="28"/>
                      <a:pt x="880" y="28"/>
                      <a:pt x="880" y="28"/>
                    </a:cubicBezTo>
                    <a:cubicBezTo>
                      <a:pt x="880" y="26"/>
                      <a:pt x="881" y="24"/>
                      <a:pt x="885" y="20"/>
                    </a:cubicBezTo>
                    <a:cubicBezTo>
                      <a:pt x="886" y="20"/>
                      <a:pt x="886" y="19"/>
                      <a:pt x="887" y="18"/>
                    </a:cubicBezTo>
                    <a:cubicBezTo>
                      <a:pt x="886" y="18"/>
                      <a:pt x="884" y="18"/>
                      <a:pt x="882" y="18"/>
                    </a:cubicBezTo>
                    <a:cubicBezTo>
                      <a:pt x="881" y="18"/>
                      <a:pt x="880" y="18"/>
                      <a:pt x="878" y="18"/>
                    </a:cubicBezTo>
                    <a:cubicBezTo>
                      <a:pt x="873" y="18"/>
                      <a:pt x="871" y="18"/>
                      <a:pt x="870" y="17"/>
                    </a:cubicBezTo>
                    <a:cubicBezTo>
                      <a:pt x="870" y="16"/>
                      <a:pt x="865" y="16"/>
                      <a:pt x="860" y="16"/>
                    </a:cubicBezTo>
                    <a:cubicBezTo>
                      <a:pt x="860" y="16"/>
                      <a:pt x="859" y="16"/>
                      <a:pt x="859" y="16"/>
                    </a:cubicBezTo>
                    <a:cubicBezTo>
                      <a:pt x="858" y="16"/>
                      <a:pt x="858" y="16"/>
                      <a:pt x="858" y="16"/>
                    </a:cubicBezTo>
                    <a:cubicBezTo>
                      <a:pt x="856" y="16"/>
                      <a:pt x="855" y="14"/>
                      <a:pt x="855" y="14"/>
                    </a:cubicBezTo>
                    <a:cubicBezTo>
                      <a:pt x="855" y="13"/>
                      <a:pt x="855" y="11"/>
                      <a:pt x="862" y="10"/>
                    </a:cubicBezTo>
                    <a:cubicBezTo>
                      <a:pt x="863" y="10"/>
                      <a:pt x="865" y="9"/>
                      <a:pt x="866" y="9"/>
                    </a:cubicBezTo>
                    <a:cubicBezTo>
                      <a:pt x="868" y="8"/>
                      <a:pt x="870" y="7"/>
                      <a:pt x="872" y="6"/>
                    </a:cubicBezTo>
                    <a:cubicBezTo>
                      <a:pt x="873" y="6"/>
                      <a:pt x="873" y="6"/>
                      <a:pt x="873" y="6"/>
                    </a:cubicBezTo>
                    <a:cubicBezTo>
                      <a:pt x="873" y="6"/>
                      <a:pt x="872" y="5"/>
                      <a:pt x="872" y="5"/>
                    </a:cubicBezTo>
                    <a:cubicBezTo>
                      <a:pt x="872" y="4"/>
                      <a:pt x="870" y="4"/>
                      <a:pt x="869" y="4"/>
                    </a:cubicBezTo>
                    <a:cubicBezTo>
                      <a:pt x="867" y="4"/>
                      <a:pt x="866" y="4"/>
                      <a:pt x="864" y="3"/>
                    </a:cubicBezTo>
                    <a:cubicBezTo>
                      <a:pt x="862" y="3"/>
                      <a:pt x="862" y="3"/>
                      <a:pt x="862" y="3"/>
                    </a:cubicBezTo>
                    <a:cubicBezTo>
                      <a:pt x="858" y="2"/>
                      <a:pt x="855" y="1"/>
                      <a:pt x="852" y="1"/>
                    </a:cubicBezTo>
                    <a:cubicBezTo>
                      <a:pt x="851" y="0"/>
                      <a:pt x="849" y="1"/>
                      <a:pt x="846" y="2"/>
                    </a:cubicBezTo>
                    <a:cubicBezTo>
                      <a:pt x="844" y="2"/>
                      <a:pt x="842" y="3"/>
                      <a:pt x="838" y="4"/>
                    </a:cubicBezTo>
                    <a:cubicBezTo>
                      <a:pt x="834" y="5"/>
                      <a:pt x="832" y="7"/>
                      <a:pt x="831" y="9"/>
                    </a:cubicBezTo>
                    <a:cubicBezTo>
                      <a:pt x="829" y="10"/>
                      <a:pt x="828" y="12"/>
                      <a:pt x="826" y="13"/>
                    </a:cubicBezTo>
                    <a:cubicBezTo>
                      <a:pt x="824" y="14"/>
                      <a:pt x="820" y="17"/>
                      <a:pt x="819" y="19"/>
                    </a:cubicBezTo>
                    <a:cubicBezTo>
                      <a:pt x="822" y="20"/>
                      <a:pt x="822" y="23"/>
                      <a:pt x="822" y="24"/>
                    </a:cubicBezTo>
                    <a:cubicBezTo>
                      <a:pt x="822" y="24"/>
                      <a:pt x="822" y="25"/>
                      <a:pt x="822" y="25"/>
                    </a:cubicBezTo>
                    <a:cubicBezTo>
                      <a:pt x="822" y="26"/>
                      <a:pt x="822" y="27"/>
                      <a:pt x="821" y="28"/>
                    </a:cubicBezTo>
                    <a:cubicBezTo>
                      <a:pt x="820" y="30"/>
                      <a:pt x="817" y="30"/>
                      <a:pt x="813" y="30"/>
                    </a:cubicBezTo>
                    <a:cubicBezTo>
                      <a:pt x="812" y="30"/>
                      <a:pt x="810" y="29"/>
                      <a:pt x="808" y="29"/>
                    </a:cubicBezTo>
                    <a:cubicBezTo>
                      <a:pt x="803" y="29"/>
                      <a:pt x="800" y="30"/>
                      <a:pt x="799" y="30"/>
                    </a:cubicBezTo>
                    <a:cubicBezTo>
                      <a:pt x="799" y="31"/>
                      <a:pt x="801" y="32"/>
                      <a:pt x="802" y="32"/>
                    </a:cubicBezTo>
                    <a:cubicBezTo>
                      <a:pt x="804" y="33"/>
                      <a:pt x="806" y="34"/>
                      <a:pt x="805" y="36"/>
                    </a:cubicBezTo>
                    <a:cubicBezTo>
                      <a:pt x="805" y="37"/>
                      <a:pt x="805" y="38"/>
                      <a:pt x="802" y="38"/>
                    </a:cubicBezTo>
                    <a:cubicBezTo>
                      <a:pt x="800" y="38"/>
                      <a:pt x="796" y="37"/>
                      <a:pt x="794" y="36"/>
                    </a:cubicBezTo>
                    <a:cubicBezTo>
                      <a:pt x="794" y="36"/>
                      <a:pt x="793" y="35"/>
                      <a:pt x="792" y="35"/>
                    </a:cubicBezTo>
                    <a:cubicBezTo>
                      <a:pt x="789" y="35"/>
                      <a:pt x="787" y="36"/>
                      <a:pt x="787" y="37"/>
                    </a:cubicBezTo>
                    <a:cubicBezTo>
                      <a:pt x="786" y="39"/>
                      <a:pt x="784" y="40"/>
                      <a:pt x="781" y="40"/>
                    </a:cubicBezTo>
                    <a:cubicBezTo>
                      <a:pt x="780" y="40"/>
                      <a:pt x="778" y="40"/>
                      <a:pt x="777" y="40"/>
                    </a:cubicBezTo>
                    <a:cubicBezTo>
                      <a:pt x="777" y="40"/>
                      <a:pt x="776" y="40"/>
                      <a:pt x="775" y="40"/>
                    </a:cubicBezTo>
                    <a:cubicBezTo>
                      <a:pt x="774" y="40"/>
                      <a:pt x="772" y="41"/>
                      <a:pt x="770" y="40"/>
                    </a:cubicBezTo>
                    <a:cubicBezTo>
                      <a:pt x="769" y="40"/>
                      <a:pt x="768" y="39"/>
                      <a:pt x="768" y="38"/>
                    </a:cubicBezTo>
                    <a:cubicBezTo>
                      <a:pt x="768" y="37"/>
                      <a:pt x="769" y="35"/>
                      <a:pt x="770" y="34"/>
                    </a:cubicBezTo>
                    <a:cubicBezTo>
                      <a:pt x="771" y="34"/>
                      <a:pt x="771" y="34"/>
                      <a:pt x="771" y="33"/>
                    </a:cubicBezTo>
                    <a:cubicBezTo>
                      <a:pt x="771" y="33"/>
                      <a:pt x="771" y="33"/>
                      <a:pt x="771" y="33"/>
                    </a:cubicBezTo>
                    <a:cubicBezTo>
                      <a:pt x="768" y="33"/>
                      <a:pt x="765" y="35"/>
                      <a:pt x="765" y="35"/>
                    </a:cubicBezTo>
                    <a:cubicBezTo>
                      <a:pt x="765" y="37"/>
                      <a:pt x="763" y="38"/>
                      <a:pt x="762" y="38"/>
                    </a:cubicBezTo>
                    <a:cubicBezTo>
                      <a:pt x="761" y="38"/>
                      <a:pt x="759" y="37"/>
                      <a:pt x="758" y="36"/>
                    </a:cubicBezTo>
                    <a:cubicBezTo>
                      <a:pt x="758" y="36"/>
                      <a:pt x="757" y="36"/>
                      <a:pt x="756" y="35"/>
                    </a:cubicBezTo>
                    <a:cubicBezTo>
                      <a:pt x="756" y="36"/>
                      <a:pt x="756" y="36"/>
                      <a:pt x="756" y="36"/>
                    </a:cubicBezTo>
                    <a:cubicBezTo>
                      <a:pt x="754" y="37"/>
                      <a:pt x="752" y="38"/>
                      <a:pt x="749" y="39"/>
                    </a:cubicBezTo>
                    <a:cubicBezTo>
                      <a:pt x="747" y="40"/>
                      <a:pt x="745" y="40"/>
                      <a:pt x="742" y="39"/>
                    </a:cubicBezTo>
                    <a:cubicBezTo>
                      <a:pt x="742" y="39"/>
                      <a:pt x="741" y="39"/>
                      <a:pt x="741" y="39"/>
                    </a:cubicBezTo>
                    <a:cubicBezTo>
                      <a:pt x="741" y="39"/>
                      <a:pt x="742" y="40"/>
                      <a:pt x="742" y="40"/>
                    </a:cubicBezTo>
                    <a:cubicBezTo>
                      <a:pt x="744" y="40"/>
                      <a:pt x="746" y="41"/>
                      <a:pt x="746" y="43"/>
                    </a:cubicBezTo>
                    <a:cubicBezTo>
                      <a:pt x="746" y="43"/>
                      <a:pt x="746" y="43"/>
                      <a:pt x="746" y="43"/>
                    </a:cubicBezTo>
                    <a:cubicBezTo>
                      <a:pt x="746" y="44"/>
                      <a:pt x="746" y="44"/>
                      <a:pt x="746" y="44"/>
                    </a:cubicBezTo>
                    <a:cubicBezTo>
                      <a:pt x="745" y="45"/>
                      <a:pt x="744" y="45"/>
                      <a:pt x="737" y="46"/>
                    </a:cubicBezTo>
                    <a:cubicBezTo>
                      <a:pt x="734" y="46"/>
                      <a:pt x="729" y="47"/>
                      <a:pt x="727" y="47"/>
                    </a:cubicBezTo>
                    <a:cubicBezTo>
                      <a:pt x="726" y="49"/>
                      <a:pt x="721" y="50"/>
                      <a:pt x="713" y="50"/>
                    </a:cubicBezTo>
                    <a:cubicBezTo>
                      <a:pt x="711" y="50"/>
                      <a:pt x="711" y="50"/>
                      <a:pt x="711" y="50"/>
                    </a:cubicBezTo>
                    <a:cubicBezTo>
                      <a:pt x="708" y="50"/>
                      <a:pt x="708" y="50"/>
                      <a:pt x="707" y="51"/>
                    </a:cubicBezTo>
                    <a:cubicBezTo>
                      <a:pt x="706" y="53"/>
                      <a:pt x="705" y="54"/>
                      <a:pt x="701" y="55"/>
                    </a:cubicBezTo>
                    <a:cubicBezTo>
                      <a:pt x="699" y="55"/>
                      <a:pt x="699" y="55"/>
                      <a:pt x="699" y="55"/>
                    </a:cubicBezTo>
                    <a:cubicBezTo>
                      <a:pt x="695" y="56"/>
                      <a:pt x="693" y="56"/>
                      <a:pt x="692" y="58"/>
                    </a:cubicBezTo>
                    <a:cubicBezTo>
                      <a:pt x="690" y="60"/>
                      <a:pt x="688" y="62"/>
                      <a:pt x="685" y="62"/>
                    </a:cubicBezTo>
                    <a:cubicBezTo>
                      <a:pt x="683" y="62"/>
                      <a:pt x="681" y="61"/>
                      <a:pt x="680" y="60"/>
                    </a:cubicBezTo>
                    <a:cubicBezTo>
                      <a:pt x="680" y="60"/>
                      <a:pt x="680" y="60"/>
                      <a:pt x="680" y="61"/>
                    </a:cubicBezTo>
                    <a:cubicBezTo>
                      <a:pt x="680" y="63"/>
                      <a:pt x="678" y="65"/>
                      <a:pt x="675" y="64"/>
                    </a:cubicBezTo>
                    <a:cubicBezTo>
                      <a:pt x="676" y="65"/>
                      <a:pt x="676" y="65"/>
                      <a:pt x="676" y="66"/>
                    </a:cubicBezTo>
                    <a:cubicBezTo>
                      <a:pt x="677" y="67"/>
                      <a:pt x="677" y="69"/>
                      <a:pt x="676" y="71"/>
                    </a:cubicBezTo>
                    <a:cubicBezTo>
                      <a:pt x="676" y="71"/>
                      <a:pt x="675" y="71"/>
                      <a:pt x="675" y="71"/>
                    </a:cubicBezTo>
                    <a:cubicBezTo>
                      <a:pt x="676" y="72"/>
                      <a:pt x="677" y="74"/>
                      <a:pt x="678" y="76"/>
                    </a:cubicBezTo>
                    <a:cubicBezTo>
                      <a:pt x="678" y="77"/>
                      <a:pt x="678" y="77"/>
                      <a:pt x="677" y="78"/>
                    </a:cubicBezTo>
                    <a:cubicBezTo>
                      <a:pt x="677" y="78"/>
                      <a:pt x="676" y="79"/>
                      <a:pt x="675" y="79"/>
                    </a:cubicBezTo>
                    <a:cubicBezTo>
                      <a:pt x="675" y="79"/>
                      <a:pt x="675" y="79"/>
                      <a:pt x="675" y="79"/>
                    </a:cubicBezTo>
                    <a:cubicBezTo>
                      <a:pt x="675" y="79"/>
                      <a:pt x="675" y="80"/>
                      <a:pt x="676" y="80"/>
                    </a:cubicBezTo>
                    <a:cubicBezTo>
                      <a:pt x="676" y="81"/>
                      <a:pt x="676" y="81"/>
                      <a:pt x="677" y="82"/>
                    </a:cubicBezTo>
                    <a:cubicBezTo>
                      <a:pt x="677" y="82"/>
                      <a:pt x="677" y="83"/>
                      <a:pt x="677" y="83"/>
                    </a:cubicBezTo>
                    <a:cubicBezTo>
                      <a:pt x="679" y="85"/>
                      <a:pt x="678" y="87"/>
                      <a:pt x="677" y="88"/>
                    </a:cubicBezTo>
                    <a:cubicBezTo>
                      <a:pt x="677" y="88"/>
                      <a:pt x="677" y="89"/>
                      <a:pt x="677" y="89"/>
                    </a:cubicBezTo>
                    <a:cubicBezTo>
                      <a:pt x="677" y="90"/>
                      <a:pt x="676" y="91"/>
                      <a:pt x="676" y="92"/>
                    </a:cubicBezTo>
                    <a:cubicBezTo>
                      <a:pt x="674" y="93"/>
                      <a:pt x="672" y="93"/>
                      <a:pt x="670" y="92"/>
                    </a:cubicBezTo>
                    <a:cubicBezTo>
                      <a:pt x="670" y="92"/>
                      <a:pt x="670" y="91"/>
                      <a:pt x="669" y="91"/>
                    </a:cubicBezTo>
                    <a:cubicBezTo>
                      <a:pt x="669" y="90"/>
                      <a:pt x="668" y="90"/>
                      <a:pt x="666" y="90"/>
                    </a:cubicBezTo>
                    <a:cubicBezTo>
                      <a:pt x="664" y="90"/>
                      <a:pt x="662" y="91"/>
                      <a:pt x="662" y="91"/>
                    </a:cubicBezTo>
                    <a:cubicBezTo>
                      <a:pt x="661" y="93"/>
                      <a:pt x="659" y="94"/>
                      <a:pt x="657" y="94"/>
                    </a:cubicBezTo>
                    <a:cubicBezTo>
                      <a:pt x="656" y="94"/>
                      <a:pt x="655" y="94"/>
                      <a:pt x="654" y="93"/>
                    </a:cubicBezTo>
                    <a:cubicBezTo>
                      <a:pt x="654" y="93"/>
                      <a:pt x="654" y="92"/>
                      <a:pt x="653" y="92"/>
                    </a:cubicBezTo>
                    <a:cubicBezTo>
                      <a:pt x="651" y="92"/>
                      <a:pt x="650" y="93"/>
                      <a:pt x="648" y="93"/>
                    </a:cubicBezTo>
                    <a:cubicBezTo>
                      <a:pt x="645" y="93"/>
                      <a:pt x="642" y="94"/>
                      <a:pt x="639" y="94"/>
                    </a:cubicBezTo>
                    <a:cubicBezTo>
                      <a:pt x="631" y="94"/>
                      <a:pt x="614" y="95"/>
                      <a:pt x="610" y="96"/>
                    </a:cubicBezTo>
                    <a:cubicBezTo>
                      <a:pt x="608" y="97"/>
                      <a:pt x="607" y="99"/>
                      <a:pt x="606" y="101"/>
                    </a:cubicBezTo>
                    <a:cubicBezTo>
                      <a:pt x="606" y="102"/>
                      <a:pt x="606" y="103"/>
                      <a:pt x="607" y="104"/>
                    </a:cubicBezTo>
                    <a:cubicBezTo>
                      <a:pt x="611" y="108"/>
                      <a:pt x="609" y="111"/>
                      <a:pt x="608" y="112"/>
                    </a:cubicBezTo>
                    <a:cubicBezTo>
                      <a:pt x="608" y="113"/>
                      <a:pt x="608" y="113"/>
                      <a:pt x="608" y="114"/>
                    </a:cubicBezTo>
                    <a:cubicBezTo>
                      <a:pt x="609" y="115"/>
                      <a:pt x="617" y="119"/>
                      <a:pt x="621" y="120"/>
                    </a:cubicBezTo>
                    <a:cubicBezTo>
                      <a:pt x="625" y="120"/>
                      <a:pt x="629" y="123"/>
                      <a:pt x="630" y="126"/>
                    </a:cubicBezTo>
                    <a:cubicBezTo>
                      <a:pt x="631" y="129"/>
                      <a:pt x="631" y="132"/>
                      <a:pt x="629" y="134"/>
                    </a:cubicBezTo>
                    <a:cubicBezTo>
                      <a:pt x="629" y="135"/>
                      <a:pt x="627" y="136"/>
                      <a:pt x="624" y="136"/>
                    </a:cubicBezTo>
                    <a:cubicBezTo>
                      <a:pt x="619" y="136"/>
                      <a:pt x="612" y="132"/>
                      <a:pt x="607" y="128"/>
                    </a:cubicBezTo>
                    <a:cubicBezTo>
                      <a:pt x="602" y="124"/>
                      <a:pt x="588" y="122"/>
                      <a:pt x="583" y="122"/>
                    </a:cubicBezTo>
                    <a:cubicBezTo>
                      <a:pt x="579" y="122"/>
                      <a:pt x="578" y="120"/>
                      <a:pt x="578" y="119"/>
                    </a:cubicBezTo>
                    <a:cubicBezTo>
                      <a:pt x="577" y="118"/>
                      <a:pt x="577" y="118"/>
                      <a:pt x="575" y="118"/>
                    </a:cubicBezTo>
                    <a:cubicBezTo>
                      <a:pt x="573" y="118"/>
                      <a:pt x="571" y="119"/>
                      <a:pt x="569" y="120"/>
                    </a:cubicBezTo>
                    <a:cubicBezTo>
                      <a:pt x="570" y="120"/>
                      <a:pt x="570" y="120"/>
                      <a:pt x="570" y="120"/>
                    </a:cubicBezTo>
                    <a:cubicBezTo>
                      <a:pt x="572" y="120"/>
                      <a:pt x="574" y="120"/>
                      <a:pt x="575" y="121"/>
                    </a:cubicBezTo>
                    <a:cubicBezTo>
                      <a:pt x="575" y="122"/>
                      <a:pt x="575" y="123"/>
                      <a:pt x="574" y="124"/>
                    </a:cubicBezTo>
                    <a:cubicBezTo>
                      <a:pt x="576" y="124"/>
                      <a:pt x="577" y="124"/>
                      <a:pt x="579" y="125"/>
                    </a:cubicBezTo>
                    <a:cubicBezTo>
                      <a:pt x="582" y="126"/>
                      <a:pt x="582" y="128"/>
                      <a:pt x="582" y="129"/>
                    </a:cubicBezTo>
                    <a:cubicBezTo>
                      <a:pt x="581" y="131"/>
                      <a:pt x="578" y="132"/>
                      <a:pt x="575" y="132"/>
                    </a:cubicBezTo>
                    <a:cubicBezTo>
                      <a:pt x="572" y="132"/>
                      <a:pt x="570" y="131"/>
                      <a:pt x="568" y="130"/>
                    </a:cubicBezTo>
                    <a:cubicBezTo>
                      <a:pt x="567" y="129"/>
                      <a:pt x="565" y="129"/>
                      <a:pt x="564" y="129"/>
                    </a:cubicBezTo>
                    <a:cubicBezTo>
                      <a:pt x="561" y="129"/>
                      <a:pt x="559" y="131"/>
                      <a:pt x="558" y="132"/>
                    </a:cubicBezTo>
                    <a:cubicBezTo>
                      <a:pt x="558" y="133"/>
                      <a:pt x="564" y="140"/>
                      <a:pt x="572" y="141"/>
                    </a:cubicBezTo>
                    <a:cubicBezTo>
                      <a:pt x="578" y="142"/>
                      <a:pt x="580" y="143"/>
                      <a:pt x="581" y="145"/>
                    </a:cubicBezTo>
                    <a:cubicBezTo>
                      <a:pt x="581" y="146"/>
                      <a:pt x="582" y="146"/>
                      <a:pt x="583" y="147"/>
                    </a:cubicBezTo>
                    <a:cubicBezTo>
                      <a:pt x="586" y="148"/>
                      <a:pt x="586" y="149"/>
                      <a:pt x="586" y="150"/>
                    </a:cubicBezTo>
                    <a:cubicBezTo>
                      <a:pt x="586" y="153"/>
                      <a:pt x="583" y="154"/>
                      <a:pt x="580" y="154"/>
                    </a:cubicBezTo>
                    <a:cubicBezTo>
                      <a:pt x="580" y="154"/>
                      <a:pt x="580" y="154"/>
                      <a:pt x="580" y="154"/>
                    </a:cubicBezTo>
                    <a:cubicBezTo>
                      <a:pt x="578" y="154"/>
                      <a:pt x="574" y="152"/>
                      <a:pt x="571" y="150"/>
                    </a:cubicBezTo>
                    <a:cubicBezTo>
                      <a:pt x="569" y="149"/>
                      <a:pt x="568" y="148"/>
                      <a:pt x="566" y="147"/>
                    </a:cubicBezTo>
                    <a:cubicBezTo>
                      <a:pt x="565" y="146"/>
                      <a:pt x="564" y="146"/>
                      <a:pt x="562" y="146"/>
                    </a:cubicBezTo>
                    <a:cubicBezTo>
                      <a:pt x="560" y="146"/>
                      <a:pt x="559" y="146"/>
                      <a:pt x="557" y="146"/>
                    </a:cubicBezTo>
                    <a:cubicBezTo>
                      <a:pt x="556" y="146"/>
                      <a:pt x="554" y="147"/>
                      <a:pt x="553" y="147"/>
                    </a:cubicBezTo>
                    <a:cubicBezTo>
                      <a:pt x="551" y="147"/>
                      <a:pt x="548" y="146"/>
                      <a:pt x="547" y="145"/>
                    </a:cubicBezTo>
                    <a:cubicBezTo>
                      <a:pt x="544" y="143"/>
                      <a:pt x="545" y="140"/>
                      <a:pt x="546" y="139"/>
                    </a:cubicBezTo>
                    <a:cubicBezTo>
                      <a:pt x="546" y="138"/>
                      <a:pt x="546" y="138"/>
                      <a:pt x="546" y="138"/>
                    </a:cubicBezTo>
                    <a:cubicBezTo>
                      <a:pt x="542" y="134"/>
                      <a:pt x="547" y="127"/>
                      <a:pt x="548" y="124"/>
                    </a:cubicBezTo>
                    <a:cubicBezTo>
                      <a:pt x="549" y="122"/>
                      <a:pt x="549" y="120"/>
                      <a:pt x="549" y="117"/>
                    </a:cubicBezTo>
                    <a:cubicBezTo>
                      <a:pt x="548" y="115"/>
                      <a:pt x="546" y="113"/>
                      <a:pt x="545" y="113"/>
                    </a:cubicBezTo>
                    <a:cubicBezTo>
                      <a:pt x="544" y="113"/>
                      <a:pt x="544" y="113"/>
                      <a:pt x="544" y="113"/>
                    </a:cubicBezTo>
                    <a:cubicBezTo>
                      <a:pt x="544" y="113"/>
                      <a:pt x="544" y="114"/>
                      <a:pt x="544" y="114"/>
                    </a:cubicBezTo>
                    <a:cubicBezTo>
                      <a:pt x="546" y="117"/>
                      <a:pt x="545" y="124"/>
                      <a:pt x="541" y="128"/>
                    </a:cubicBezTo>
                    <a:cubicBezTo>
                      <a:pt x="539" y="131"/>
                      <a:pt x="535" y="132"/>
                      <a:pt x="532" y="133"/>
                    </a:cubicBezTo>
                    <a:cubicBezTo>
                      <a:pt x="530" y="134"/>
                      <a:pt x="529" y="134"/>
                      <a:pt x="528" y="135"/>
                    </a:cubicBezTo>
                    <a:cubicBezTo>
                      <a:pt x="528" y="137"/>
                      <a:pt x="526" y="138"/>
                      <a:pt x="524" y="139"/>
                    </a:cubicBezTo>
                    <a:cubicBezTo>
                      <a:pt x="524" y="140"/>
                      <a:pt x="524" y="140"/>
                      <a:pt x="523" y="140"/>
                    </a:cubicBezTo>
                    <a:cubicBezTo>
                      <a:pt x="526" y="143"/>
                      <a:pt x="535" y="153"/>
                      <a:pt x="536" y="156"/>
                    </a:cubicBezTo>
                    <a:cubicBezTo>
                      <a:pt x="537" y="158"/>
                      <a:pt x="535" y="161"/>
                      <a:pt x="533" y="165"/>
                    </a:cubicBezTo>
                    <a:cubicBezTo>
                      <a:pt x="531" y="169"/>
                      <a:pt x="529" y="173"/>
                      <a:pt x="530" y="175"/>
                    </a:cubicBezTo>
                    <a:cubicBezTo>
                      <a:pt x="530" y="179"/>
                      <a:pt x="530" y="181"/>
                      <a:pt x="530" y="183"/>
                    </a:cubicBezTo>
                    <a:cubicBezTo>
                      <a:pt x="529" y="185"/>
                      <a:pt x="529" y="185"/>
                      <a:pt x="530" y="186"/>
                    </a:cubicBezTo>
                    <a:cubicBezTo>
                      <a:pt x="530" y="186"/>
                      <a:pt x="530" y="187"/>
                      <a:pt x="531" y="187"/>
                    </a:cubicBezTo>
                    <a:cubicBezTo>
                      <a:pt x="532" y="187"/>
                      <a:pt x="532" y="186"/>
                      <a:pt x="533" y="186"/>
                    </a:cubicBezTo>
                    <a:cubicBezTo>
                      <a:pt x="535" y="186"/>
                      <a:pt x="536" y="186"/>
                      <a:pt x="538" y="187"/>
                    </a:cubicBezTo>
                    <a:cubicBezTo>
                      <a:pt x="538" y="187"/>
                      <a:pt x="540" y="186"/>
                      <a:pt x="543" y="186"/>
                    </a:cubicBezTo>
                    <a:cubicBezTo>
                      <a:pt x="545" y="185"/>
                      <a:pt x="547" y="184"/>
                      <a:pt x="550" y="184"/>
                    </a:cubicBezTo>
                    <a:cubicBezTo>
                      <a:pt x="555" y="183"/>
                      <a:pt x="565" y="187"/>
                      <a:pt x="570" y="190"/>
                    </a:cubicBezTo>
                    <a:cubicBezTo>
                      <a:pt x="571" y="191"/>
                      <a:pt x="572" y="191"/>
                      <a:pt x="572" y="191"/>
                    </a:cubicBezTo>
                    <a:cubicBezTo>
                      <a:pt x="576" y="193"/>
                      <a:pt x="576" y="196"/>
                      <a:pt x="577" y="198"/>
                    </a:cubicBezTo>
                    <a:cubicBezTo>
                      <a:pt x="577" y="199"/>
                      <a:pt x="577" y="200"/>
                      <a:pt x="577" y="201"/>
                    </a:cubicBezTo>
                    <a:cubicBezTo>
                      <a:pt x="580" y="204"/>
                      <a:pt x="577" y="206"/>
                      <a:pt x="575" y="207"/>
                    </a:cubicBezTo>
                    <a:cubicBezTo>
                      <a:pt x="574" y="208"/>
                      <a:pt x="573" y="209"/>
                      <a:pt x="573" y="210"/>
                    </a:cubicBezTo>
                    <a:cubicBezTo>
                      <a:pt x="573" y="212"/>
                      <a:pt x="578" y="214"/>
                      <a:pt x="581" y="215"/>
                    </a:cubicBezTo>
                    <a:cubicBezTo>
                      <a:pt x="584" y="216"/>
                      <a:pt x="585" y="217"/>
                      <a:pt x="585" y="218"/>
                    </a:cubicBezTo>
                    <a:cubicBezTo>
                      <a:pt x="586" y="219"/>
                      <a:pt x="586" y="219"/>
                      <a:pt x="586" y="219"/>
                    </a:cubicBezTo>
                    <a:cubicBezTo>
                      <a:pt x="585" y="220"/>
                      <a:pt x="585" y="220"/>
                      <a:pt x="585" y="220"/>
                    </a:cubicBezTo>
                    <a:cubicBezTo>
                      <a:pt x="584" y="221"/>
                      <a:pt x="583" y="221"/>
                      <a:pt x="581" y="221"/>
                    </a:cubicBezTo>
                    <a:cubicBezTo>
                      <a:pt x="578" y="221"/>
                      <a:pt x="573" y="221"/>
                      <a:pt x="570" y="220"/>
                    </a:cubicBezTo>
                    <a:cubicBezTo>
                      <a:pt x="567" y="218"/>
                      <a:pt x="566" y="215"/>
                      <a:pt x="565" y="213"/>
                    </a:cubicBezTo>
                    <a:cubicBezTo>
                      <a:pt x="565" y="213"/>
                      <a:pt x="564" y="212"/>
                      <a:pt x="564" y="212"/>
                    </a:cubicBezTo>
                    <a:cubicBezTo>
                      <a:pt x="563" y="211"/>
                      <a:pt x="564" y="208"/>
                      <a:pt x="565" y="206"/>
                    </a:cubicBezTo>
                    <a:cubicBezTo>
                      <a:pt x="566" y="205"/>
                      <a:pt x="566" y="203"/>
                      <a:pt x="567" y="202"/>
                    </a:cubicBezTo>
                    <a:cubicBezTo>
                      <a:pt x="567" y="201"/>
                      <a:pt x="565" y="200"/>
                      <a:pt x="564" y="199"/>
                    </a:cubicBezTo>
                    <a:cubicBezTo>
                      <a:pt x="563" y="198"/>
                      <a:pt x="562" y="197"/>
                      <a:pt x="561" y="196"/>
                    </a:cubicBezTo>
                    <a:cubicBezTo>
                      <a:pt x="559" y="193"/>
                      <a:pt x="557" y="192"/>
                      <a:pt x="557" y="192"/>
                    </a:cubicBezTo>
                    <a:cubicBezTo>
                      <a:pt x="555" y="193"/>
                      <a:pt x="554" y="193"/>
                      <a:pt x="553" y="193"/>
                    </a:cubicBezTo>
                    <a:cubicBezTo>
                      <a:pt x="549" y="194"/>
                      <a:pt x="542" y="195"/>
                      <a:pt x="540" y="197"/>
                    </a:cubicBezTo>
                    <a:cubicBezTo>
                      <a:pt x="538" y="199"/>
                      <a:pt x="541" y="207"/>
                      <a:pt x="542" y="210"/>
                    </a:cubicBezTo>
                    <a:cubicBezTo>
                      <a:pt x="544" y="214"/>
                      <a:pt x="540" y="217"/>
                      <a:pt x="537" y="220"/>
                    </a:cubicBezTo>
                    <a:cubicBezTo>
                      <a:pt x="536" y="221"/>
                      <a:pt x="534" y="223"/>
                      <a:pt x="533" y="224"/>
                    </a:cubicBezTo>
                    <a:cubicBezTo>
                      <a:pt x="534" y="228"/>
                      <a:pt x="530" y="230"/>
                      <a:pt x="526" y="233"/>
                    </a:cubicBezTo>
                    <a:cubicBezTo>
                      <a:pt x="524" y="234"/>
                      <a:pt x="524" y="234"/>
                      <a:pt x="524" y="234"/>
                    </a:cubicBezTo>
                    <a:cubicBezTo>
                      <a:pt x="523" y="234"/>
                      <a:pt x="522" y="234"/>
                      <a:pt x="522" y="235"/>
                    </a:cubicBezTo>
                    <a:cubicBezTo>
                      <a:pt x="517" y="237"/>
                      <a:pt x="514" y="238"/>
                      <a:pt x="515" y="241"/>
                    </a:cubicBezTo>
                    <a:cubicBezTo>
                      <a:pt x="515" y="242"/>
                      <a:pt x="514" y="243"/>
                      <a:pt x="513" y="244"/>
                    </a:cubicBezTo>
                    <a:cubicBezTo>
                      <a:pt x="513" y="245"/>
                      <a:pt x="511" y="245"/>
                      <a:pt x="510" y="245"/>
                    </a:cubicBezTo>
                    <a:cubicBezTo>
                      <a:pt x="507" y="245"/>
                      <a:pt x="504" y="244"/>
                      <a:pt x="501" y="242"/>
                    </a:cubicBezTo>
                    <a:cubicBezTo>
                      <a:pt x="500" y="242"/>
                      <a:pt x="498" y="242"/>
                      <a:pt x="496" y="243"/>
                    </a:cubicBezTo>
                    <a:cubicBezTo>
                      <a:pt x="494" y="243"/>
                      <a:pt x="492" y="244"/>
                      <a:pt x="490" y="244"/>
                    </a:cubicBezTo>
                    <a:cubicBezTo>
                      <a:pt x="489" y="244"/>
                      <a:pt x="489" y="244"/>
                      <a:pt x="489" y="244"/>
                    </a:cubicBezTo>
                    <a:cubicBezTo>
                      <a:pt x="486" y="244"/>
                      <a:pt x="485" y="242"/>
                      <a:pt x="483" y="241"/>
                    </a:cubicBezTo>
                    <a:cubicBezTo>
                      <a:pt x="482" y="240"/>
                      <a:pt x="482" y="240"/>
                      <a:pt x="481" y="241"/>
                    </a:cubicBezTo>
                    <a:cubicBezTo>
                      <a:pt x="478" y="242"/>
                      <a:pt x="475" y="241"/>
                      <a:pt x="474" y="239"/>
                    </a:cubicBezTo>
                    <a:cubicBezTo>
                      <a:pt x="473" y="237"/>
                      <a:pt x="472" y="235"/>
                      <a:pt x="473" y="233"/>
                    </a:cubicBezTo>
                    <a:cubicBezTo>
                      <a:pt x="474" y="232"/>
                      <a:pt x="475" y="231"/>
                      <a:pt x="477" y="231"/>
                    </a:cubicBezTo>
                    <a:cubicBezTo>
                      <a:pt x="479" y="231"/>
                      <a:pt x="482" y="233"/>
                      <a:pt x="483" y="235"/>
                    </a:cubicBezTo>
                    <a:cubicBezTo>
                      <a:pt x="483" y="235"/>
                      <a:pt x="484" y="234"/>
                      <a:pt x="486" y="233"/>
                    </a:cubicBezTo>
                    <a:cubicBezTo>
                      <a:pt x="489" y="232"/>
                      <a:pt x="491" y="233"/>
                      <a:pt x="492" y="234"/>
                    </a:cubicBezTo>
                    <a:cubicBezTo>
                      <a:pt x="492" y="235"/>
                      <a:pt x="493" y="235"/>
                      <a:pt x="494" y="236"/>
                    </a:cubicBezTo>
                    <a:cubicBezTo>
                      <a:pt x="495" y="236"/>
                      <a:pt x="496" y="236"/>
                      <a:pt x="496" y="236"/>
                    </a:cubicBezTo>
                    <a:cubicBezTo>
                      <a:pt x="496" y="235"/>
                      <a:pt x="497" y="233"/>
                      <a:pt x="500" y="233"/>
                    </a:cubicBezTo>
                    <a:cubicBezTo>
                      <a:pt x="500" y="233"/>
                      <a:pt x="500" y="233"/>
                      <a:pt x="501" y="233"/>
                    </a:cubicBezTo>
                    <a:cubicBezTo>
                      <a:pt x="500" y="233"/>
                      <a:pt x="500" y="232"/>
                      <a:pt x="500" y="231"/>
                    </a:cubicBezTo>
                    <a:cubicBezTo>
                      <a:pt x="501" y="229"/>
                      <a:pt x="504" y="228"/>
                      <a:pt x="506" y="227"/>
                    </a:cubicBezTo>
                    <a:cubicBezTo>
                      <a:pt x="507" y="227"/>
                      <a:pt x="507" y="227"/>
                      <a:pt x="507" y="227"/>
                    </a:cubicBezTo>
                    <a:cubicBezTo>
                      <a:pt x="507" y="227"/>
                      <a:pt x="507" y="226"/>
                      <a:pt x="507" y="225"/>
                    </a:cubicBezTo>
                    <a:cubicBezTo>
                      <a:pt x="508" y="224"/>
                      <a:pt x="508" y="222"/>
                      <a:pt x="510" y="221"/>
                    </a:cubicBezTo>
                    <a:cubicBezTo>
                      <a:pt x="510" y="221"/>
                      <a:pt x="510" y="221"/>
                      <a:pt x="510" y="220"/>
                    </a:cubicBezTo>
                    <a:cubicBezTo>
                      <a:pt x="511" y="219"/>
                      <a:pt x="511" y="217"/>
                      <a:pt x="514" y="217"/>
                    </a:cubicBezTo>
                    <a:cubicBezTo>
                      <a:pt x="514" y="217"/>
                      <a:pt x="515" y="216"/>
                      <a:pt x="515" y="216"/>
                    </a:cubicBezTo>
                    <a:cubicBezTo>
                      <a:pt x="516" y="215"/>
                      <a:pt x="517" y="213"/>
                      <a:pt x="519" y="213"/>
                    </a:cubicBezTo>
                    <a:cubicBezTo>
                      <a:pt x="519" y="213"/>
                      <a:pt x="520" y="213"/>
                      <a:pt x="520" y="212"/>
                    </a:cubicBezTo>
                    <a:cubicBezTo>
                      <a:pt x="520" y="212"/>
                      <a:pt x="520" y="211"/>
                      <a:pt x="520" y="211"/>
                    </a:cubicBezTo>
                    <a:cubicBezTo>
                      <a:pt x="519" y="210"/>
                      <a:pt x="519" y="208"/>
                      <a:pt x="519" y="206"/>
                    </a:cubicBezTo>
                    <a:cubicBezTo>
                      <a:pt x="520" y="204"/>
                      <a:pt x="522" y="201"/>
                      <a:pt x="524" y="201"/>
                    </a:cubicBezTo>
                    <a:cubicBezTo>
                      <a:pt x="524" y="200"/>
                      <a:pt x="524" y="200"/>
                      <a:pt x="524" y="200"/>
                    </a:cubicBezTo>
                    <a:cubicBezTo>
                      <a:pt x="524" y="200"/>
                      <a:pt x="524" y="200"/>
                      <a:pt x="524" y="200"/>
                    </a:cubicBezTo>
                    <a:cubicBezTo>
                      <a:pt x="523" y="199"/>
                      <a:pt x="523" y="199"/>
                      <a:pt x="523" y="199"/>
                    </a:cubicBezTo>
                    <a:cubicBezTo>
                      <a:pt x="518" y="196"/>
                      <a:pt x="513" y="192"/>
                      <a:pt x="514" y="188"/>
                    </a:cubicBezTo>
                    <a:cubicBezTo>
                      <a:pt x="514" y="187"/>
                      <a:pt x="514" y="185"/>
                      <a:pt x="514" y="183"/>
                    </a:cubicBezTo>
                    <a:cubicBezTo>
                      <a:pt x="513" y="181"/>
                      <a:pt x="513" y="178"/>
                      <a:pt x="514" y="176"/>
                    </a:cubicBezTo>
                    <a:cubicBezTo>
                      <a:pt x="514" y="175"/>
                      <a:pt x="514" y="170"/>
                      <a:pt x="514" y="168"/>
                    </a:cubicBezTo>
                    <a:cubicBezTo>
                      <a:pt x="513" y="167"/>
                      <a:pt x="513" y="167"/>
                      <a:pt x="513" y="167"/>
                    </a:cubicBezTo>
                    <a:cubicBezTo>
                      <a:pt x="513" y="165"/>
                      <a:pt x="514" y="162"/>
                      <a:pt x="515" y="160"/>
                    </a:cubicBezTo>
                    <a:cubicBezTo>
                      <a:pt x="515" y="158"/>
                      <a:pt x="516" y="157"/>
                      <a:pt x="516" y="154"/>
                    </a:cubicBezTo>
                    <a:cubicBezTo>
                      <a:pt x="517" y="150"/>
                      <a:pt x="511" y="145"/>
                      <a:pt x="508" y="144"/>
                    </a:cubicBezTo>
                    <a:cubicBezTo>
                      <a:pt x="506" y="143"/>
                      <a:pt x="506" y="141"/>
                      <a:pt x="506" y="140"/>
                    </a:cubicBezTo>
                    <a:cubicBezTo>
                      <a:pt x="505" y="138"/>
                      <a:pt x="507" y="135"/>
                      <a:pt x="511" y="132"/>
                    </a:cubicBezTo>
                    <a:cubicBezTo>
                      <a:pt x="515" y="128"/>
                      <a:pt x="516" y="117"/>
                      <a:pt x="516" y="114"/>
                    </a:cubicBezTo>
                    <a:cubicBezTo>
                      <a:pt x="515" y="113"/>
                      <a:pt x="508" y="111"/>
                      <a:pt x="504" y="111"/>
                    </a:cubicBezTo>
                    <a:cubicBezTo>
                      <a:pt x="504" y="111"/>
                      <a:pt x="504" y="111"/>
                      <a:pt x="504" y="111"/>
                    </a:cubicBezTo>
                    <a:cubicBezTo>
                      <a:pt x="500" y="112"/>
                      <a:pt x="485" y="111"/>
                      <a:pt x="482" y="110"/>
                    </a:cubicBezTo>
                    <a:cubicBezTo>
                      <a:pt x="480" y="110"/>
                      <a:pt x="479" y="112"/>
                      <a:pt x="478" y="114"/>
                    </a:cubicBezTo>
                    <a:cubicBezTo>
                      <a:pt x="478" y="116"/>
                      <a:pt x="478" y="116"/>
                      <a:pt x="478" y="116"/>
                    </a:cubicBezTo>
                    <a:cubicBezTo>
                      <a:pt x="477" y="117"/>
                      <a:pt x="477" y="118"/>
                      <a:pt x="476" y="119"/>
                    </a:cubicBezTo>
                    <a:cubicBezTo>
                      <a:pt x="474" y="122"/>
                      <a:pt x="472" y="126"/>
                      <a:pt x="470" y="131"/>
                    </a:cubicBezTo>
                    <a:cubicBezTo>
                      <a:pt x="468" y="139"/>
                      <a:pt x="460" y="142"/>
                      <a:pt x="456" y="143"/>
                    </a:cubicBezTo>
                    <a:cubicBezTo>
                      <a:pt x="455" y="144"/>
                      <a:pt x="455" y="144"/>
                      <a:pt x="454" y="144"/>
                    </a:cubicBezTo>
                    <a:cubicBezTo>
                      <a:pt x="452" y="145"/>
                      <a:pt x="451" y="147"/>
                      <a:pt x="450" y="149"/>
                    </a:cubicBezTo>
                    <a:cubicBezTo>
                      <a:pt x="450" y="150"/>
                      <a:pt x="450" y="150"/>
                      <a:pt x="450" y="151"/>
                    </a:cubicBezTo>
                    <a:cubicBezTo>
                      <a:pt x="451" y="152"/>
                      <a:pt x="451" y="151"/>
                      <a:pt x="452" y="151"/>
                    </a:cubicBezTo>
                    <a:cubicBezTo>
                      <a:pt x="454" y="151"/>
                      <a:pt x="455" y="151"/>
                      <a:pt x="456" y="152"/>
                    </a:cubicBezTo>
                    <a:cubicBezTo>
                      <a:pt x="457" y="152"/>
                      <a:pt x="457" y="153"/>
                      <a:pt x="458" y="155"/>
                    </a:cubicBezTo>
                    <a:cubicBezTo>
                      <a:pt x="458" y="157"/>
                      <a:pt x="457" y="162"/>
                      <a:pt x="455" y="163"/>
                    </a:cubicBezTo>
                    <a:cubicBezTo>
                      <a:pt x="455" y="164"/>
                      <a:pt x="455" y="164"/>
                      <a:pt x="456" y="164"/>
                    </a:cubicBezTo>
                    <a:cubicBezTo>
                      <a:pt x="456" y="165"/>
                      <a:pt x="457" y="168"/>
                      <a:pt x="454" y="170"/>
                    </a:cubicBezTo>
                    <a:cubicBezTo>
                      <a:pt x="452" y="171"/>
                      <a:pt x="451" y="173"/>
                      <a:pt x="451" y="174"/>
                    </a:cubicBezTo>
                    <a:cubicBezTo>
                      <a:pt x="451" y="174"/>
                      <a:pt x="451" y="174"/>
                      <a:pt x="451" y="174"/>
                    </a:cubicBezTo>
                    <a:cubicBezTo>
                      <a:pt x="451" y="175"/>
                      <a:pt x="454" y="176"/>
                      <a:pt x="456" y="176"/>
                    </a:cubicBezTo>
                    <a:cubicBezTo>
                      <a:pt x="459" y="177"/>
                      <a:pt x="462" y="178"/>
                      <a:pt x="463" y="179"/>
                    </a:cubicBezTo>
                    <a:cubicBezTo>
                      <a:pt x="466" y="180"/>
                      <a:pt x="467" y="183"/>
                      <a:pt x="467" y="185"/>
                    </a:cubicBezTo>
                    <a:cubicBezTo>
                      <a:pt x="468" y="186"/>
                      <a:pt x="468" y="187"/>
                      <a:pt x="469" y="189"/>
                    </a:cubicBezTo>
                    <a:cubicBezTo>
                      <a:pt x="470" y="190"/>
                      <a:pt x="471" y="190"/>
                      <a:pt x="472" y="190"/>
                    </a:cubicBezTo>
                    <a:cubicBezTo>
                      <a:pt x="473" y="190"/>
                      <a:pt x="475" y="190"/>
                      <a:pt x="476" y="192"/>
                    </a:cubicBezTo>
                    <a:cubicBezTo>
                      <a:pt x="477" y="193"/>
                      <a:pt x="476" y="195"/>
                      <a:pt x="475" y="198"/>
                    </a:cubicBezTo>
                    <a:cubicBezTo>
                      <a:pt x="474" y="200"/>
                      <a:pt x="470" y="206"/>
                      <a:pt x="467" y="206"/>
                    </a:cubicBezTo>
                    <a:cubicBezTo>
                      <a:pt x="467" y="206"/>
                      <a:pt x="467" y="206"/>
                      <a:pt x="467" y="206"/>
                    </a:cubicBezTo>
                    <a:cubicBezTo>
                      <a:pt x="465" y="206"/>
                      <a:pt x="462" y="204"/>
                      <a:pt x="456" y="198"/>
                    </a:cubicBezTo>
                    <a:cubicBezTo>
                      <a:pt x="454" y="197"/>
                      <a:pt x="453" y="196"/>
                      <a:pt x="452" y="195"/>
                    </a:cubicBezTo>
                    <a:cubicBezTo>
                      <a:pt x="451" y="194"/>
                      <a:pt x="447" y="193"/>
                      <a:pt x="444" y="191"/>
                    </a:cubicBezTo>
                    <a:cubicBezTo>
                      <a:pt x="440" y="190"/>
                      <a:pt x="437" y="189"/>
                      <a:pt x="434" y="188"/>
                    </a:cubicBezTo>
                    <a:cubicBezTo>
                      <a:pt x="432" y="186"/>
                      <a:pt x="430" y="186"/>
                      <a:pt x="428" y="185"/>
                    </a:cubicBezTo>
                    <a:cubicBezTo>
                      <a:pt x="426" y="185"/>
                      <a:pt x="423" y="184"/>
                      <a:pt x="419" y="181"/>
                    </a:cubicBezTo>
                    <a:cubicBezTo>
                      <a:pt x="414" y="178"/>
                      <a:pt x="410" y="176"/>
                      <a:pt x="401" y="176"/>
                    </a:cubicBezTo>
                    <a:cubicBezTo>
                      <a:pt x="398" y="176"/>
                      <a:pt x="398" y="176"/>
                      <a:pt x="398" y="176"/>
                    </a:cubicBezTo>
                    <a:cubicBezTo>
                      <a:pt x="393" y="176"/>
                      <a:pt x="388" y="175"/>
                      <a:pt x="385" y="175"/>
                    </a:cubicBezTo>
                    <a:cubicBezTo>
                      <a:pt x="382" y="174"/>
                      <a:pt x="380" y="174"/>
                      <a:pt x="379" y="174"/>
                    </a:cubicBezTo>
                    <a:cubicBezTo>
                      <a:pt x="376" y="175"/>
                      <a:pt x="375" y="173"/>
                      <a:pt x="374" y="172"/>
                    </a:cubicBezTo>
                    <a:cubicBezTo>
                      <a:pt x="373" y="170"/>
                      <a:pt x="372" y="169"/>
                      <a:pt x="370" y="168"/>
                    </a:cubicBezTo>
                    <a:cubicBezTo>
                      <a:pt x="368" y="167"/>
                      <a:pt x="366" y="166"/>
                      <a:pt x="365" y="165"/>
                    </a:cubicBezTo>
                    <a:cubicBezTo>
                      <a:pt x="362" y="164"/>
                      <a:pt x="359" y="163"/>
                      <a:pt x="358" y="163"/>
                    </a:cubicBezTo>
                    <a:cubicBezTo>
                      <a:pt x="357" y="164"/>
                      <a:pt x="357" y="165"/>
                      <a:pt x="357" y="166"/>
                    </a:cubicBezTo>
                    <a:cubicBezTo>
                      <a:pt x="357" y="167"/>
                      <a:pt x="358" y="169"/>
                      <a:pt x="360" y="169"/>
                    </a:cubicBezTo>
                    <a:cubicBezTo>
                      <a:pt x="363" y="169"/>
                      <a:pt x="365" y="170"/>
                      <a:pt x="365" y="172"/>
                    </a:cubicBezTo>
                    <a:cubicBezTo>
                      <a:pt x="366" y="172"/>
                      <a:pt x="366" y="172"/>
                      <a:pt x="368" y="172"/>
                    </a:cubicBezTo>
                    <a:cubicBezTo>
                      <a:pt x="372" y="172"/>
                      <a:pt x="374" y="173"/>
                      <a:pt x="376" y="174"/>
                    </a:cubicBezTo>
                    <a:cubicBezTo>
                      <a:pt x="377" y="176"/>
                      <a:pt x="378" y="177"/>
                      <a:pt x="378" y="180"/>
                    </a:cubicBezTo>
                    <a:cubicBezTo>
                      <a:pt x="377" y="182"/>
                      <a:pt x="380" y="186"/>
                      <a:pt x="382" y="187"/>
                    </a:cubicBezTo>
                    <a:cubicBezTo>
                      <a:pt x="384" y="189"/>
                      <a:pt x="384" y="191"/>
                      <a:pt x="384" y="193"/>
                    </a:cubicBezTo>
                    <a:cubicBezTo>
                      <a:pt x="383" y="195"/>
                      <a:pt x="380" y="197"/>
                      <a:pt x="377" y="197"/>
                    </a:cubicBezTo>
                    <a:cubicBezTo>
                      <a:pt x="373" y="197"/>
                      <a:pt x="372" y="197"/>
                      <a:pt x="371" y="198"/>
                    </a:cubicBezTo>
                    <a:cubicBezTo>
                      <a:pt x="373" y="200"/>
                      <a:pt x="372" y="201"/>
                      <a:pt x="372" y="202"/>
                    </a:cubicBezTo>
                    <a:cubicBezTo>
                      <a:pt x="371" y="203"/>
                      <a:pt x="370" y="204"/>
                      <a:pt x="368" y="204"/>
                    </a:cubicBezTo>
                    <a:cubicBezTo>
                      <a:pt x="366" y="204"/>
                      <a:pt x="365" y="204"/>
                      <a:pt x="363" y="203"/>
                    </a:cubicBezTo>
                    <a:cubicBezTo>
                      <a:pt x="361" y="202"/>
                      <a:pt x="360" y="201"/>
                      <a:pt x="359" y="199"/>
                    </a:cubicBezTo>
                    <a:cubicBezTo>
                      <a:pt x="359" y="197"/>
                      <a:pt x="360" y="195"/>
                      <a:pt x="362" y="194"/>
                    </a:cubicBezTo>
                    <a:cubicBezTo>
                      <a:pt x="361" y="193"/>
                      <a:pt x="359" y="192"/>
                      <a:pt x="356" y="191"/>
                    </a:cubicBezTo>
                    <a:cubicBezTo>
                      <a:pt x="355" y="191"/>
                      <a:pt x="349" y="195"/>
                      <a:pt x="346" y="197"/>
                    </a:cubicBezTo>
                    <a:cubicBezTo>
                      <a:pt x="343" y="198"/>
                      <a:pt x="342" y="199"/>
                      <a:pt x="340" y="200"/>
                    </a:cubicBezTo>
                    <a:cubicBezTo>
                      <a:pt x="339" y="200"/>
                      <a:pt x="336" y="200"/>
                      <a:pt x="333" y="200"/>
                    </a:cubicBezTo>
                    <a:cubicBezTo>
                      <a:pt x="329" y="199"/>
                      <a:pt x="325" y="199"/>
                      <a:pt x="321" y="200"/>
                    </a:cubicBezTo>
                    <a:cubicBezTo>
                      <a:pt x="317" y="201"/>
                      <a:pt x="316" y="203"/>
                      <a:pt x="315" y="205"/>
                    </a:cubicBezTo>
                    <a:cubicBezTo>
                      <a:pt x="313" y="206"/>
                      <a:pt x="312" y="208"/>
                      <a:pt x="310" y="208"/>
                    </a:cubicBezTo>
                    <a:cubicBezTo>
                      <a:pt x="309" y="207"/>
                      <a:pt x="307" y="207"/>
                      <a:pt x="305" y="207"/>
                    </a:cubicBezTo>
                    <a:cubicBezTo>
                      <a:pt x="304" y="207"/>
                      <a:pt x="303" y="208"/>
                      <a:pt x="302" y="208"/>
                    </a:cubicBezTo>
                    <a:cubicBezTo>
                      <a:pt x="298" y="208"/>
                      <a:pt x="295" y="207"/>
                      <a:pt x="294" y="206"/>
                    </a:cubicBezTo>
                    <a:cubicBezTo>
                      <a:pt x="291" y="205"/>
                      <a:pt x="291" y="203"/>
                      <a:pt x="291" y="202"/>
                    </a:cubicBezTo>
                    <a:cubicBezTo>
                      <a:pt x="292" y="200"/>
                      <a:pt x="294" y="199"/>
                      <a:pt x="297" y="199"/>
                    </a:cubicBezTo>
                    <a:cubicBezTo>
                      <a:pt x="298" y="199"/>
                      <a:pt x="298" y="199"/>
                      <a:pt x="298" y="199"/>
                    </a:cubicBezTo>
                    <a:cubicBezTo>
                      <a:pt x="299" y="199"/>
                      <a:pt x="299" y="199"/>
                      <a:pt x="299" y="199"/>
                    </a:cubicBezTo>
                    <a:cubicBezTo>
                      <a:pt x="299" y="199"/>
                      <a:pt x="299" y="199"/>
                      <a:pt x="299" y="199"/>
                    </a:cubicBezTo>
                    <a:cubicBezTo>
                      <a:pt x="297" y="197"/>
                      <a:pt x="298" y="194"/>
                      <a:pt x="300" y="192"/>
                    </a:cubicBezTo>
                    <a:cubicBezTo>
                      <a:pt x="296" y="193"/>
                      <a:pt x="290" y="196"/>
                      <a:pt x="289" y="196"/>
                    </a:cubicBezTo>
                    <a:cubicBezTo>
                      <a:pt x="289" y="197"/>
                      <a:pt x="289" y="197"/>
                      <a:pt x="289" y="198"/>
                    </a:cubicBezTo>
                    <a:cubicBezTo>
                      <a:pt x="289" y="200"/>
                      <a:pt x="289" y="202"/>
                      <a:pt x="286" y="203"/>
                    </a:cubicBezTo>
                    <a:cubicBezTo>
                      <a:pt x="286" y="203"/>
                      <a:pt x="285" y="204"/>
                      <a:pt x="284" y="204"/>
                    </a:cubicBezTo>
                    <a:cubicBezTo>
                      <a:pt x="283" y="204"/>
                      <a:pt x="282" y="202"/>
                      <a:pt x="281" y="201"/>
                    </a:cubicBezTo>
                    <a:cubicBezTo>
                      <a:pt x="281" y="201"/>
                      <a:pt x="280" y="200"/>
                      <a:pt x="280" y="200"/>
                    </a:cubicBezTo>
                    <a:cubicBezTo>
                      <a:pt x="280" y="200"/>
                      <a:pt x="280" y="200"/>
                      <a:pt x="279" y="200"/>
                    </a:cubicBezTo>
                    <a:cubicBezTo>
                      <a:pt x="274" y="200"/>
                      <a:pt x="259" y="204"/>
                      <a:pt x="256" y="207"/>
                    </a:cubicBezTo>
                    <a:cubicBezTo>
                      <a:pt x="254" y="210"/>
                      <a:pt x="251" y="211"/>
                      <a:pt x="248" y="212"/>
                    </a:cubicBezTo>
                    <a:cubicBezTo>
                      <a:pt x="247" y="212"/>
                      <a:pt x="246" y="213"/>
                      <a:pt x="246" y="213"/>
                    </a:cubicBezTo>
                    <a:cubicBezTo>
                      <a:pt x="245" y="216"/>
                      <a:pt x="242" y="216"/>
                      <a:pt x="238" y="217"/>
                    </a:cubicBezTo>
                    <a:cubicBezTo>
                      <a:pt x="236" y="217"/>
                      <a:pt x="233" y="218"/>
                      <a:pt x="232" y="218"/>
                    </a:cubicBezTo>
                    <a:cubicBezTo>
                      <a:pt x="231" y="219"/>
                      <a:pt x="231" y="221"/>
                      <a:pt x="231" y="223"/>
                    </a:cubicBezTo>
                    <a:cubicBezTo>
                      <a:pt x="231" y="225"/>
                      <a:pt x="231" y="227"/>
                      <a:pt x="231" y="229"/>
                    </a:cubicBezTo>
                    <a:cubicBezTo>
                      <a:pt x="230" y="232"/>
                      <a:pt x="224" y="233"/>
                      <a:pt x="216" y="233"/>
                    </a:cubicBezTo>
                    <a:cubicBezTo>
                      <a:pt x="211" y="233"/>
                      <a:pt x="211" y="233"/>
                      <a:pt x="211" y="233"/>
                    </a:cubicBezTo>
                    <a:cubicBezTo>
                      <a:pt x="211" y="233"/>
                      <a:pt x="210" y="233"/>
                      <a:pt x="210" y="233"/>
                    </a:cubicBezTo>
                    <a:cubicBezTo>
                      <a:pt x="210" y="233"/>
                      <a:pt x="210" y="233"/>
                      <a:pt x="210" y="233"/>
                    </a:cubicBezTo>
                    <a:cubicBezTo>
                      <a:pt x="206" y="233"/>
                      <a:pt x="204" y="230"/>
                      <a:pt x="203" y="227"/>
                    </a:cubicBezTo>
                    <a:cubicBezTo>
                      <a:pt x="202" y="226"/>
                      <a:pt x="201" y="224"/>
                      <a:pt x="200" y="224"/>
                    </a:cubicBezTo>
                    <a:cubicBezTo>
                      <a:pt x="199" y="224"/>
                      <a:pt x="198" y="223"/>
                      <a:pt x="197" y="222"/>
                    </a:cubicBezTo>
                    <a:cubicBezTo>
                      <a:pt x="196" y="220"/>
                      <a:pt x="197" y="218"/>
                      <a:pt x="199" y="214"/>
                    </a:cubicBezTo>
                    <a:cubicBezTo>
                      <a:pt x="200" y="212"/>
                      <a:pt x="201" y="212"/>
                      <a:pt x="203" y="212"/>
                    </a:cubicBezTo>
                    <a:cubicBezTo>
                      <a:pt x="204" y="212"/>
                      <a:pt x="205" y="212"/>
                      <a:pt x="207" y="210"/>
                    </a:cubicBezTo>
                    <a:cubicBezTo>
                      <a:pt x="210" y="209"/>
                      <a:pt x="213" y="209"/>
                      <a:pt x="215" y="210"/>
                    </a:cubicBezTo>
                    <a:cubicBezTo>
                      <a:pt x="215" y="210"/>
                      <a:pt x="215" y="210"/>
                      <a:pt x="215" y="210"/>
                    </a:cubicBezTo>
                    <a:cubicBezTo>
                      <a:pt x="215" y="209"/>
                      <a:pt x="215" y="209"/>
                      <a:pt x="214" y="208"/>
                    </a:cubicBezTo>
                    <a:cubicBezTo>
                      <a:pt x="212" y="206"/>
                      <a:pt x="210" y="204"/>
                      <a:pt x="209" y="201"/>
                    </a:cubicBezTo>
                    <a:cubicBezTo>
                      <a:pt x="209" y="200"/>
                      <a:pt x="206" y="198"/>
                      <a:pt x="202" y="198"/>
                    </a:cubicBezTo>
                    <a:cubicBezTo>
                      <a:pt x="200" y="198"/>
                      <a:pt x="199" y="198"/>
                      <a:pt x="198" y="199"/>
                    </a:cubicBezTo>
                    <a:cubicBezTo>
                      <a:pt x="195" y="199"/>
                      <a:pt x="192" y="200"/>
                      <a:pt x="188" y="199"/>
                    </a:cubicBezTo>
                    <a:cubicBezTo>
                      <a:pt x="191" y="201"/>
                      <a:pt x="190" y="203"/>
                      <a:pt x="190" y="205"/>
                    </a:cubicBezTo>
                    <a:cubicBezTo>
                      <a:pt x="190" y="206"/>
                      <a:pt x="190" y="206"/>
                      <a:pt x="190" y="207"/>
                    </a:cubicBezTo>
                    <a:cubicBezTo>
                      <a:pt x="192" y="211"/>
                      <a:pt x="188" y="217"/>
                      <a:pt x="186" y="221"/>
                    </a:cubicBezTo>
                    <a:cubicBezTo>
                      <a:pt x="185" y="221"/>
                      <a:pt x="185" y="222"/>
                      <a:pt x="185" y="222"/>
                    </a:cubicBezTo>
                    <a:cubicBezTo>
                      <a:pt x="186" y="222"/>
                      <a:pt x="187" y="222"/>
                      <a:pt x="187" y="222"/>
                    </a:cubicBezTo>
                    <a:cubicBezTo>
                      <a:pt x="188" y="222"/>
                      <a:pt x="188" y="222"/>
                      <a:pt x="188" y="222"/>
                    </a:cubicBezTo>
                    <a:cubicBezTo>
                      <a:pt x="189" y="222"/>
                      <a:pt x="191" y="222"/>
                      <a:pt x="192" y="223"/>
                    </a:cubicBezTo>
                    <a:cubicBezTo>
                      <a:pt x="194" y="226"/>
                      <a:pt x="194" y="230"/>
                      <a:pt x="194" y="233"/>
                    </a:cubicBezTo>
                    <a:cubicBezTo>
                      <a:pt x="194" y="234"/>
                      <a:pt x="194" y="234"/>
                      <a:pt x="194" y="234"/>
                    </a:cubicBezTo>
                    <a:cubicBezTo>
                      <a:pt x="194" y="237"/>
                      <a:pt x="193" y="239"/>
                      <a:pt x="192" y="240"/>
                    </a:cubicBezTo>
                    <a:cubicBezTo>
                      <a:pt x="191" y="241"/>
                      <a:pt x="190" y="242"/>
                      <a:pt x="190" y="243"/>
                    </a:cubicBezTo>
                    <a:cubicBezTo>
                      <a:pt x="190" y="245"/>
                      <a:pt x="189" y="246"/>
                      <a:pt x="188" y="246"/>
                    </a:cubicBezTo>
                    <a:cubicBezTo>
                      <a:pt x="187" y="246"/>
                      <a:pt x="186" y="245"/>
                      <a:pt x="185" y="245"/>
                    </a:cubicBezTo>
                    <a:cubicBezTo>
                      <a:pt x="185" y="245"/>
                      <a:pt x="185" y="244"/>
                      <a:pt x="184" y="244"/>
                    </a:cubicBezTo>
                    <a:cubicBezTo>
                      <a:pt x="184" y="245"/>
                      <a:pt x="183" y="245"/>
                      <a:pt x="183" y="245"/>
                    </a:cubicBezTo>
                    <a:cubicBezTo>
                      <a:pt x="181" y="245"/>
                      <a:pt x="179" y="243"/>
                      <a:pt x="178" y="240"/>
                    </a:cubicBezTo>
                    <a:cubicBezTo>
                      <a:pt x="178" y="239"/>
                      <a:pt x="175" y="239"/>
                      <a:pt x="174" y="239"/>
                    </a:cubicBezTo>
                    <a:cubicBezTo>
                      <a:pt x="172" y="239"/>
                      <a:pt x="170" y="239"/>
                      <a:pt x="168" y="239"/>
                    </a:cubicBezTo>
                    <a:cubicBezTo>
                      <a:pt x="166" y="238"/>
                      <a:pt x="165" y="238"/>
                      <a:pt x="163" y="241"/>
                    </a:cubicBezTo>
                    <a:cubicBezTo>
                      <a:pt x="161" y="245"/>
                      <a:pt x="155" y="246"/>
                      <a:pt x="152" y="247"/>
                    </a:cubicBezTo>
                    <a:cubicBezTo>
                      <a:pt x="151" y="247"/>
                      <a:pt x="148" y="249"/>
                      <a:pt x="146" y="251"/>
                    </a:cubicBezTo>
                    <a:cubicBezTo>
                      <a:pt x="144" y="252"/>
                      <a:pt x="143" y="253"/>
                      <a:pt x="142" y="254"/>
                    </a:cubicBezTo>
                    <a:cubicBezTo>
                      <a:pt x="141" y="255"/>
                      <a:pt x="141" y="255"/>
                      <a:pt x="141" y="256"/>
                    </a:cubicBezTo>
                    <a:cubicBezTo>
                      <a:pt x="140" y="258"/>
                      <a:pt x="141" y="259"/>
                      <a:pt x="143" y="261"/>
                    </a:cubicBezTo>
                    <a:cubicBezTo>
                      <a:pt x="147" y="265"/>
                      <a:pt x="149" y="268"/>
                      <a:pt x="148" y="272"/>
                    </a:cubicBezTo>
                    <a:cubicBezTo>
                      <a:pt x="148" y="275"/>
                      <a:pt x="143" y="275"/>
                      <a:pt x="142" y="275"/>
                    </a:cubicBezTo>
                    <a:cubicBezTo>
                      <a:pt x="141" y="275"/>
                      <a:pt x="133" y="275"/>
                      <a:pt x="131" y="272"/>
                    </a:cubicBezTo>
                    <a:cubicBezTo>
                      <a:pt x="130" y="271"/>
                      <a:pt x="126" y="270"/>
                      <a:pt x="123" y="270"/>
                    </a:cubicBezTo>
                    <a:cubicBezTo>
                      <a:pt x="122" y="270"/>
                      <a:pt x="122" y="270"/>
                      <a:pt x="121" y="270"/>
                    </a:cubicBezTo>
                    <a:cubicBezTo>
                      <a:pt x="121" y="270"/>
                      <a:pt x="121" y="270"/>
                      <a:pt x="121" y="270"/>
                    </a:cubicBezTo>
                    <a:cubicBezTo>
                      <a:pt x="119" y="270"/>
                      <a:pt x="117" y="268"/>
                      <a:pt x="114" y="266"/>
                    </a:cubicBezTo>
                    <a:cubicBezTo>
                      <a:pt x="112" y="264"/>
                      <a:pt x="109" y="262"/>
                      <a:pt x="108" y="262"/>
                    </a:cubicBezTo>
                    <a:cubicBezTo>
                      <a:pt x="108" y="262"/>
                      <a:pt x="108" y="262"/>
                      <a:pt x="108" y="262"/>
                    </a:cubicBezTo>
                    <a:cubicBezTo>
                      <a:pt x="106" y="262"/>
                      <a:pt x="104" y="265"/>
                      <a:pt x="103" y="267"/>
                    </a:cubicBezTo>
                    <a:cubicBezTo>
                      <a:pt x="101" y="267"/>
                      <a:pt x="101" y="267"/>
                      <a:pt x="101" y="267"/>
                    </a:cubicBezTo>
                    <a:cubicBezTo>
                      <a:pt x="101" y="267"/>
                      <a:pt x="101" y="267"/>
                      <a:pt x="101" y="267"/>
                    </a:cubicBezTo>
                    <a:cubicBezTo>
                      <a:pt x="103" y="267"/>
                      <a:pt x="103" y="267"/>
                      <a:pt x="103" y="267"/>
                    </a:cubicBezTo>
                    <a:cubicBezTo>
                      <a:pt x="103" y="267"/>
                      <a:pt x="104" y="268"/>
                      <a:pt x="104" y="268"/>
                    </a:cubicBezTo>
                    <a:close/>
                    <a:moveTo>
                      <a:pt x="849" y="490"/>
                    </a:moveTo>
                    <a:cubicBezTo>
                      <a:pt x="850" y="489"/>
                      <a:pt x="852" y="488"/>
                      <a:pt x="855" y="487"/>
                    </a:cubicBezTo>
                    <a:cubicBezTo>
                      <a:pt x="860" y="485"/>
                      <a:pt x="868" y="482"/>
                      <a:pt x="871" y="477"/>
                    </a:cubicBezTo>
                    <a:cubicBezTo>
                      <a:pt x="873" y="472"/>
                      <a:pt x="879" y="468"/>
                      <a:pt x="884" y="464"/>
                    </a:cubicBezTo>
                    <a:cubicBezTo>
                      <a:pt x="890" y="459"/>
                      <a:pt x="897" y="455"/>
                      <a:pt x="901" y="448"/>
                    </a:cubicBezTo>
                    <a:cubicBezTo>
                      <a:pt x="903" y="445"/>
                      <a:pt x="905" y="441"/>
                      <a:pt x="907" y="437"/>
                    </a:cubicBezTo>
                    <a:cubicBezTo>
                      <a:pt x="911" y="429"/>
                      <a:pt x="913" y="424"/>
                      <a:pt x="917" y="424"/>
                    </a:cubicBezTo>
                    <a:cubicBezTo>
                      <a:pt x="917" y="424"/>
                      <a:pt x="917" y="424"/>
                      <a:pt x="917" y="424"/>
                    </a:cubicBezTo>
                    <a:cubicBezTo>
                      <a:pt x="918" y="425"/>
                      <a:pt x="919" y="425"/>
                      <a:pt x="920" y="427"/>
                    </a:cubicBezTo>
                    <a:cubicBezTo>
                      <a:pt x="921" y="434"/>
                      <a:pt x="915" y="460"/>
                      <a:pt x="906" y="468"/>
                    </a:cubicBezTo>
                    <a:cubicBezTo>
                      <a:pt x="901" y="472"/>
                      <a:pt x="895" y="475"/>
                      <a:pt x="889" y="477"/>
                    </a:cubicBezTo>
                    <a:cubicBezTo>
                      <a:pt x="884" y="479"/>
                      <a:pt x="878" y="481"/>
                      <a:pt x="878" y="484"/>
                    </a:cubicBezTo>
                    <a:cubicBezTo>
                      <a:pt x="878" y="491"/>
                      <a:pt x="862" y="494"/>
                      <a:pt x="855" y="494"/>
                    </a:cubicBezTo>
                    <a:cubicBezTo>
                      <a:pt x="852" y="494"/>
                      <a:pt x="850" y="494"/>
                      <a:pt x="849" y="493"/>
                    </a:cubicBezTo>
                    <a:cubicBezTo>
                      <a:pt x="849" y="492"/>
                      <a:pt x="849" y="491"/>
                      <a:pt x="849" y="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8" name="Freeform 1148"/>
              <p:cNvSpPr>
                <a:spLocks/>
              </p:cNvSpPr>
              <p:nvPr/>
            </p:nvSpPr>
            <p:spPr bwMode="auto">
              <a:xfrm>
                <a:off x="4790" y="1671"/>
                <a:ext cx="25" cy="109"/>
              </a:xfrm>
              <a:custGeom>
                <a:avLst/>
                <a:gdLst>
                  <a:gd name="T0" fmla="*/ 5 w 26"/>
                  <a:gd name="T1" fmla="*/ 42 h 114"/>
                  <a:gd name="T2" fmla="*/ 5 w 26"/>
                  <a:gd name="T3" fmla="*/ 65 h 114"/>
                  <a:gd name="T4" fmla="*/ 4 w 26"/>
                  <a:gd name="T5" fmla="*/ 85 h 114"/>
                  <a:gd name="T6" fmla="*/ 3 w 26"/>
                  <a:gd name="T7" fmla="*/ 105 h 114"/>
                  <a:gd name="T8" fmla="*/ 2 w 26"/>
                  <a:gd name="T9" fmla="*/ 114 h 114"/>
                  <a:gd name="T10" fmla="*/ 7 w 26"/>
                  <a:gd name="T11" fmla="*/ 109 h 114"/>
                  <a:gd name="T12" fmla="*/ 11 w 26"/>
                  <a:gd name="T13" fmla="*/ 109 h 114"/>
                  <a:gd name="T14" fmla="*/ 6 w 26"/>
                  <a:gd name="T15" fmla="*/ 96 h 114"/>
                  <a:gd name="T16" fmla="*/ 7 w 26"/>
                  <a:gd name="T17" fmla="*/ 85 h 114"/>
                  <a:gd name="T18" fmla="*/ 9 w 26"/>
                  <a:gd name="T19" fmla="*/ 77 h 114"/>
                  <a:gd name="T20" fmla="*/ 16 w 26"/>
                  <a:gd name="T21" fmla="*/ 70 h 114"/>
                  <a:gd name="T22" fmla="*/ 25 w 26"/>
                  <a:gd name="T23" fmla="*/ 74 h 114"/>
                  <a:gd name="T24" fmla="*/ 26 w 26"/>
                  <a:gd name="T25" fmla="*/ 75 h 114"/>
                  <a:gd name="T26" fmla="*/ 26 w 26"/>
                  <a:gd name="T27" fmla="*/ 75 h 114"/>
                  <a:gd name="T28" fmla="*/ 20 w 26"/>
                  <a:gd name="T29" fmla="*/ 57 h 114"/>
                  <a:gd name="T30" fmla="*/ 14 w 26"/>
                  <a:gd name="T31" fmla="*/ 35 h 114"/>
                  <a:gd name="T32" fmla="*/ 14 w 26"/>
                  <a:gd name="T33" fmla="*/ 21 h 114"/>
                  <a:gd name="T34" fmla="*/ 13 w 26"/>
                  <a:gd name="T35" fmla="*/ 12 h 114"/>
                  <a:gd name="T36" fmla="*/ 7 w 26"/>
                  <a:gd name="T37" fmla="*/ 0 h 114"/>
                  <a:gd name="T38" fmla="*/ 7 w 26"/>
                  <a:gd name="T39" fmla="*/ 2 h 114"/>
                  <a:gd name="T40" fmla="*/ 2 w 26"/>
                  <a:gd name="T41" fmla="*/ 10 h 114"/>
                  <a:gd name="T42" fmla="*/ 1 w 26"/>
                  <a:gd name="T43" fmla="*/ 10 h 114"/>
                  <a:gd name="T44" fmla="*/ 1 w 26"/>
                  <a:gd name="T45" fmla="*/ 13 h 114"/>
                  <a:gd name="T46" fmla="*/ 1 w 26"/>
                  <a:gd name="T47" fmla="*/ 21 h 114"/>
                  <a:gd name="T48" fmla="*/ 5 w 26"/>
                  <a:gd name="T49" fmla="*/ 4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14">
                    <a:moveTo>
                      <a:pt x="5" y="42"/>
                    </a:moveTo>
                    <a:cubicBezTo>
                      <a:pt x="6" y="45"/>
                      <a:pt x="6" y="53"/>
                      <a:pt x="5" y="65"/>
                    </a:cubicBezTo>
                    <a:cubicBezTo>
                      <a:pt x="4" y="73"/>
                      <a:pt x="3" y="83"/>
                      <a:pt x="4" y="85"/>
                    </a:cubicBezTo>
                    <a:cubicBezTo>
                      <a:pt x="5" y="89"/>
                      <a:pt x="5" y="95"/>
                      <a:pt x="3" y="105"/>
                    </a:cubicBezTo>
                    <a:cubicBezTo>
                      <a:pt x="2" y="108"/>
                      <a:pt x="2" y="111"/>
                      <a:pt x="2" y="114"/>
                    </a:cubicBezTo>
                    <a:cubicBezTo>
                      <a:pt x="2" y="112"/>
                      <a:pt x="4" y="109"/>
                      <a:pt x="7" y="109"/>
                    </a:cubicBezTo>
                    <a:cubicBezTo>
                      <a:pt x="9" y="108"/>
                      <a:pt x="10" y="109"/>
                      <a:pt x="11" y="109"/>
                    </a:cubicBezTo>
                    <a:cubicBezTo>
                      <a:pt x="9" y="107"/>
                      <a:pt x="7" y="102"/>
                      <a:pt x="6" y="96"/>
                    </a:cubicBezTo>
                    <a:cubicBezTo>
                      <a:pt x="4" y="93"/>
                      <a:pt x="6" y="89"/>
                      <a:pt x="7" y="85"/>
                    </a:cubicBezTo>
                    <a:cubicBezTo>
                      <a:pt x="8" y="83"/>
                      <a:pt x="9" y="80"/>
                      <a:pt x="9" y="77"/>
                    </a:cubicBezTo>
                    <a:cubicBezTo>
                      <a:pt x="9" y="73"/>
                      <a:pt x="12" y="70"/>
                      <a:pt x="16" y="70"/>
                    </a:cubicBezTo>
                    <a:cubicBezTo>
                      <a:pt x="19" y="70"/>
                      <a:pt x="23" y="72"/>
                      <a:pt x="25" y="74"/>
                    </a:cubicBezTo>
                    <a:cubicBezTo>
                      <a:pt x="26" y="75"/>
                      <a:pt x="26" y="75"/>
                      <a:pt x="26" y="75"/>
                    </a:cubicBezTo>
                    <a:cubicBezTo>
                      <a:pt x="26" y="75"/>
                      <a:pt x="26" y="75"/>
                      <a:pt x="26" y="75"/>
                    </a:cubicBezTo>
                    <a:cubicBezTo>
                      <a:pt x="25" y="73"/>
                      <a:pt x="23" y="67"/>
                      <a:pt x="20" y="57"/>
                    </a:cubicBezTo>
                    <a:cubicBezTo>
                      <a:pt x="18" y="49"/>
                      <a:pt x="16" y="39"/>
                      <a:pt x="14" y="35"/>
                    </a:cubicBezTo>
                    <a:cubicBezTo>
                      <a:pt x="12" y="30"/>
                      <a:pt x="13" y="25"/>
                      <a:pt x="14" y="21"/>
                    </a:cubicBezTo>
                    <a:cubicBezTo>
                      <a:pt x="15" y="16"/>
                      <a:pt x="16" y="13"/>
                      <a:pt x="13" y="12"/>
                    </a:cubicBezTo>
                    <a:cubicBezTo>
                      <a:pt x="9" y="8"/>
                      <a:pt x="8" y="4"/>
                      <a:pt x="7" y="0"/>
                    </a:cubicBezTo>
                    <a:cubicBezTo>
                      <a:pt x="7" y="1"/>
                      <a:pt x="7" y="2"/>
                      <a:pt x="7" y="2"/>
                    </a:cubicBezTo>
                    <a:cubicBezTo>
                      <a:pt x="7" y="5"/>
                      <a:pt x="7" y="10"/>
                      <a:pt x="2" y="10"/>
                    </a:cubicBezTo>
                    <a:cubicBezTo>
                      <a:pt x="1" y="10"/>
                      <a:pt x="1" y="10"/>
                      <a:pt x="1" y="10"/>
                    </a:cubicBezTo>
                    <a:cubicBezTo>
                      <a:pt x="1" y="11"/>
                      <a:pt x="1" y="12"/>
                      <a:pt x="1" y="13"/>
                    </a:cubicBezTo>
                    <a:cubicBezTo>
                      <a:pt x="2" y="15"/>
                      <a:pt x="2" y="18"/>
                      <a:pt x="1" y="21"/>
                    </a:cubicBezTo>
                    <a:cubicBezTo>
                      <a:pt x="0" y="27"/>
                      <a:pt x="2" y="36"/>
                      <a:pt x="5"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9" name="Freeform 1149"/>
              <p:cNvSpPr>
                <a:spLocks/>
              </p:cNvSpPr>
              <p:nvPr/>
            </p:nvSpPr>
            <p:spPr bwMode="auto">
              <a:xfrm>
                <a:off x="3824" y="1256"/>
                <a:ext cx="190" cy="130"/>
              </a:xfrm>
              <a:custGeom>
                <a:avLst/>
                <a:gdLst>
                  <a:gd name="T0" fmla="*/ 10 w 199"/>
                  <a:gd name="T1" fmla="*/ 115 h 136"/>
                  <a:gd name="T2" fmla="*/ 13 w 199"/>
                  <a:gd name="T3" fmla="*/ 121 h 136"/>
                  <a:gd name="T4" fmla="*/ 15 w 199"/>
                  <a:gd name="T5" fmla="*/ 124 h 136"/>
                  <a:gd name="T6" fmla="*/ 15 w 199"/>
                  <a:gd name="T7" fmla="*/ 119 h 136"/>
                  <a:gd name="T8" fmla="*/ 28 w 199"/>
                  <a:gd name="T9" fmla="*/ 124 h 136"/>
                  <a:gd name="T10" fmla="*/ 26 w 199"/>
                  <a:gd name="T11" fmla="*/ 130 h 136"/>
                  <a:gd name="T12" fmla="*/ 47 w 199"/>
                  <a:gd name="T13" fmla="*/ 134 h 136"/>
                  <a:gd name="T14" fmla="*/ 67 w 199"/>
                  <a:gd name="T15" fmla="*/ 135 h 136"/>
                  <a:gd name="T16" fmla="*/ 52 w 199"/>
                  <a:gd name="T17" fmla="*/ 123 h 136"/>
                  <a:gd name="T18" fmla="*/ 49 w 199"/>
                  <a:gd name="T19" fmla="*/ 96 h 136"/>
                  <a:gd name="T20" fmla="*/ 58 w 199"/>
                  <a:gd name="T21" fmla="*/ 83 h 136"/>
                  <a:gd name="T22" fmla="*/ 69 w 199"/>
                  <a:gd name="T23" fmla="*/ 71 h 136"/>
                  <a:gd name="T24" fmla="*/ 70 w 199"/>
                  <a:gd name="T25" fmla="*/ 69 h 136"/>
                  <a:gd name="T26" fmla="*/ 79 w 199"/>
                  <a:gd name="T27" fmla="*/ 60 h 136"/>
                  <a:gd name="T28" fmla="*/ 80 w 199"/>
                  <a:gd name="T29" fmla="*/ 52 h 136"/>
                  <a:gd name="T30" fmla="*/ 91 w 199"/>
                  <a:gd name="T31" fmla="*/ 49 h 136"/>
                  <a:gd name="T32" fmla="*/ 106 w 199"/>
                  <a:gd name="T33" fmla="*/ 43 h 136"/>
                  <a:gd name="T34" fmla="*/ 199 w 199"/>
                  <a:gd name="T35" fmla="*/ 4 h 136"/>
                  <a:gd name="T36" fmla="*/ 191 w 199"/>
                  <a:gd name="T37" fmla="*/ 0 h 136"/>
                  <a:gd name="T38" fmla="*/ 154 w 199"/>
                  <a:gd name="T39" fmla="*/ 11 h 136"/>
                  <a:gd name="T40" fmla="*/ 131 w 199"/>
                  <a:gd name="T41" fmla="*/ 17 h 136"/>
                  <a:gd name="T42" fmla="*/ 114 w 199"/>
                  <a:gd name="T43" fmla="*/ 16 h 136"/>
                  <a:gd name="T44" fmla="*/ 107 w 199"/>
                  <a:gd name="T45" fmla="*/ 19 h 136"/>
                  <a:gd name="T46" fmla="*/ 93 w 199"/>
                  <a:gd name="T47" fmla="*/ 23 h 136"/>
                  <a:gd name="T48" fmla="*/ 80 w 199"/>
                  <a:gd name="T49" fmla="*/ 28 h 136"/>
                  <a:gd name="T50" fmla="*/ 72 w 199"/>
                  <a:gd name="T51" fmla="*/ 33 h 136"/>
                  <a:gd name="T52" fmla="*/ 59 w 199"/>
                  <a:gd name="T53" fmla="*/ 37 h 136"/>
                  <a:gd name="T54" fmla="*/ 59 w 199"/>
                  <a:gd name="T55" fmla="*/ 42 h 136"/>
                  <a:gd name="T56" fmla="*/ 55 w 199"/>
                  <a:gd name="T57" fmla="*/ 50 h 136"/>
                  <a:gd name="T58" fmla="*/ 54 w 199"/>
                  <a:gd name="T59" fmla="*/ 52 h 136"/>
                  <a:gd name="T60" fmla="*/ 49 w 199"/>
                  <a:gd name="T61" fmla="*/ 57 h 136"/>
                  <a:gd name="T62" fmla="*/ 39 w 199"/>
                  <a:gd name="T63" fmla="*/ 65 h 136"/>
                  <a:gd name="T64" fmla="*/ 35 w 199"/>
                  <a:gd name="T65" fmla="*/ 68 h 136"/>
                  <a:gd name="T66" fmla="*/ 41 w 199"/>
                  <a:gd name="T67" fmla="*/ 71 h 136"/>
                  <a:gd name="T68" fmla="*/ 36 w 199"/>
                  <a:gd name="T69" fmla="*/ 77 h 136"/>
                  <a:gd name="T70" fmla="*/ 28 w 199"/>
                  <a:gd name="T71" fmla="*/ 83 h 136"/>
                  <a:gd name="T72" fmla="*/ 24 w 199"/>
                  <a:gd name="T73" fmla="*/ 88 h 136"/>
                  <a:gd name="T74" fmla="*/ 21 w 199"/>
                  <a:gd name="T75" fmla="*/ 96 h 136"/>
                  <a:gd name="T76" fmla="*/ 15 w 199"/>
                  <a:gd name="T77" fmla="*/ 103 h 136"/>
                  <a:gd name="T78" fmla="*/ 1 w 199"/>
                  <a:gd name="T79" fmla="*/ 110 h 136"/>
                  <a:gd name="T80" fmla="*/ 8 w 199"/>
                  <a:gd name="T81" fmla="*/ 1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136">
                    <a:moveTo>
                      <a:pt x="8" y="114"/>
                    </a:moveTo>
                    <a:cubicBezTo>
                      <a:pt x="9" y="115"/>
                      <a:pt x="9" y="115"/>
                      <a:pt x="10" y="115"/>
                    </a:cubicBezTo>
                    <a:cubicBezTo>
                      <a:pt x="11" y="115"/>
                      <a:pt x="13" y="115"/>
                      <a:pt x="14" y="116"/>
                    </a:cubicBezTo>
                    <a:cubicBezTo>
                      <a:pt x="15" y="118"/>
                      <a:pt x="14" y="119"/>
                      <a:pt x="13" y="121"/>
                    </a:cubicBezTo>
                    <a:cubicBezTo>
                      <a:pt x="13" y="123"/>
                      <a:pt x="13" y="123"/>
                      <a:pt x="13" y="123"/>
                    </a:cubicBezTo>
                    <a:cubicBezTo>
                      <a:pt x="14" y="124"/>
                      <a:pt x="15" y="124"/>
                      <a:pt x="15" y="124"/>
                    </a:cubicBezTo>
                    <a:cubicBezTo>
                      <a:pt x="15" y="124"/>
                      <a:pt x="15" y="123"/>
                      <a:pt x="15" y="122"/>
                    </a:cubicBezTo>
                    <a:cubicBezTo>
                      <a:pt x="14" y="120"/>
                      <a:pt x="14" y="119"/>
                      <a:pt x="15" y="119"/>
                    </a:cubicBezTo>
                    <a:cubicBezTo>
                      <a:pt x="15" y="118"/>
                      <a:pt x="16" y="117"/>
                      <a:pt x="17" y="117"/>
                    </a:cubicBezTo>
                    <a:cubicBezTo>
                      <a:pt x="21" y="117"/>
                      <a:pt x="27" y="120"/>
                      <a:pt x="28" y="124"/>
                    </a:cubicBezTo>
                    <a:cubicBezTo>
                      <a:pt x="29" y="126"/>
                      <a:pt x="28" y="128"/>
                      <a:pt x="27" y="129"/>
                    </a:cubicBezTo>
                    <a:cubicBezTo>
                      <a:pt x="26" y="129"/>
                      <a:pt x="26" y="130"/>
                      <a:pt x="26" y="130"/>
                    </a:cubicBezTo>
                    <a:cubicBezTo>
                      <a:pt x="27" y="131"/>
                      <a:pt x="34" y="133"/>
                      <a:pt x="40" y="134"/>
                    </a:cubicBezTo>
                    <a:cubicBezTo>
                      <a:pt x="41" y="134"/>
                      <a:pt x="44" y="134"/>
                      <a:pt x="47" y="134"/>
                    </a:cubicBezTo>
                    <a:cubicBezTo>
                      <a:pt x="52" y="135"/>
                      <a:pt x="58" y="136"/>
                      <a:pt x="62" y="136"/>
                    </a:cubicBezTo>
                    <a:cubicBezTo>
                      <a:pt x="66" y="136"/>
                      <a:pt x="67" y="135"/>
                      <a:pt x="67" y="135"/>
                    </a:cubicBezTo>
                    <a:cubicBezTo>
                      <a:pt x="67" y="135"/>
                      <a:pt x="64" y="133"/>
                      <a:pt x="62" y="131"/>
                    </a:cubicBezTo>
                    <a:cubicBezTo>
                      <a:pt x="59" y="129"/>
                      <a:pt x="56" y="127"/>
                      <a:pt x="52" y="123"/>
                    </a:cubicBezTo>
                    <a:cubicBezTo>
                      <a:pt x="48" y="119"/>
                      <a:pt x="43" y="111"/>
                      <a:pt x="44" y="104"/>
                    </a:cubicBezTo>
                    <a:cubicBezTo>
                      <a:pt x="44" y="100"/>
                      <a:pt x="46" y="98"/>
                      <a:pt x="49" y="96"/>
                    </a:cubicBezTo>
                    <a:cubicBezTo>
                      <a:pt x="52" y="94"/>
                      <a:pt x="52" y="93"/>
                      <a:pt x="52" y="91"/>
                    </a:cubicBezTo>
                    <a:cubicBezTo>
                      <a:pt x="53" y="88"/>
                      <a:pt x="53" y="86"/>
                      <a:pt x="58" y="83"/>
                    </a:cubicBezTo>
                    <a:cubicBezTo>
                      <a:pt x="61" y="81"/>
                      <a:pt x="62" y="78"/>
                      <a:pt x="62" y="76"/>
                    </a:cubicBezTo>
                    <a:cubicBezTo>
                      <a:pt x="63" y="74"/>
                      <a:pt x="64" y="71"/>
                      <a:pt x="69" y="71"/>
                    </a:cubicBezTo>
                    <a:cubicBezTo>
                      <a:pt x="70" y="71"/>
                      <a:pt x="70" y="71"/>
                      <a:pt x="70" y="71"/>
                    </a:cubicBezTo>
                    <a:cubicBezTo>
                      <a:pt x="70" y="70"/>
                      <a:pt x="70" y="70"/>
                      <a:pt x="70" y="69"/>
                    </a:cubicBezTo>
                    <a:cubicBezTo>
                      <a:pt x="70" y="68"/>
                      <a:pt x="69" y="64"/>
                      <a:pt x="74" y="63"/>
                    </a:cubicBezTo>
                    <a:cubicBezTo>
                      <a:pt x="76" y="63"/>
                      <a:pt x="78" y="62"/>
                      <a:pt x="79" y="60"/>
                    </a:cubicBezTo>
                    <a:cubicBezTo>
                      <a:pt x="80" y="58"/>
                      <a:pt x="80" y="56"/>
                      <a:pt x="80" y="55"/>
                    </a:cubicBezTo>
                    <a:cubicBezTo>
                      <a:pt x="79" y="54"/>
                      <a:pt x="80" y="53"/>
                      <a:pt x="80" y="52"/>
                    </a:cubicBezTo>
                    <a:cubicBezTo>
                      <a:pt x="81" y="51"/>
                      <a:pt x="83" y="51"/>
                      <a:pt x="85" y="51"/>
                    </a:cubicBezTo>
                    <a:cubicBezTo>
                      <a:pt x="87" y="51"/>
                      <a:pt x="90" y="51"/>
                      <a:pt x="91" y="49"/>
                    </a:cubicBezTo>
                    <a:cubicBezTo>
                      <a:pt x="93" y="47"/>
                      <a:pt x="96" y="46"/>
                      <a:pt x="99" y="46"/>
                    </a:cubicBezTo>
                    <a:cubicBezTo>
                      <a:pt x="102" y="45"/>
                      <a:pt x="105" y="45"/>
                      <a:pt x="106" y="43"/>
                    </a:cubicBezTo>
                    <a:cubicBezTo>
                      <a:pt x="109" y="35"/>
                      <a:pt x="152" y="22"/>
                      <a:pt x="170" y="18"/>
                    </a:cubicBezTo>
                    <a:cubicBezTo>
                      <a:pt x="188" y="14"/>
                      <a:pt x="198" y="8"/>
                      <a:pt x="199" y="4"/>
                    </a:cubicBezTo>
                    <a:cubicBezTo>
                      <a:pt x="199" y="3"/>
                      <a:pt x="199" y="3"/>
                      <a:pt x="198" y="1"/>
                    </a:cubicBezTo>
                    <a:cubicBezTo>
                      <a:pt x="196" y="0"/>
                      <a:pt x="194" y="0"/>
                      <a:pt x="191" y="0"/>
                    </a:cubicBezTo>
                    <a:cubicBezTo>
                      <a:pt x="182" y="0"/>
                      <a:pt x="169" y="5"/>
                      <a:pt x="166" y="8"/>
                    </a:cubicBezTo>
                    <a:cubicBezTo>
                      <a:pt x="162" y="11"/>
                      <a:pt x="158" y="11"/>
                      <a:pt x="154" y="11"/>
                    </a:cubicBezTo>
                    <a:cubicBezTo>
                      <a:pt x="152" y="11"/>
                      <a:pt x="149" y="12"/>
                      <a:pt x="147" y="13"/>
                    </a:cubicBezTo>
                    <a:cubicBezTo>
                      <a:pt x="144" y="15"/>
                      <a:pt x="137" y="17"/>
                      <a:pt x="131" y="17"/>
                    </a:cubicBezTo>
                    <a:cubicBezTo>
                      <a:pt x="128" y="17"/>
                      <a:pt x="125" y="16"/>
                      <a:pt x="123" y="15"/>
                    </a:cubicBezTo>
                    <a:cubicBezTo>
                      <a:pt x="120" y="13"/>
                      <a:pt x="117" y="15"/>
                      <a:pt x="114" y="16"/>
                    </a:cubicBezTo>
                    <a:cubicBezTo>
                      <a:pt x="112" y="18"/>
                      <a:pt x="109" y="19"/>
                      <a:pt x="107" y="19"/>
                    </a:cubicBezTo>
                    <a:cubicBezTo>
                      <a:pt x="107" y="19"/>
                      <a:pt x="107" y="19"/>
                      <a:pt x="107" y="19"/>
                    </a:cubicBezTo>
                    <a:cubicBezTo>
                      <a:pt x="105" y="19"/>
                      <a:pt x="103" y="20"/>
                      <a:pt x="101" y="21"/>
                    </a:cubicBezTo>
                    <a:cubicBezTo>
                      <a:pt x="99" y="22"/>
                      <a:pt x="96" y="23"/>
                      <a:pt x="93" y="23"/>
                    </a:cubicBezTo>
                    <a:cubicBezTo>
                      <a:pt x="93" y="23"/>
                      <a:pt x="93" y="23"/>
                      <a:pt x="93" y="23"/>
                    </a:cubicBezTo>
                    <a:cubicBezTo>
                      <a:pt x="88" y="23"/>
                      <a:pt x="81" y="26"/>
                      <a:pt x="80" y="28"/>
                    </a:cubicBezTo>
                    <a:cubicBezTo>
                      <a:pt x="80" y="30"/>
                      <a:pt x="77" y="31"/>
                      <a:pt x="75" y="31"/>
                    </a:cubicBezTo>
                    <a:cubicBezTo>
                      <a:pt x="74" y="32"/>
                      <a:pt x="72" y="32"/>
                      <a:pt x="72" y="33"/>
                    </a:cubicBezTo>
                    <a:cubicBezTo>
                      <a:pt x="72" y="36"/>
                      <a:pt x="67" y="39"/>
                      <a:pt x="63" y="39"/>
                    </a:cubicBezTo>
                    <a:cubicBezTo>
                      <a:pt x="62" y="39"/>
                      <a:pt x="60" y="39"/>
                      <a:pt x="59" y="37"/>
                    </a:cubicBezTo>
                    <a:cubicBezTo>
                      <a:pt x="58" y="37"/>
                      <a:pt x="58" y="37"/>
                      <a:pt x="57" y="38"/>
                    </a:cubicBezTo>
                    <a:cubicBezTo>
                      <a:pt x="57" y="39"/>
                      <a:pt x="57" y="41"/>
                      <a:pt x="59" y="42"/>
                    </a:cubicBezTo>
                    <a:cubicBezTo>
                      <a:pt x="60" y="43"/>
                      <a:pt x="61" y="45"/>
                      <a:pt x="60" y="46"/>
                    </a:cubicBezTo>
                    <a:cubicBezTo>
                      <a:pt x="60" y="48"/>
                      <a:pt x="57" y="49"/>
                      <a:pt x="55" y="50"/>
                    </a:cubicBezTo>
                    <a:cubicBezTo>
                      <a:pt x="54" y="50"/>
                      <a:pt x="54" y="51"/>
                      <a:pt x="53" y="51"/>
                    </a:cubicBezTo>
                    <a:cubicBezTo>
                      <a:pt x="54" y="51"/>
                      <a:pt x="54" y="52"/>
                      <a:pt x="54" y="52"/>
                    </a:cubicBezTo>
                    <a:cubicBezTo>
                      <a:pt x="53" y="54"/>
                      <a:pt x="52" y="55"/>
                      <a:pt x="51" y="56"/>
                    </a:cubicBezTo>
                    <a:cubicBezTo>
                      <a:pt x="50" y="56"/>
                      <a:pt x="50" y="57"/>
                      <a:pt x="49" y="57"/>
                    </a:cubicBezTo>
                    <a:cubicBezTo>
                      <a:pt x="50" y="58"/>
                      <a:pt x="50" y="60"/>
                      <a:pt x="50" y="61"/>
                    </a:cubicBezTo>
                    <a:cubicBezTo>
                      <a:pt x="48" y="63"/>
                      <a:pt x="44" y="64"/>
                      <a:pt x="39" y="65"/>
                    </a:cubicBezTo>
                    <a:cubicBezTo>
                      <a:pt x="38" y="65"/>
                      <a:pt x="38" y="65"/>
                      <a:pt x="38" y="65"/>
                    </a:cubicBezTo>
                    <a:cubicBezTo>
                      <a:pt x="36" y="66"/>
                      <a:pt x="35" y="67"/>
                      <a:pt x="35" y="68"/>
                    </a:cubicBezTo>
                    <a:cubicBezTo>
                      <a:pt x="35" y="69"/>
                      <a:pt x="36" y="69"/>
                      <a:pt x="37" y="69"/>
                    </a:cubicBezTo>
                    <a:cubicBezTo>
                      <a:pt x="39" y="69"/>
                      <a:pt x="40" y="69"/>
                      <a:pt x="41" y="71"/>
                    </a:cubicBezTo>
                    <a:cubicBezTo>
                      <a:pt x="41" y="73"/>
                      <a:pt x="40" y="74"/>
                      <a:pt x="39" y="74"/>
                    </a:cubicBezTo>
                    <a:cubicBezTo>
                      <a:pt x="37" y="75"/>
                      <a:pt x="36" y="76"/>
                      <a:pt x="36" y="77"/>
                    </a:cubicBezTo>
                    <a:cubicBezTo>
                      <a:pt x="36" y="79"/>
                      <a:pt x="35" y="80"/>
                      <a:pt x="35" y="81"/>
                    </a:cubicBezTo>
                    <a:cubicBezTo>
                      <a:pt x="33" y="82"/>
                      <a:pt x="31" y="83"/>
                      <a:pt x="28" y="83"/>
                    </a:cubicBezTo>
                    <a:cubicBezTo>
                      <a:pt x="27" y="83"/>
                      <a:pt x="26" y="83"/>
                      <a:pt x="26" y="83"/>
                    </a:cubicBezTo>
                    <a:cubicBezTo>
                      <a:pt x="26" y="85"/>
                      <a:pt x="25" y="86"/>
                      <a:pt x="24" y="88"/>
                    </a:cubicBezTo>
                    <a:cubicBezTo>
                      <a:pt x="23" y="89"/>
                      <a:pt x="21" y="90"/>
                      <a:pt x="17" y="90"/>
                    </a:cubicBezTo>
                    <a:cubicBezTo>
                      <a:pt x="19" y="92"/>
                      <a:pt x="21" y="93"/>
                      <a:pt x="21" y="96"/>
                    </a:cubicBezTo>
                    <a:cubicBezTo>
                      <a:pt x="22" y="99"/>
                      <a:pt x="19" y="100"/>
                      <a:pt x="17" y="100"/>
                    </a:cubicBezTo>
                    <a:cubicBezTo>
                      <a:pt x="15" y="101"/>
                      <a:pt x="15" y="101"/>
                      <a:pt x="15" y="103"/>
                    </a:cubicBezTo>
                    <a:cubicBezTo>
                      <a:pt x="14" y="107"/>
                      <a:pt x="10" y="107"/>
                      <a:pt x="7" y="108"/>
                    </a:cubicBezTo>
                    <a:cubicBezTo>
                      <a:pt x="3" y="108"/>
                      <a:pt x="1" y="108"/>
                      <a:pt x="1" y="110"/>
                    </a:cubicBezTo>
                    <a:cubicBezTo>
                      <a:pt x="0" y="112"/>
                      <a:pt x="0" y="113"/>
                      <a:pt x="1" y="113"/>
                    </a:cubicBezTo>
                    <a:cubicBezTo>
                      <a:pt x="2" y="114"/>
                      <a:pt x="5" y="114"/>
                      <a:pt x="8"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0" name="Freeform 1150"/>
              <p:cNvSpPr>
                <a:spLocks/>
              </p:cNvSpPr>
              <p:nvPr/>
            </p:nvSpPr>
            <p:spPr bwMode="auto">
              <a:xfrm>
                <a:off x="4670" y="2328"/>
                <a:ext cx="106" cy="89"/>
              </a:xfrm>
              <a:custGeom>
                <a:avLst/>
                <a:gdLst>
                  <a:gd name="T0" fmla="*/ 74 w 111"/>
                  <a:gd name="T1" fmla="*/ 14 h 93"/>
                  <a:gd name="T2" fmla="*/ 70 w 111"/>
                  <a:gd name="T3" fmla="*/ 18 h 93"/>
                  <a:gd name="T4" fmla="*/ 64 w 111"/>
                  <a:gd name="T5" fmla="*/ 23 h 93"/>
                  <a:gd name="T6" fmla="*/ 58 w 111"/>
                  <a:gd name="T7" fmla="*/ 27 h 93"/>
                  <a:gd name="T8" fmla="*/ 46 w 111"/>
                  <a:gd name="T9" fmla="*/ 34 h 93"/>
                  <a:gd name="T10" fmla="*/ 45 w 111"/>
                  <a:gd name="T11" fmla="*/ 35 h 93"/>
                  <a:gd name="T12" fmla="*/ 35 w 111"/>
                  <a:gd name="T13" fmla="*/ 16 h 93"/>
                  <a:gd name="T14" fmla="*/ 32 w 111"/>
                  <a:gd name="T15" fmla="*/ 6 h 93"/>
                  <a:gd name="T16" fmla="*/ 15 w 111"/>
                  <a:gd name="T17" fmla="*/ 0 h 93"/>
                  <a:gd name="T18" fmla="*/ 10 w 111"/>
                  <a:gd name="T19" fmla="*/ 2 h 93"/>
                  <a:gd name="T20" fmla="*/ 3 w 111"/>
                  <a:gd name="T21" fmla="*/ 7 h 93"/>
                  <a:gd name="T22" fmla="*/ 0 w 111"/>
                  <a:gd name="T23" fmla="*/ 9 h 93"/>
                  <a:gd name="T24" fmla="*/ 0 w 111"/>
                  <a:gd name="T25" fmla="*/ 10 h 93"/>
                  <a:gd name="T26" fmla="*/ 2 w 111"/>
                  <a:gd name="T27" fmla="*/ 10 h 93"/>
                  <a:gd name="T28" fmla="*/ 4 w 111"/>
                  <a:gd name="T29" fmla="*/ 10 h 93"/>
                  <a:gd name="T30" fmla="*/ 11 w 111"/>
                  <a:gd name="T31" fmla="*/ 16 h 93"/>
                  <a:gd name="T32" fmla="*/ 13 w 111"/>
                  <a:gd name="T33" fmla="*/ 18 h 93"/>
                  <a:gd name="T34" fmla="*/ 17 w 111"/>
                  <a:gd name="T35" fmla="*/ 20 h 93"/>
                  <a:gd name="T36" fmla="*/ 25 w 111"/>
                  <a:gd name="T37" fmla="*/ 19 h 93"/>
                  <a:gd name="T38" fmla="*/ 29 w 111"/>
                  <a:gd name="T39" fmla="*/ 18 h 93"/>
                  <a:gd name="T40" fmla="*/ 29 w 111"/>
                  <a:gd name="T41" fmla="*/ 18 h 93"/>
                  <a:gd name="T42" fmla="*/ 34 w 111"/>
                  <a:gd name="T43" fmla="*/ 22 h 93"/>
                  <a:gd name="T44" fmla="*/ 27 w 111"/>
                  <a:gd name="T45" fmla="*/ 25 h 93"/>
                  <a:gd name="T46" fmla="*/ 23 w 111"/>
                  <a:gd name="T47" fmla="*/ 26 h 93"/>
                  <a:gd name="T48" fmla="*/ 18 w 111"/>
                  <a:gd name="T49" fmla="*/ 27 h 93"/>
                  <a:gd name="T50" fmla="*/ 14 w 111"/>
                  <a:gd name="T51" fmla="*/ 27 h 93"/>
                  <a:gd name="T52" fmla="*/ 20 w 111"/>
                  <a:gd name="T53" fmla="*/ 37 h 93"/>
                  <a:gd name="T54" fmla="*/ 22 w 111"/>
                  <a:gd name="T55" fmla="*/ 39 h 93"/>
                  <a:gd name="T56" fmla="*/ 24 w 111"/>
                  <a:gd name="T57" fmla="*/ 37 h 93"/>
                  <a:gd name="T58" fmla="*/ 27 w 111"/>
                  <a:gd name="T59" fmla="*/ 33 h 93"/>
                  <a:gd name="T60" fmla="*/ 31 w 111"/>
                  <a:gd name="T61" fmla="*/ 35 h 93"/>
                  <a:gd name="T62" fmla="*/ 38 w 111"/>
                  <a:gd name="T63" fmla="*/ 38 h 93"/>
                  <a:gd name="T64" fmla="*/ 44 w 111"/>
                  <a:gd name="T65" fmla="*/ 42 h 93"/>
                  <a:gd name="T66" fmla="*/ 48 w 111"/>
                  <a:gd name="T67" fmla="*/ 44 h 93"/>
                  <a:gd name="T68" fmla="*/ 81 w 111"/>
                  <a:gd name="T69" fmla="*/ 55 h 93"/>
                  <a:gd name="T70" fmla="*/ 86 w 111"/>
                  <a:gd name="T71" fmla="*/ 64 h 93"/>
                  <a:gd name="T72" fmla="*/ 87 w 111"/>
                  <a:gd name="T73" fmla="*/ 68 h 93"/>
                  <a:gd name="T74" fmla="*/ 91 w 111"/>
                  <a:gd name="T75" fmla="*/ 79 h 93"/>
                  <a:gd name="T76" fmla="*/ 85 w 111"/>
                  <a:gd name="T77" fmla="*/ 82 h 93"/>
                  <a:gd name="T78" fmla="*/ 77 w 111"/>
                  <a:gd name="T79" fmla="*/ 86 h 93"/>
                  <a:gd name="T80" fmla="*/ 76 w 111"/>
                  <a:gd name="T81" fmla="*/ 87 h 93"/>
                  <a:gd name="T82" fmla="*/ 79 w 111"/>
                  <a:gd name="T83" fmla="*/ 88 h 93"/>
                  <a:gd name="T84" fmla="*/ 93 w 111"/>
                  <a:gd name="T85" fmla="*/ 86 h 93"/>
                  <a:gd name="T86" fmla="*/ 101 w 111"/>
                  <a:gd name="T87" fmla="*/ 85 h 93"/>
                  <a:gd name="T88" fmla="*/ 108 w 111"/>
                  <a:gd name="T89" fmla="*/ 90 h 93"/>
                  <a:gd name="T90" fmla="*/ 111 w 111"/>
                  <a:gd name="T91" fmla="*/ 93 h 93"/>
                  <a:gd name="T92" fmla="*/ 111 w 111"/>
                  <a:gd name="T93" fmla="*/ 27 h 93"/>
                  <a:gd name="T94" fmla="*/ 94 w 111"/>
                  <a:gd name="T95" fmla="*/ 21 h 93"/>
                  <a:gd name="T96" fmla="*/ 74 w 111"/>
                  <a:gd name="T97"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3">
                    <a:moveTo>
                      <a:pt x="74" y="14"/>
                    </a:moveTo>
                    <a:cubicBezTo>
                      <a:pt x="73" y="14"/>
                      <a:pt x="72" y="15"/>
                      <a:pt x="70" y="18"/>
                    </a:cubicBezTo>
                    <a:cubicBezTo>
                      <a:pt x="69" y="20"/>
                      <a:pt x="67" y="23"/>
                      <a:pt x="64" y="23"/>
                    </a:cubicBezTo>
                    <a:cubicBezTo>
                      <a:pt x="63" y="23"/>
                      <a:pt x="60" y="25"/>
                      <a:pt x="58" y="27"/>
                    </a:cubicBezTo>
                    <a:cubicBezTo>
                      <a:pt x="55" y="30"/>
                      <a:pt x="51" y="33"/>
                      <a:pt x="46" y="34"/>
                    </a:cubicBezTo>
                    <a:cubicBezTo>
                      <a:pt x="46" y="35"/>
                      <a:pt x="45" y="35"/>
                      <a:pt x="45" y="35"/>
                    </a:cubicBezTo>
                    <a:cubicBezTo>
                      <a:pt x="39" y="35"/>
                      <a:pt x="37" y="25"/>
                      <a:pt x="35" y="16"/>
                    </a:cubicBezTo>
                    <a:cubicBezTo>
                      <a:pt x="34" y="12"/>
                      <a:pt x="33" y="7"/>
                      <a:pt x="32" y="6"/>
                    </a:cubicBezTo>
                    <a:cubicBezTo>
                      <a:pt x="30" y="3"/>
                      <a:pt x="22" y="0"/>
                      <a:pt x="15" y="0"/>
                    </a:cubicBezTo>
                    <a:cubicBezTo>
                      <a:pt x="12" y="0"/>
                      <a:pt x="10" y="1"/>
                      <a:pt x="10" y="2"/>
                    </a:cubicBezTo>
                    <a:cubicBezTo>
                      <a:pt x="9" y="6"/>
                      <a:pt x="5" y="7"/>
                      <a:pt x="3" y="7"/>
                    </a:cubicBezTo>
                    <a:cubicBezTo>
                      <a:pt x="1" y="8"/>
                      <a:pt x="1" y="8"/>
                      <a:pt x="0" y="9"/>
                    </a:cubicBezTo>
                    <a:cubicBezTo>
                      <a:pt x="0" y="9"/>
                      <a:pt x="0" y="10"/>
                      <a:pt x="0" y="10"/>
                    </a:cubicBezTo>
                    <a:cubicBezTo>
                      <a:pt x="1" y="10"/>
                      <a:pt x="1" y="10"/>
                      <a:pt x="2" y="10"/>
                    </a:cubicBezTo>
                    <a:cubicBezTo>
                      <a:pt x="3" y="10"/>
                      <a:pt x="3" y="10"/>
                      <a:pt x="4" y="10"/>
                    </a:cubicBezTo>
                    <a:cubicBezTo>
                      <a:pt x="9" y="10"/>
                      <a:pt x="10" y="13"/>
                      <a:pt x="11" y="16"/>
                    </a:cubicBezTo>
                    <a:cubicBezTo>
                      <a:pt x="12" y="17"/>
                      <a:pt x="12" y="17"/>
                      <a:pt x="13" y="18"/>
                    </a:cubicBezTo>
                    <a:cubicBezTo>
                      <a:pt x="13" y="19"/>
                      <a:pt x="13" y="20"/>
                      <a:pt x="17" y="20"/>
                    </a:cubicBezTo>
                    <a:cubicBezTo>
                      <a:pt x="20" y="20"/>
                      <a:pt x="23" y="19"/>
                      <a:pt x="25" y="19"/>
                    </a:cubicBezTo>
                    <a:cubicBezTo>
                      <a:pt x="27" y="18"/>
                      <a:pt x="28" y="18"/>
                      <a:pt x="29" y="18"/>
                    </a:cubicBezTo>
                    <a:cubicBezTo>
                      <a:pt x="29" y="18"/>
                      <a:pt x="29" y="18"/>
                      <a:pt x="29" y="18"/>
                    </a:cubicBezTo>
                    <a:cubicBezTo>
                      <a:pt x="32" y="18"/>
                      <a:pt x="34" y="20"/>
                      <a:pt x="34" y="22"/>
                    </a:cubicBezTo>
                    <a:cubicBezTo>
                      <a:pt x="34" y="25"/>
                      <a:pt x="31" y="27"/>
                      <a:pt x="27" y="25"/>
                    </a:cubicBezTo>
                    <a:cubicBezTo>
                      <a:pt x="25" y="25"/>
                      <a:pt x="24" y="25"/>
                      <a:pt x="23" y="26"/>
                    </a:cubicBezTo>
                    <a:cubicBezTo>
                      <a:pt x="22" y="27"/>
                      <a:pt x="20" y="28"/>
                      <a:pt x="18" y="27"/>
                    </a:cubicBezTo>
                    <a:cubicBezTo>
                      <a:pt x="17" y="27"/>
                      <a:pt x="15" y="27"/>
                      <a:pt x="14" y="27"/>
                    </a:cubicBezTo>
                    <a:cubicBezTo>
                      <a:pt x="17" y="29"/>
                      <a:pt x="20" y="32"/>
                      <a:pt x="20" y="37"/>
                    </a:cubicBezTo>
                    <a:cubicBezTo>
                      <a:pt x="20" y="37"/>
                      <a:pt x="20" y="39"/>
                      <a:pt x="22" y="39"/>
                    </a:cubicBezTo>
                    <a:cubicBezTo>
                      <a:pt x="23" y="39"/>
                      <a:pt x="24" y="38"/>
                      <a:pt x="24" y="37"/>
                    </a:cubicBezTo>
                    <a:cubicBezTo>
                      <a:pt x="24" y="33"/>
                      <a:pt x="26" y="33"/>
                      <a:pt x="27" y="33"/>
                    </a:cubicBezTo>
                    <a:cubicBezTo>
                      <a:pt x="28" y="33"/>
                      <a:pt x="29" y="34"/>
                      <a:pt x="31" y="35"/>
                    </a:cubicBezTo>
                    <a:cubicBezTo>
                      <a:pt x="33" y="36"/>
                      <a:pt x="35" y="38"/>
                      <a:pt x="38" y="38"/>
                    </a:cubicBezTo>
                    <a:cubicBezTo>
                      <a:pt x="42" y="39"/>
                      <a:pt x="44" y="41"/>
                      <a:pt x="44" y="42"/>
                    </a:cubicBezTo>
                    <a:cubicBezTo>
                      <a:pt x="45" y="43"/>
                      <a:pt x="45" y="43"/>
                      <a:pt x="48" y="44"/>
                    </a:cubicBezTo>
                    <a:cubicBezTo>
                      <a:pt x="56" y="44"/>
                      <a:pt x="73" y="50"/>
                      <a:pt x="81" y="55"/>
                    </a:cubicBezTo>
                    <a:cubicBezTo>
                      <a:pt x="85" y="58"/>
                      <a:pt x="85" y="61"/>
                      <a:pt x="86" y="64"/>
                    </a:cubicBezTo>
                    <a:cubicBezTo>
                      <a:pt x="86" y="65"/>
                      <a:pt x="86" y="67"/>
                      <a:pt x="87" y="68"/>
                    </a:cubicBezTo>
                    <a:cubicBezTo>
                      <a:pt x="91" y="72"/>
                      <a:pt x="92" y="76"/>
                      <a:pt x="91" y="79"/>
                    </a:cubicBezTo>
                    <a:cubicBezTo>
                      <a:pt x="90" y="80"/>
                      <a:pt x="89" y="82"/>
                      <a:pt x="85" y="82"/>
                    </a:cubicBezTo>
                    <a:cubicBezTo>
                      <a:pt x="82" y="82"/>
                      <a:pt x="78" y="84"/>
                      <a:pt x="77" y="86"/>
                    </a:cubicBezTo>
                    <a:cubicBezTo>
                      <a:pt x="77" y="87"/>
                      <a:pt x="76" y="87"/>
                      <a:pt x="76" y="87"/>
                    </a:cubicBezTo>
                    <a:cubicBezTo>
                      <a:pt x="77" y="87"/>
                      <a:pt x="77" y="88"/>
                      <a:pt x="79" y="88"/>
                    </a:cubicBezTo>
                    <a:cubicBezTo>
                      <a:pt x="83" y="88"/>
                      <a:pt x="88" y="87"/>
                      <a:pt x="93" y="86"/>
                    </a:cubicBezTo>
                    <a:cubicBezTo>
                      <a:pt x="96" y="86"/>
                      <a:pt x="99" y="85"/>
                      <a:pt x="101" y="85"/>
                    </a:cubicBezTo>
                    <a:cubicBezTo>
                      <a:pt x="103" y="85"/>
                      <a:pt x="105" y="87"/>
                      <a:pt x="108" y="90"/>
                    </a:cubicBezTo>
                    <a:cubicBezTo>
                      <a:pt x="109" y="91"/>
                      <a:pt x="110" y="92"/>
                      <a:pt x="111" y="93"/>
                    </a:cubicBezTo>
                    <a:cubicBezTo>
                      <a:pt x="111" y="27"/>
                      <a:pt x="111" y="27"/>
                      <a:pt x="111" y="27"/>
                    </a:cubicBezTo>
                    <a:cubicBezTo>
                      <a:pt x="105" y="25"/>
                      <a:pt x="100" y="23"/>
                      <a:pt x="94" y="21"/>
                    </a:cubicBezTo>
                    <a:cubicBezTo>
                      <a:pt x="86" y="17"/>
                      <a:pt x="77" y="14"/>
                      <a:pt x="7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1" name="Freeform 1151"/>
              <p:cNvSpPr>
                <a:spLocks/>
              </p:cNvSpPr>
              <p:nvPr/>
            </p:nvSpPr>
            <p:spPr bwMode="auto">
              <a:xfrm>
                <a:off x="4639" y="2355"/>
                <a:ext cx="26" cy="9"/>
              </a:xfrm>
              <a:custGeom>
                <a:avLst/>
                <a:gdLst>
                  <a:gd name="T0" fmla="*/ 0 w 28"/>
                  <a:gd name="T1" fmla="*/ 3 h 9"/>
                  <a:gd name="T2" fmla="*/ 5 w 28"/>
                  <a:gd name="T3" fmla="*/ 4 h 9"/>
                  <a:gd name="T4" fmla="*/ 9 w 28"/>
                  <a:gd name="T5" fmla="*/ 4 h 9"/>
                  <a:gd name="T6" fmla="*/ 14 w 28"/>
                  <a:gd name="T7" fmla="*/ 4 h 9"/>
                  <a:gd name="T8" fmla="*/ 24 w 28"/>
                  <a:gd name="T9" fmla="*/ 7 h 9"/>
                  <a:gd name="T10" fmla="*/ 28 w 28"/>
                  <a:gd name="T11" fmla="*/ 9 h 9"/>
                  <a:gd name="T12" fmla="*/ 27 w 28"/>
                  <a:gd name="T13" fmla="*/ 7 h 9"/>
                  <a:gd name="T14" fmla="*/ 20 w 28"/>
                  <a:gd name="T15" fmla="*/ 1 h 9"/>
                  <a:gd name="T16" fmla="*/ 12 w 28"/>
                  <a:gd name="T17" fmla="*/ 0 h 9"/>
                  <a:gd name="T18" fmla="*/ 0 w 28"/>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9">
                    <a:moveTo>
                      <a:pt x="0" y="3"/>
                    </a:moveTo>
                    <a:cubicBezTo>
                      <a:pt x="0" y="3"/>
                      <a:pt x="1" y="4"/>
                      <a:pt x="5" y="4"/>
                    </a:cubicBezTo>
                    <a:cubicBezTo>
                      <a:pt x="6" y="4"/>
                      <a:pt x="7" y="4"/>
                      <a:pt x="9" y="4"/>
                    </a:cubicBezTo>
                    <a:cubicBezTo>
                      <a:pt x="10" y="4"/>
                      <a:pt x="12" y="4"/>
                      <a:pt x="14" y="4"/>
                    </a:cubicBezTo>
                    <a:cubicBezTo>
                      <a:pt x="18" y="4"/>
                      <a:pt x="22" y="5"/>
                      <a:pt x="24" y="7"/>
                    </a:cubicBezTo>
                    <a:cubicBezTo>
                      <a:pt x="26" y="8"/>
                      <a:pt x="27" y="8"/>
                      <a:pt x="28" y="9"/>
                    </a:cubicBezTo>
                    <a:cubicBezTo>
                      <a:pt x="28" y="8"/>
                      <a:pt x="27" y="8"/>
                      <a:pt x="27" y="7"/>
                    </a:cubicBezTo>
                    <a:cubicBezTo>
                      <a:pt x="27" y="6"/>
                      <a:pt x="25" y="3"/>
                      <a:pt x="20" y="1"/>
                    </a:cubicBezTo>
                    <a:cubicBezTo>
                      <a:pt x="18" y="0"/>
                      <a:pt x="15" y="0"/>
                      <a:pt x="12" y="0"/>
                    </a:cubicBezTo>
                    <a:cubicBezTo>
                      <a:pt x="5" y="0"/>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2" name="Freeform 1152"/>
              <p:cNvSpPr>
                <a:spLocks/>
              </p:cNvSpPr>
              <p:nvPr/>
            </p:nvSpPr>
            <p:spPr bwMode="auto">
              <a:xfrm>
                <a:off x="4285" y="2263"/>
                <a:ext cx="120" cy="121"/>
              </a:xfrm>
              <a:custGeom>
                <a:avLst/>
                <a:gdLst>
                  <a:gd name="T0" fmla="*/ 116 w 125"/>
                  <a:gd name="T1" fmla="*/ 112 h 126"/>
                  <a:gd name="T2" fmla="*/ 117 w 125"/>
                  <a:gd name="T3" fmla="*/ 103 h 126"/>
                  <a:gd name="T4" fmla="*/ 118 w 125"/>
                  <a:gd name="T5" fmla="*/ 100 h 126"/>
                  <a:gd name="T6" fmla="*/ 124 w 125"/>
                  <a:gd name="T7" fmla="*/ 95 h 126"/>
                  <a:gd name="T8" fmla="*/ 124 w 125"/>
                  <a:gd name="T9" fmla="*/ 92 h 126"/>
                  <a:gd name="T10" fmla="*/ 121 w 125"/>
                  <a:gd name="T11" fmla="*/ 88 h 126"/>
                  <a:gd name="T12" fmla="*/ 115 w 125"/>
                  <a:gd name="T13" fmla="*/ 83 h 126"/>
                  <a:gd name="T14" fmla="*/ 113 w 125"/>
                  <a:gd name="T15" fmla="*/ 84 h 126"/>
                  <a:gd name="T16" fmla="*/ 114 w 125"/>
                  <a:gd name="T17" fmla="*/ 84 h 126"/>
                  <a:gd name="T18" fmla="*/ 120 w 125"/>
                  <a:gd name="T19" fmla="*/ 88 h 126"/>
                  <a:gd name="T20" fmla="*/ 120 w 125"/>
                  <a:gd name="T21" fmla="*/ 92 h 126"/>
                  <a:gd name="T22" fmla="*/ 118 w 125"/>
                  <a:gd name="T23" fmla="*/ 94 h 126"/>
                  <a:gd name="T24" fmla="*/ 115 w 125"/>
                  <a:gd name="T25" fmla="*/ 93 h 126"/>
                  <a:gd name="T26" fmla="*/ 112 w 125"/>
                  <a:gd name="T27" fmla="*/ 92 h 126"/>
                  <a:gd name="T28" fmla="*/ 111 w 125"/>
                  <a:gd name="T29" fmla="*/ 92 h 126"/>
                  <a:gd name="T30" fmla="*/ 106 w 125"/>
                  <a:gd name="T31" fmla="*/ 88 h 126"/>
                  <a:gd name="T32" fmla="*/ 104 w 125"/>
                  <a:gd name="T33" fmla="*/ 86 h 126"/>
                  <a:gd name="T34" fmla="*/ 98 w 125"/>
                  <a:gd name="T35" fmla="*/ 79 h 126"/>
                  <a:gd name="T36" fmla="*/ 94 w 125"/>
                  <a:gd name="T37" fmla="*/ 76 h 126"/>
                  <a:gd name="T38" fmla="*/ 88 w 125"/>
                  <a:gd name="T39" fmla="*/ 72 h 126"/>
                  <a:gd name="T40" fmla="*/ 91 w 125"/>
                  <a:gd name="T41" fmla="*/ 64 h 126"/>
                  <a:gd name="T42" fmla="*/ 89 w 125"/>
                  <a:gd name="T43" fmla="*/ 62 h 126"/>
                  <a:gd name="T44" fmla="*/ 84 w 125"/>
                  <a:gd name="T45" fmla="*/ 55 h 126"/>
                  <a:gd name="T46" fmla="*/ 83 w 125"/>
                  <a:gd name="T47" fmla="*/ 54 h 126"/>
                  <a:gd name="T48" fmla="*/ 78 w 125"/>
                  <a:gd name="T49" fmla="*/ 50 h 126"/>
                  <a:gd name="T50" fmla="*/ 78 w 125"/>
                  <a:gd name="T51" fmla="*/ 50 h 126"/>
                  <a:gd name="T52" fmla="*/ 78 w 125"/>
                  <a:gd name="T53" fmla="*/ 49 h 126"/>
                  <a:gd name="T54" fmla="*/ 73 w 125"/>
                  <a:gd name="T55" fmla="*/ 46 h 126"/>
                  <a:gd name="T56" fmla="*/ 71 w 125"/>
                  <a:gd name="T57" fmla="*/ 45 h 126"/>
                  <a:gd name="T58" fmla="*/ 70 w 125"/>
                  <a:gd name="T59" fmla="*/ 45 h 126"/>
                  <a:gd name="T60" fmla="*/ 66 w 125"/>
                  <a:gd name="T61" fmla="*/ 43 h 126"/>
                  <a:gd name="T62" fmla="*/ 60 w 125"/>
                  <a:gd name="T63" fmla="*/ 39 h 126"/>
                  <a:gd name="T64" fmla="*/ 48 w 125"/>
                  <a:gd name="T65" fmla="*/ 29 h 126"/>
                  <a:gd name="T66" fmla="*/ 40 w 125"/>
                  <a:gd name="T67" fmla="*/ 22 h 126"/>
                  <a:gd name="T68" fmla="*/ 29 w 125"/>
                  <a:gd name="T69" fmla="*/ 12 h 126"/>
                  <a:gd name="T70" fmla="*/ 16 w 125"/>
                  <a:gd name="T71" fmla="*/ 5 h 126"/>
                  <a:gd name="T72" fmla="*/ 14 w 125"/>
                  <a:gd name="T73" fmla="*/ 5 h 126"/>
                  <a:gd name="T74" fmla="*/ 14 w 125"/>
                  <a:gd name="T75" fmla="*/ 5 h 126"/>
                  <a:gd name="T76" fmla="*/ 3 w 125"/>
                  <a:gd name="T77" fmla="*/ 1 h 126"/>
                  <a:gd name="T78" fmla="*/ 1 w 125"/>
                  <a:gd name="T79" fmla="*/ 0 h 126"/>
                  <a:gd name="T80" fmla="*/ 16 w 125"/>
                  <a:gd name="T81" fmla="*/ 19 h 126"/>
                  <a:gd name="T82" fmla="*/ 23 w 125"/>
                  <a:gd name="T83" fmla="*/ 27 h 126"/>
                  <a:gd name="T84" fmla="*/ 30 w 125"/>
                  <a:gd name="T85" fmla="*/ 35 h 126"/>
                  <a:gd name="T86" fmla="*/ 39 w 125"/>
                  <a:gd name="T87" fmla="*/ 49 h 126"/>
                  <a:gd name="T88" fmla="*/ 43 w 125"/>
                  <a:gd name="T89" fmla="*/ 57 h 126"/>
                  <a:gd name="T90" fmla="*/ 62 w 125"/>
                  <a:gd name="T91" fmla="*/ 85 h 126"/>
                  <a:gd name="T92" fmla="*/ 70 w 125"/>
                  <a:gd name="T93" fmla="*/ 96 h 126"/>
                  <a:gd name="T94" fmla="*/ 78 w 125"/>
                  <a:gd name="T95" fmla="*/ 104 h 126"/>
                  <a:gd name="T96" fmla="*/ 92 w 125"/>
                  <a:gd name="T97" fmla="*/ 116 h 126"/>
                  <a:gd name="T98" fmla="*/ 98 w 125"/>
                  <a:gd name="T99" fmla="*/ 121 h 126"/>
                  <a:gd name="T100" fmla="*/ 100 w 125"/>
                  <a:gd name="T101" fmla="*/ 124 h 126"/>
                  <a:gd name="T102" fmla="*/ 101 w 125"/>
                  <a:gd name="T103" fmla="*/ 126 h 126"/>
                  <a:gd name="T104" fmla="*/ 105 w 125"/>
                  <a:gd name="T105" fmla="*/ 125 h 126"/>
                  <a:gd name="T106" fmla="*/ 111 w 125"/>
                  <a:gd name="T107" fmla="*/ 126 h 126"/>
                  <a:gd name="T108" fmla="*/ 114 w 125"/>
                  <a:gd name="T109" fmla="*/ 126 h 126"/>
                  <a:gd name="T110" fmla="*/ 116 w 125"/>
                  <a:gd name="T111"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26">
                    <a:moveTo>
                      <a:pt x="116" y="112"/>
                    </a:moveTo>
                    <a:cubicBezTo>
                      <a:pt x="116" y="109"/>
                      <a:pt x="117" y="105"/>
                      <a:pt x="117" y="103"/>
                    </a:cubicBezTo>
                    <a:cubicBezTo>
                      <a:pt x="117" y="102"/>
                      <a:pt x="118" y="101"/>
                      <a:pt x="118" y="100"/>
                    </a:cubicBezTo>
                    <a:cubicBezTo>
                      <a:pt x="118" y="96"/>
                      <a:pt x="120" y="94"/>
                      <a:pt x="124" y="95"/>
                    </a:cubicBezTo>
                    <a:cubicBezTo>
                      <a:pt x="125" y="94"/>
                      <a:pt x="124" y="93"/>
                      <a:pt x="124" y="92"/>
                    </a:cubicBezTo>
                    <a:cubicBezTo>
                      <a:pt x="123" y="92"/>
                      <a:pt x="122" y="90"/>
                      <a:pt x="121" y="88"/>
                    </a:cubicBezTo>
                    <a:cubicBezTo>
                      <a:pt x="119" y="85"/>
                      <a:pt x="118" y="83"/>
                      <a:pt x="115" y="83"/>
                    </a:cubicBezTo>
                    <a:cubicBezTo>
                      <a:pt x="114" y="83"/>
                      <a:pt x="113" y="84"/>
                      <a:pt x="113" y="84"/>
                    </a:cubicBezTo>
                    <a:cubicBezTo>
                      <a:pt x="113" y="84"/>
                      <a:pt x="114" y="84"/>
                      <a:pt x="114" y="84"/>
                    </a:cubicBezTo>
                    <a:cubicBezTo>
                      <a:pt x="117" y="84"/>
                      <a:pt x="119" y="86"/>
                      <a:pt x="120" y="88"/>
                    </a:cubicBezTo>
                    <a:cubicBezTo>
                      <a:pt x="121" y="89"/>
                      <a:pt x="121" y="91"/>
                      <a:pt x="120" y="92"/>
                    </a:cubicBezTo>
                    <a:cubicBezTo>
                      <a:pt x="120" y="94"/>
                      <a:pt x="118" y="94"/>
                      <a:pt x="118" y="94"/>
                    </a:cubicBezTo>
                    <a:cubicBezTo>
                      <a:pt x="117" y="94"/>
                      <a:pt x="116" y="94"/>
                      <a:pt x="115" y="93"/>
                    </a:cubicBezTo>
                    <a:cubicBezTo>
                      <a:pt x="114" y="92"/>
                      <a:pt x="113" y="92"/>
                      <a:pt x="112" y="92"/>
                    </a:cubicBezTo>
                    <a:cubicBezTo>
                      <a:pt x="111" y="92"/>
                      <a:pt x="111" y="92"/>
                      <a:pt x="111" y="92"/>
                    </a:cubicBezTo>
                    <a:cubicBezTo>
                      <a:pt x="108" y="92"/>
                      <a:pt x="107" y="89"/>
                      <a:pt x="106" y="88"/>
                    </a:cubicBezTo>
                    <a:cubicBezTo>
                      <a:pt x="106" y="86"/>
                      <a:pt x="106" y="86"/>
                      <a:pt x="104" y="86"/>
                    </a:cubicBezTo>
                    <a:cubicBezTo>
                      <a:pt x="100" y="85"/>
                      <a:pt x="99" y="82"/>
                      <a:pt x="98" y="79"/>
                    </a:cubicBezTo>
                    <a:cubicBezTo>
                      <a:pt x="97" y="77"/>
                      <a:pt x="96" y="76"/>
                      <a:pt x="94" y="76"/>
                    </a:cubicBezTo>
                    <a:cubicBezTo>
                      <a:pt x="90" y="76"/>
                      <a:pt x="88" y="73"/>
                      <a:pt x="88" y="72"/>
                    </a:cubicBezTo>
                    <a:cubicBezTo>
                      <a:pt x="87" y="70"/>
                      <a:pt x="88" y="66"/>
                      <a:pt x="91" y="64"/>
                    </a:cubicBezTo>
                    <a:cubicBezTo>
                      <a:pt x="91" y="63"/>
                      <a:pt x="89" y="62"/>
                      <a:pt x="89" y="62"/>
                    </a:cubicBezTo>
                    <a:cubicBezTo>
                      <a:pt x="87" y="60"/>
                      <a:pt x="84" y="58"/>
                      <a:pt x="84" y="55"/>
                    </a:cubicBezTo>
                    <a:cubicBezTo>
                      <a:pt x="84" y="55"/>
                      <a:pt x="83" y="55"/>
                      <a:pt x="83" y="54"/>
                    </a:cubicBezTo>
                    <a:cubicBezTo>
                      <a:pt x="81" y="54"/>
                      <a:pt x="78" y="53"/>
                      <a:pt x="78" y="50"/>
                    </a:cubicBezTo>
                    <a:cubicBezTo>
                      <a:pt x="78" y="50"/>
                      <a:pt x="78" y="50"/>
                      <a:pt x="78" y="50"/>
                    </a:cubicBezTo>
                    <a:cubicBezTo>
                      <a:pt x="78" y="50"/>
                      <a:pt x="78" y="50"/>
                      <a:pt x="78" y="49"/>
                    </a:cubicBezTo>
                    <a:cubicBezTo>
                      <a:pt x="77" y="49"/>
                      <a:pt x="75" y="48"/>
                      <a:pt x="73" y="46"/>
                    </a:cubicBezTo>
                    <a:cubicBezTo>
                      <a:pt x="72" y="45"/>
                      <a:pt x="72" y="45"/>
                      <a:pt x="71" y="45"/>
                    </a:cubicBezTo>
                    <a:cubicBezTo>
                      <a:pt x="70" y="45"/>
                      <a:pt x="70" y="45"/>
                      <a:pt x="70" y="45"/>
                    </a:cubicBezTo>
                    <a:cubicBezTo>
                      <a:pt x="69" y="45"/>
                      <a:pt x="67" y="44"/>
                      <a:pt x="66" y="43"/>
                    </a:cubicBezTo>
                    <a:cubicBezTo>
                      <a:pt x="64" y="40"/>
                      <a:pt x="61" y="39"/>
                      <a:pt x="60" y="39"/>
                    </a:cubicBezTo>
                    <a:cubicBezTo>
                      <a:pt x="56" y="41"/>
                      <a:pt x="50" y="35"/>
                      <a:pt x="48" y="29"/>
                    </a:cubicBezTo>
                    <a:cubicBezTo>
                      <a:pt x="47" y="27"/>
                      <a:pt x="43" y="24"/>
                      <a:pt x="40" y="22"/>
                    </a:cubicBezTo>
                    <a:cubicBezTo>
                      <a:pt x="35" y="19"/>
                      <a:pt x="30" y="15"/>
                      <a:pt x="29" y="12"/>
                    </a:cubicBezTo>
                    <a:cubicBezTo>
                      <a:pt x="27" y="9"/>
                      <a:pt x="25" y="5"/>
                      <a:pt x="16" y="5"/>
                    </a:cubicBezTo>
                    <a:cubicBezTo>
                      <a:pt x="15" y="5"/>
                      <a:pt x="15" y="5"/>
                      <a:pt x="14" y="5"/>
                    </a:cubicBezTo>
                    <a:cubicBezTo>
                      <a:pt x="14" y="5"/>
                      <a:pt x="14" y="5"/>
                      <a:pt x="14" y="5"/>
                    </a:cubicBezTo>
                    <a:cubicBezTo>
                      <a:pt x="9" y="5"/>
                      <a:pt x="5" y="3"/>
                      <a:pt x="3" y="1"/>
                    </a:cubicBezTo>
                    <a:cubicBezTo>
                      <a:pt x="2" y="1"/>
                      <a:pt x="2" y="0"/>
                      <a:pt x="1" y="0"/>
                    </a:cubicBezTo>
                    <a:cubicBezTo>
                      <a:pt x="0" y="4"/>
                      <a:pt x="10" y="15"/>
                      <a:pt x="16" y="19"/>
                    </a:cubicBezTo>
                    <a:cubicBezTo>
                      <a:pt x="19" y="21"/>
                      <a:pt x="21" y="24"/>
                      <a:pt x="23" y="27"/>
                    </a:cubicBezTo>
                    <a:cubicBezTo>
                      <a:pt x="25" y="31"/>
                      <a:pt x="27" y="34"/>
                      <a:pt x="30" y="35"/>
                    </a:cubicBezTo>
                    <a:cubicBezTo>
                      <a:pt x="35" y="35"/>
                      <a:pt x="37" y="42"/>
                      <a:pt x="39" y="49"/>
                    </a:cubicBezTo>
                    <a:cubicBezTo>
                      <a:pt x="40" y="51"/>
                      <a:pt x="42" y="57"/>
                      <a:pt x="43" y="57"/>
                    </a:cubicBezTo>
                    <a:cubicBezTo>
                      <a:pt x="49" y="59"/>
                      <a:pt x="60" y="76"/>
                      <a:pt x="62" y="85"/>
                    </a:cubicBezTo>
                    <a:cubicBezTo>
                      <a:pt x="63" y="89"/>
                      <a:pt x="67" y="93"/>
                      <a:pt x="70" y="96"/>
                    </a:cubicBezTo>
                    <a:cubicBezTo>
                      <a:pt x="73" y="98"/>
                      <a:pt x="76" y="101"/>
                      <a:pt x="78" y="104"/>
                    </a:cubicBezTo>
                    <a:cubicBezTo>
                      <a:pt x="80" y="107"/>
                      <a:pt x="87" y="112"/>
                      <a:pt x="92" y="116"/>
                    </a:cubicBezTo>
                    <a:cubicBezTo>
                      <a:pt x="95" y="118"/>
                      <a:pt x="97" y="120"/>
                      <a:pt x="98" y="121"/>
                    </a:cubicBezTo>
                    <a:cubicBezTo>
                      <a:pt x="99" y="122"/>
                      <a:pt x="99" y="123"/>
                      <a:pt x="100" y="124"/>
                    </a:cubicBezTo>
                    <a:cubicBezTo>
                      <a:pt x="100" y="125"/>
                      <a:pt x="101" y="125"/>
                      <a:pt x="101" y="126"/>
                    </a:cubicBezTo>
                    <a:cubicBezTo>
                      <a:pt x="102" y="125"/>
                      <a:pt x="103" y="125"/>
                      <a:pt x="105" y="125"/>
                    </a:cubicBezTo>
                    <a:cubicBezTo>
                      <a:pt x="107" y="125"/>
                      <a:pt x="109" y="125"/>
                      <a:pt x="111" y="126"/>
                    </a:cubicBezTo>
                    <a:cubicBezTo>
                      <a:pt x="112" y="126"/>
                      <a:pt x="113" y="126"/>
                      <a:pt x="114" y="126"/>
                    </a:cubicBezTo>
                    <a:cubicBezTo>
                      <a:pt x="115" y="125"/>
                      <a:pt x="116" y="117"/>
                      <a:pt x="116"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3" name="Freeform 1153"/>
              <p:cNvSpPr>
                <a:spLocks/>
              </p:cNvSpPr>
              <p:nvPr/>
            </p:nvSpPr>
            <p:spPr bwMode="auto">
              <a:xfrm>
                <a:off x="4509" y="2413"/>
                <a:ext cx="27" cy="8"/>
              </a:xfrm>
              <a:custGeom>
                <a:avLst/>
                <a:gdLst>
                  <a:gd name="T0" fmla="*/ 3 w 29"/>
                  <a:gd name="T1" fmla="*/ 2 h 8"/>
                  <a:gd name="T2" fmla="*/ 2 w 29"/>
                  <a:gd name="T3" fmla="*/ 1 h 8"/>
                  <a:gd name="T4" fmla="*/ 0 w 29"/>
                  <a:gd name="T5" fmla="*/ 3 h 8"/>
                  <a:gd name="T6" fmla="*/ 0 w 29"/>
                  <a:gd name="T7" fmla="*/ 5 h 8"/>
                  <a:gd name="T8" fmla="*/ 9 w 29"/>
                  <a:gd name="T9" fmla="*/ 8 h 8"/>
                  <a:gd name="T10" fmla="*/ 9 w 29"/>
                  <a:gd name="T11" fmla="*/ 8 h 8"/>
                  <a:gd name="T12" fmla="*/ 14 w 29"/>
                  <a:gd name="T13" fmla="*/ 7 h 8"/>
                  <a:gd name="T14" fmla="*/ 25 w 29"/>
                  <a:gd name="T15" fmla="*/ 4 h 8"/>
                  <a:gd name="T16" fmla="*/ 29 w 29"/>
                  <a:gd name="T17" fmla="*/ 3 h 8"/>
                  <a:gd name="T18" fmla="*/ 18 w 29"/>
                  <a:gd name="T19" fmla="*/ 0 h 8"/>
                  <a:gd name="T20" fmla="*/ 16 w 29"/>
                  <a:gd name="T21" fmla="*/ 0 h 8"/>
                  <a:gd name="T22" fmla="*/ 9 w 29"/>
                  <a:gd name="T23" fmla="*/ 3 h 8"/>
                  <a:gd name="T24" fmla="*/ 3 w 29"/>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
                    <a:moveTo>
                      <a:pt x="3" y="2"/>
                    </a:moveTo>
                    <a:cubicBezTo>
                      <a:pt x="3" y="1"/>
                      <a:pt x="2" y="1"/>
                      <a:pt x="2" y="1"/>
                    </a:cubicBezTo>
                    <a:cubicBezTo>
                      <a:pt x="2" y="1"/>
                      <a:pt x="1" y="2"/>
                      <a:pt x="0" y="3"/>
                    </a:cubicBezTo>
                    <a:cubicBezTo>
                      <a:pt x="0" y="3"/>
                      <a:pt x="0" y="4"/>
                      <a:pt x="0" y="5"/>
                    </a:cubicBezTo>
                    <a:cubicBezTo>
                      <a:pt x="1" y="5"/>
                      <a:pt x="4" y="8"/>
                      <a:pt x="9" y="8"/>
                    </a:cubicBezTo>
                    <a:cubicBezTo>
                      <a:pt x="9" y="8"/>
                      <a:pt x="9" y="8"/>
                      <a:pt x="9" y="8"/>
                    </a:cubicBezTo>
                    <a:cubicBezTo>
                      <a:pt x="11" y="8"/>
                      <a:pt x="12" y="8"/>
                      <a:pt x="14" y="7"/>
                    </a:cubicBezTo>
                    <a:cubicBezTo>
                      <a:pt x="19" y="5"/>
                      <a:pt x="22" y="5"/>
                      <a:pt x="25" y="4"/>
                    </a:cubicBezTo>
                    <a:cubicBezTo>
                      <a:pt x="28" y="4"/>
                      <a:pt x="29" y="4"/>
                      <a:pt x="29" y="3"/>
                    </a:cubicBezTo>
                    <a:cubicBezTo>
                      <a:pt x="29" y="2"/>
                      <a:pt x="22" y="0"/>
                      <a:pt x="18" y="0"/>
                    </a:cubicBezTo>
                    <a:cubicBezTo>
                      <a:pt x="17" y="0"/>
                      <a:pt x="16" y="0"/>
                      <a:pt x="16" y="0"/>
                    </a:cubicBezTo>
                    <a:cubicBezTo>
                      <a:pt x="15" y="2"/>
                      <a:pt x="12" y="3"/>
                      <a:pt x="9" y="3"/>
                    </a:cubicBezTo>
                    <a:cubicBezTo>
                      <a:pt x="7" y="3"/>
                      <a:pt x="5"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4" name="Freeform 1154"/>
              <p:cNvSpPr>
                <a:spLocks/>
              </p:cNvSpPr>
              <p:nvPr/>
            </p:nvSpPr>
            <p:spPr bwMode="auto">
              <a:xfrm>
                <a:off x="4631" y="2304"/>
                <a:ext cx="13" cy="22"/>
              </a:xfrm>
              <a:custGeom>
                <a:avLst/>
                <a:gdLst>
                  <a:gd name="T0" fmla="*/ 13 w 14"/>
                  <a:gd name="T1" fmla="*/ 8 h 23"/>
                  <a:gd name="T2" fmla="*/ 13 w 14"/>
                  <a:gd name="T3" fmla="*/ 8 h 23"/>
                  <a:gd name="T4" fmla="*/ 12 w 14"/>
                  <a:gd name="T5" fmla="*/ 8 h 23"/>
                  <a:gd name="T6" fmla="*/ 11 w 14"/>
                  <a:gd name="T7" fmla="*/ 8 h 23"/>
                  <a:gd name="T8" fmla="*/ 7 w 14"/>
                  <a:gd name="T9" fmla="*/ 7 h 23"/>
                  <a:gd name="T10" fmla="*/ 6 w 14"/>
                  <a:gd name="T11" fmla="*/ 5 h 23"/>
                  <a:gd name="T12" fmla="*/ 4 w 14"/>
                  <a:gd name="T13" fmla="*/ 0 h 23"/>
                  <a:gd name="T14" fmla="*/ 2 w 14"/>
                  <a:gd name="T15" fmla="*/ 2 h 23"/>
                  <a:gd name="T16" fmla="*/ 2 w 14"/>
                  <a:gd name="T17" fmla="*/ 17 h 23"/>
                  <a:gd name="T18" fmla="*/ 6 w 14"/>
                  <a:gd name="T19" fmla="*/ 23 h 23"/>
                  <a:gd name="T20" fmla="*/ 5 w 14"/>
                  <a:gd name="T21" fmla="*/ 22 h 23"/>
                  <a:gd name="T22" fmla="*/ 6 w 14"/>
                  <a:gd name="T23" fmla="*/ 16 h 23"/>
                  <a:gd name="T24" fmla="*/ 11 w 14"/>
                  <a:gd name="T25" fmla="*/ 14 h 23"/>
                  <a:gd name="T26" fmla="*/ 14 w 14"/>
                  <a:gd name="T27" fmla="*/ 14 h 23"/>
                  <a:gd name="T28" fmla="*/ 13 w 14"/>
                  <a:gd name="T29" fmla="*/ 12 h 23"/>
                  <a:gd name="T30" fmla="*/ 13 w 14"/>
                  <a:gd name="T31"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3">
                    <a:moveTo>
                      <a:pt x="13" y="8"/>
                    </a:moveTo>
                    <a:cubicBezTo>
                      <a:pt x="13" y="8"/>
                      <a:pt x="13" y="8"/>
                      <a:pt x="13" y="8"/>
                    </a:cubicBezTo>
                    <a:cubicBezTo>
                      <a:pt x="13" y="8"/>
                      <a:pt x="12" y="8"/>
                      <a:pt x="12" y="8"/>
                    </a:cubicBezTo>
                    <a:cubicBezTo>
                      <a:pt x="12" y="8"/>
                      <a:pt x="11" y="8"/>
                      <a:pt x="11" y="8"/>
                    </a:cubicBezTo>
                    <a:cubicBezTo>
                      <a:pt x="10" y="8"/>
                      <a:pt x="9" y="8"/>
                      <a:pt x="7" y="7"/>
                    </a:cubicBezTo>
                    <a:cubicBezTo>
                      <a:pt x="7" y="7"/>
                      <a:pt x="6" y="6"/>
                      <a:pt x="6" y="5"/>
                    </a:cubicBezTo>
                    <a:cubicBezTo>
                      <a:pt x="6" y="3"/>
                      <a:pt x="5" y="0"/>
                      <a:pt x="4" y="0"/>
                    </a:cubicBezTo>
                    <a:cubicBezTo>
                      <a:pt x="4" y="0"/>
                      <a:pt x="3" y="0"/>
                      <a:pt x="2" y="2"/>
                    </a:cubicBezTo>
                    <a:cubicBezTo>
                      <a:pt x="0" y="5"/>
                      <a:pt x="0" y="12"/>
                      <a:pt x="2" y="17"/>
                    </a:cubicBezTo>
                    <a:cubicBezTo>
                      <a:pt x="3" y="20"/>
                      <a:pt x="5" y="22"/>
                      <a:pt x="6" y="23"/>
                    </a:cubicBezTo>
                    <a:cubicBezTo>
                      <a:pt x="6" y="22"/>
                      <a:pt x="5" y="22"/>
                      <a:pt x="5" y="22"/>
                    </a:cubicBezTo>
                    <a:cubicBezTo>
                      <a:pt x="5" y="20"/>
                      <a:pt x="5" y="17"/>
                      <a:pt x="6" y="16"/>
                    </a:cubicBezTo>
                    <a:cubicBezTo>
                      <a:pt x="7" y="15"/>
                      <a:pt x="9" y="14"/>
                      <a:pt x="11" y="14"/>
                    </a:cubicBezTo>
                    <a:cubicBezTo>
                      <a:pt x="13" y="14"/>
                      <a:pt x="14" y="14"/>
                      <a:pt x="14" y="14"/>
                    </a:cubicBezTo>
                    <a:cubicBezTo>
                      <a:pt x="14" y="14"/>
                      <a:pt x="13" y="13"/>
                      <a:pt x="13" y="12"/>
                    </a:cubicBezTo>
                    <a:cubicBezTo>
                      <a:pt x="13" y="11"/>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5" name="Freeform 1155"/>
              <p:cNvSpPr>
                <a:spLocks/>
              </p:cNvSpPr>
              <p:nvPr/>
            </p:nvSpPr>
            <p:spPr bwMode="auto">
              <a:xfrm>
                <a:off x="4536" y="2329"/>
                <a:ext cx="47" cy="55"/>
              </a:xfrm>
              <a:custGeom>
                <a:avLst/>
                <a:gdLst>
                  <a:gd name="T0" fmla="*/ 10 w 49"/>
                  <a:gd name="T1" fmla="*/ 3 h 57"/>
                  <a:gd name="T2" fmla="*/ 8 w 49"/>
                  <a:gd name="T3" fmla="*/ 9 h 57"/>
                  <a:gd name="T4" fmla="*/ 2 w 49"/>
                  <a:gd name="T5" fmla="*/ 24 h 57"/>
                  <a:gd name="T6" fmla="*/ 0 w 49"/>
                  <a:gd name="T7" fmla="*/ 30 h 57"/>
                  <a:gd name="T8" fmla="*/ 8 w 49"/>
                  <a:gd name="T9" fmla="*/ 32 h 57"/>
                  <a:gd name="T10" fmla="*/ 12 w 49"/>
                  <a:gd name="T11" fmla="*/ 34 h 57"/>
                  <a:gd name="T12" fmla="*/ 13 w 49"/>
                  <a:gd name="T13" fmla="*/ 46 h 57"/>
                  <a:gd name="T14" fmla="*/ 12 w 49"/>
                  <a:gd name="T15" fmla="*/ 57 h 57"/>
                  <a:gd name="T16" fmla="*/ 17 w 49"/>
                  <a:gd name="T17" fmla="*/ 51 h 57"/>
                  <a:gd name="T18" fmla="*/ 17 w 49"/>
                  <a:gd name="T19" fmla="*/ 49 h 57"/>
                  <a:gd name="T20" fmla="*/ 15 w 49"/>
                  <a:gd name="T21" fmla="*/ 27 h 57"/>
                  <a:gd name="T22" fmla="*/ 19 w 49"/>
                  <a:gd name="T23" fmla="*/ 24 h 57"/>
                  <a:gd name="T24" fmla="*/ 26 w 49"/>
                  <a:gd name="T25" fmla="*/ 27 h 57"/>
                  <a:gd name="T26" fmla="*/ 26 w 49"/>
                  <a:gd name="T27" fmla="*/ 33 h 57"/>
                  <a:gd name="T28" fmla="*/ 27 w 49"/>
                  <a:gd name="T29" fmla="*/ 36 h 57"/>
                  <a:gd name="T30" fmla="*/ 31 w 49"/>
                  <a:gd name="T31" fmla="*/ 43 h 57"/>
                  <a:gd name="T32" fmla="*/ 32 w 49"/>
                  <a:gd name="T33" fmla="*/ 45 h 57"/>
                  <a:gd name="T34" fmla="*/ 32 w 49"/>
                  <a:gd name="T35" fmla="*/ 45 h 57"/>
                  <a:gd name="T36" fmla="*/ 36 w 49"/>
                  <a:gd name="T37" fmla="*/ 44 h 57"/>
                  <a:gd name="T38" fmla="*/ 39 w 49"/>
                  <a:gd name="T39" fmla="*/ 43 h 57"/>
                  <a:gd name="T40" fmla="*/ 41 w 49"/>
                  <a:gd name="T41" fmla="*/ 41 h 57"/>
                  <a:gd name="T42" fmla="*/ 39 w 49"/>
                  <a:gd name="T43" fmla="*/ 37 h 57"/>
                  <a:gd name="T44" fmla="*/ 38 w 49"/>
                  <a:gd name="T45" fmla="*/ 29 h 57"/>
                  <a:gd name="T46" fmla="*/ 37 w 49"/>
                  <a:gd name="T47" fmla="*/ 25 h 57"/>
                  <a:gd name="T48" fmla="*/ 30 w 49"/>
                  <a:gd name="T49" fmla="*/ 15 h 57"/>
                  <a:gd name="T50" fmla="*/ 34 w 49"/>
                  <a:gd name="T51" fmla="*/ 12 h 57"/>
                  <a:gd name="T52" fmla="*/ 49 w 49"/>
                  <a:gd name="T53" fmla="*/ 2 h 57"/>
                  <a:gd name="T54" fmla="*/ 47 w 49"/>
                  <a:gd name="T55" fmla="*/ 2 h 57"/>
                  <a:gd name="T56" fmla="*/ 30 w 49"/>
                  <a:gd name="T57" fmla="*/ 8 h 57"/>
                  <a:gd name="T58" fmla="*/ 25 w 49"/>
                  <a:gd name="T59" fmla="*/ 12 h 57"/>
                  <a:gd name="T60" fmla="*/ 16 w 49"/>
                  <a:gd name="T61" fmla="*/ 7 h 57"/>
                  <a:gd name="T62" fmla="*/ 12 w 49"/>
                  <a:gd name="T63" fmla="*/ 0 h 57"/>
                  <a:gd name="T64" fmla="*/ 10 w 49"/>
                  <a:gd name="T65"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7">
                    <a:moveTo>
                      <a:pt x="10" y="3"/>
                    </a:moveTo>
                    <a:cubicBezTo>
                      <a:pt x="10" y="3"/>
                      <a:pt x="9" y="6"/>
                      <a:pt x="8" y="9"/>
                    </a:cubicBezTo>
                    <a:cubicBezTo>
                      <a:pt x="7" y="13"/>
                      <a:pt x="5" y="18"/>
                      <a:pt x="2" y="24"/>
                    </a:cubicBezTo>
                    <a:cubicBezTo>
                      <a:pt x="0" y="26"/>
                      <a:pt x="0" y="28"/>
                      <a:pt x="0" y="30"/>
                    </a:cubicBezTo>
                    <a:cubicBezTo>
                      <a:pt x="1" y="31"/>
                      <a:pt x="4" y="32"/>
                      <a:pt x="8" y="32"/>
                    </a:cubicBezTo>
                    <a:cubicBezTo>
                      <a:pt x="9" y="32"/>
                      <a:pt x="11" y="33"/>
                      <a:pt x="12" y="34"/>
                    </a:cubicBezTo>
                    <a:cubicBezTo>
                      <a:pt x="14" y="37"/>
                      <a:pt x="13" y="43"/>
                      <a:pt x="13" y="46"/>
                    </a:cubicBezTo>
                    <a:cubicBezTo>
                      <a:pt x="11" y="53"/>
                      <a:pt x="11" y="56"/>
                      <a:pt x="12" y="57"/>
                    </a:cubicBezTo>
                    <a:cubicBezTo>
                      <a:pt x="14" y="56"/>
                      <a:pt x="17" y="53"/>
                      <a:pt x="17" y="51"/>
                    </a:cubicBezTo>
                    <a:cubicBezTo>
                      <a:pt x="17" y="50"/>
                      <a:pt x="17" y="50"/>
                      <a:pt x="17" y="49"/>
                    </a:cubicBezTo>
                    <a:cubicBezTo>
                      <a:pt x="12" y="46"/>
                      <a:pt x="13" y="30"/>
                      <a:pt x="15" y="27"/>
                    </a:cubicBezTo>
                    <a:cubicBezTo>
                      <a:pt x="15" y="25"/>
                      <a:pt x="17" y="24"/>
                      <a:pt x="19" y="24"/>
                    </a:cubicBezTo>
                    <a:cubicBezTo>
                      <a:pt x="22" y="24"/>
                      <a:pt x="24" y="25"/>
                      <a:pt x="26" y="27"/>
                    </a:cubicBezTo>
                    <a:cubicBezTo>
                      <a:pt x="27" y="29"/>
                      <a:pt x="27" y="31"/>
                      <a:pt x="26" y="33"/>
                    </a:cubicBezTo>
                    <a:cubicBezTo>
                      <a:pt x="25" y="34"/>
                      <a:pt x="25" y="34"/>
                      <a:pt x="27" y="36"/>
                    </a:cubicBezTo>
                    <a:cubicBezTo>
                      <a:pt x="29" y="37"/>
                      <a:pt x="31" y="39"/>
                      <a:pt x="31" y="43"/>
                    </a:cubicBezTo>
                    <a:cubicBezTo>
                      <a:pt x="31" y="45"/>
                      <a:pt x="32" y="45"/>
                      <a:pt x="32" y="45"/>
                    </a:cubicBezTo>
                    <a:cubicBezTo>
                      <a:pt x="32" y="45"/>
                      <a:pt x="32" y="45"/>
                      <a:pt x="32" y="45"/>
                    </a:cubicBezTo>
                    <a:cubicBezTo>
                      <a:pt x="33" y="45"/>
                      <a:pt x="35" y="44"/>
                      <a:pt x="36" y="44"/>
                    </a:cubicBezTo>
                    <a:cubicBezTo>
                      <a:pt x="37" y="43"/>
                      <a:pt x="38" y="43"/>
                      <a:pt x="39" y="43"/>
                    </a:cubicBezTo>
                    <a:cubicBezTo>
                      <a:pt x="41" y="42"/>
                      <a:pt x="41" y="42"/>
                      <a:pt x="41" y="41"/>
                    </a:cubicBezTo>
                    <a:cubicBezTo>
                      <a:pt x="41" y="41"/>
                      <a:pt x="42" y="40"/>
                      <a:pt x="39" y="37"/>
                    </a:cubicBezTo>
                    <a:cubicBezTo>
                      <a:pt x="37" y="35"/>
                      <a:pt x="37" y="31"/>
                      <a:pt x="38" y="29"/>
                    </a:cubicBezTo>
                    <a:cubicBezTo>
                      <a:pt x="38" y="26"/>
                      <a:pt x="38" y="26"/>
                      <a:pt x="37" y="25"/>
                    </a:cubicBezTo>
                    <a:cubicBezTo>
                      <a:pt x="33" y="22"/>
                      <a:pt x="30" y="18"/>
                      <a:pt x="30" y="15"/>
                    </a:cubicBezTo>
                    <a:cubicBezTo>
                      <a:pt x="30" y="14"/>
                      <a:pt x="31" y="12"/>
                      <a:pt x="34" y="12"/>
                    </a:cubicBezTo>
                    <a:cubicBezTo>
                      <a:pt x="38" y="11"/>
                      <a:pt x="48" y="5"/>
                      <a:pt x="49" y="2"/>
                    </a:cubicBezTo>
                    <a:cubicBezTo>
                      <a:pt x="49" y="2"/>
                      <a:pt x="48" y="2"/>
                      <a:pt x="47" y="2"/>
                    </a:cubicBezTo>
                    <a:cubicBezTo>
                      <a:pt x="41" y="2"/>
                      <a:pt x="31" y="6"/>
                      <a:pt x="30" y="8"/>
                    </a:cubicBezTo>
                    <a:cubicBezTo>
                      <a:pt x="30" y="11"/>
                      <a:pt x="28" y="12"/>
                      <a:pt x="25" y="12"/>
                    </a:cubicBezTo>
                    <a:cubicBezTo>
                      <a:pt x="22" y="12"/>
                      <a:pt x="18" y="10"/>
                      <a:pt x="16" y="7"/>
                    </a:cubicBezTo>
                    <a:cubicBezTo>
                      <a:pt x="14" y="5"/>
                      <a:pt x="13" y="3"/>
                      <a:pt x="12" y="0"/>
                    </a:cubicBezTo>
                    <a:cubicBezTo>
                      <a:pt x="12" y="1"/>
                      <a:pt x="11" y="2"/>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6" name="Freeform 1156"/>
              <p:cNvSpPr>
                <a:spLocks/>
              </p:cNvSpPr>
              <p:nvPr/>
            </p:nvSpPr>
            <p:spPr bwMode="auto">
              <a:xfrm>
                <a:off x="4550" y="2308"/>
                <a:ext cx="51" cy="15"/>
              </a:xfrm>
              <a:custGeom>
                <a:avLst/>
                <a:gdLst>
                  <a:gd name="T0" fmla="*/ 26 w 54"/>
                  <a:gd name="T1" fmla="*/ 7 h 15"/>
                  <a:gd name="T2" fmla="*/ 39 w 54"/>
                  <a:gd name="T3" fmla="*/ 9 h 15"/>
                  <a:gd name="T4" fmla="*/ 54 w 54"/>
                  <a:gd name="T5" fmla="*/ 0 h 15"/>
                  <a:gd name="T6" fmla="*/ 49 w 54"/>
                  <a:gd name="T7" fmla="*/ 4 h 15"/>
                  <a:gd name="T8" fmla="*/ 46 w 54"/>
                  <a:gd name="T9" fmla="*/ 5 h 15"/>
                  <a:gd name="T10" fmla="*/ 39 w 54"/>
                  <a:gd name="T11" fmla="*/ 7 h 15"/>
                  <a:gd name="T12" fmla="*/ 16 w 54"/>
                  <a:gd name="T13" fmla="*/ 2 h 15"/>
                  <a:gd name="T14" fmla="*/ 14 w 54"/>
                  <a:gd name="T15" fmla="*/ 2 h 15"/>
                  <a:gd name="T16" fmla="*/ 10 w 54"/>
                  <a:gd name="T17" fmla="*/ 4 h 15"/>
                  <a:gd name="T18" fmla="*/ 4 w 54"/>
                  <a:gd name="T19" fmla="*/ 8 h 15"/>
                  <a:gd name="T20" fmla="*/ 0 w 54"/>
                  <a:gd name="T21" fmla="*/ 15 h 15"/>
                  <a:gd name="T22" fmla="*/ 26 w 54"/>
                  <a:gd name="T2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5">
                    <a:moveTo>
                      <a:pt x="26" y="7"/>
                    </a:moveTo>
                    <a:cubicBezTo>
                      <a:pt x="31" y="7"/>
                      <a:pt x="36" y="8"/>
                      <a:pt x="39" y="9"/>
                    </a:cubicBezTo>
                    <a:cubicBezTo>
                      <a:pt x="44" y="11"/>
                      <a:pt x="51" y="6"/>
                      <a:pt x="54" y="0"/>
                    </a:cubicBezTo>
                    <a:cubicBezTo>
                      <a:pt x="52" y="1"/>
                      <a:pt x="50" y="3"/>
                      <a:pt x="49" y="4"/>
                    </a:cubicBezTo>
                    <a:cubicBezTo>
                      <a:pt x="46" y="5"/>
                      <a:pt x="46" y="5"/>
                      <a:pt x="46" y="5"/>
                    </a:cubicBezTo>
                    <a:cubicBezTo>
                      <a:pt x="45" y="6"/>
                      <a:pt x="42" y="7"/>
                      <a:pt x="39" y="7"/>
                    </a:cubicBezTo>
                    <a:cubicBezTo>
                      <a:pt x="30" y="7"/>
                      <a:pt x="20" y="4"/>
                      <a:pt x="16" y="2"/>
                    </a:cubicBezTo>
                    <a:cubicBezTo>
                      <a:pt x="16" y="2"/>
                      <a:pt x="15" y="2"/>
                      <a:pt x="14" y="2"/>
                    </a:cubicBezTo>
                    <a:cubicBezTo>
                      <a:pt x="13" y="2"/>
                      <a:pt x="12" y="3"/>
                      <a:pt x="10" y="4"/>
                    </a:cubicBezTo>
                    <a:cubicBezTo>
                      <a:pt x="9" y="6"/>
                      <a:pt x="7" y="8"/>
                      <a:pt x="4" y="8"/>
                    </a:cubicBezTo>
                    <a:cubicBezTo>
                      <a:pt x="2" y="9"/>
                      <a:pt x="1" y="12"/>
                      <a:pt x="0" y="15"/>
                    </a:cubicBezTo>
                    <a:cubicBezTo>
                      <a:pt x="5" y="9"/>
                      <a:pt x="18"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7" name="Freeform 1157"/>
              <p:cNvSpPr>
                <a:spLocks/>
              </p:cNvSpPr>
              <p:nvPr/>
            </p:nvSpPr>
            <p:spPr bwMode="auto">
              <a:xfrm>
                <a:off x="4429" y="2278"/>
                <a:ext cx="106" cy="87"/>
              </a:xfrm>
              <a:custGeom>
                <a:avLst/>
                <a:gdLst>
                  <a:gd name="T0" fmla="*/ 1 w 111"/>
                  <a:gd name="T1" fmla="*/ 38 h 91"/>
                  <a:gd name="T2" fmla="*/ 7 w 111"/>
                  <a:gd name="T3" fmla="*/ 55 h 91"/>
                  <a:gd name="T4" fmla="*/ 17 w 111"/>
                  <a:gd name="T5" fmla="*/ 67 h 91"/>
                  <a:gd name="T6" fmla="*/ 25 w 111"/>
                  <a:gd name="T7" fmla="*/ 80 h 91"/>
                  <a:gd name="T8" fmla="*/ 36 w 111"/>
                  <a:gd name="T9" fmla="*/ 85 h 91"/>
                  <a:gd name="T10" fmla="*/ 43 w 111"/>
                  <a:gd name="T11" fmla="*/ 84 h 91"/>
                  <a:gd name="T12" fmla="*/ 66 w 111"/>
                  <a:gd name="T13" fmla="*/ 91 h 91"/>
                  <a:gd name="T14" fmla="*/ 67 w 111"/>
                  <a:gd name="T15" fmla="*/ 91 h 91"/>
                  <a:gd name="T16" fmla="*/ 80 w 111"/>
                  <a:gd name="T17" fmla="*/ 87 h 91"/>
                  <a:gd name="T18" fmla="*/ 88 w 111"/>
                  <a:gd name="T19" fmla="*/ 62 h 91"/>
                  <a:gd name="T20" fmla="*/ 106 w 111"/>
                  <a:gd name="T21" fmla="*/ 37 h 91"/>
                  <a:gd name="T22" fmla="*/ 104 w 111"/>
                  <a:gd name="T23" fmla="*/ 29 h 91"/>
                  <a:gd name="T24" fmla="*/ 100 w 111"/>
                  <a:gd name="T25" fmla="*/ 20 h 91"/>
                  <a:gd name="T26" fmla="*/ 97 w 111"/>
                  <a:gd name="T27" fmla="*/ 7 h 91"/>
                  <a:gd name="T28" fmla="*/ 96 w 111"/>
                  <a:gd name="T29" fmla="*/ 0 h 91"/>
                  <a:gd name="T30" fmla="*/ 95 w 111"/>
                  <a:gd name="T31" fmla="*/ 0 h 91"/>
                  <a:gd name="T32" fmla="*/ 93 w 111"/>
                  <a:gd name="T33" fmla="*/ 0 h 91"/>
                  <a:gd name="T34" fmla="*/ 80 w 111"/>
                  <a:gd name="T35" fmla="*/ 2 h 91"/>
                  <a:gd name="T36" fmla="*/ 76 w 111"/>
                  <a:gd name="T37" fmla="*/ 13 h 91"/>
                  <a:gd name="T38" fmla="*/ 73 w 111"/>
                  <a:gd name="T39" fmla="*/ 14 h 91"/>
                  <a:gd name="T40" fmla="*/ 69 w 111"/>
                  <a:gd name="T41" fmla="*/ 25 h 91"/>
                  <a:gd name="T42" fmla="*/ 64 w 111"/>
                  <a:gd name="T43" fmla="*/ 32 h 91"/>
                  <a:gd name="T44" fmla="*/ 58 w 111"/>
                  <a:gd name="T45" fmla="*/ 34 h 91"/>
                  <a:gd name="T46" fmla="*/ 47 w 111"/>
                  <a:gd name="T47" fmla="*/ 32 h 91"/>
                  <a:gd name="T48" fmla="*/ 36 w 111"/>
                  <a:gd name="T49" fmla="*/ 37 h 91"/>
                  <a:gd name="T50" fmla="*/ 28 w 111"/>
                  <a:gd name="T51" fmla="*/ 37 h 91"/>
                  <a:gd name="T52" fmla="*/ 22 w 111"/>
                  <a:gd name="T53" fmla="*/ 38 h 91"/>
                  <a:gd name="T54" fmla="*/ 14 w 111"/>
                  <a:gd name="T55" fmla="*/ 36 h 91"/>
                  <a:gd name="T56" fmla="*/ 11 w 111"/>
                  <a:gd name="T57" fmla="*/ 34 h 91"/>
                  <a:gd name="T58" fmla="*/ 10 w 111"/>
                  <a:gd name="T59" fmla="*/ 33 h 91"/>
                  <a:gd name="T60" fmla="*/ 10 w 111"/>
                  <a:gd name="T61" fmla="*/ 33 h 91"/>
                  <a:gd name="T62" fmla="*/ 9 w 111"/>
                  <a:gd name="T63" fmla="*/ 32 h 91"/>
                  <a:gd name="T64" fmla="*/ 8 w 111"/>
                  <a:gd name="T65" fmla="*/ 31 h 91"/>
                  <a:gd name="T66" fmla="*/ 8 w 111"/>
                  <a:gd name="T67" fmla="*/ 30 h 91"/>
                  <a:gd name="T68" fmla="*/ 7 w 111"/>
                  <a:gd name="T69" fmla="*/ 28 h 91"/>
                  <a:gd name="T70" fmla="*/ 7 w 111"/>
                  <a:gd name="T71" fmla="*/ 27 h 91"/>
                  <a:gd name="T72" fmla="*/ 1 w 111"/>
                  <a:gd name="T7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1">
                    <a:moveTo>
                      <a:pt x="1" y="34"/>
                    </a:moveTo>
                    <a:cubicBezTo>
                      <a:pt x="0" y="36"/>
                      <a:pt x="0" y="38"/>
                      <a:pt x="1" y="38"/>
                    </a:cubicBezTo>
                    <a:cubicBezTo>
                      <a:pt x="4" y="42"/>
                      <a:pt x="5" y="46"/>
                      <a:pt x="6" y="50"/>
                    </a:cubicBezTo>
                    <a:cubicBezTo>
                      <a:pt x="6" y="52"/>
                      <a:pt x="6" y="53"/>
                      <a:pt x="7" y="55"/>
                    </a:cubicBezTo>
                    <a:cubicBezTo>
                      <a:pt x="8" y="55"/>
                      <a:pt x="9" y="56"/>
                      <a:pt x="10" y="57"/>
                    </a:cubicBezTo>
                    <a:cubicBezTo>
                      <a:pt x="13" y="59"/>
                      <a:pt x="17" y="61"/>
                      <a:pt x="17" y="67"/>
                    </a:cubicBezTo>
                    <a:cubicBezTo>
                      <a:pt x="17" y="73"/>
                      <a:pt x="22" y="80"/>
                      <a:pt x="24" y="80"/>
                    </a:cubicBezTo>
                    <a:cubicBezTo>
                      <a:pt x="24" y="80"/>
                      <a:pt x="24" y="80"/>
                      <a:pt x="25" y="80"/>
                    </a:cubicBezTo>
                    <a:cubicBezTo>
                      <a:pt x="26" y="79"/>
                      <a:pt x="27" y="79"/>
                      <a:pt x="29" y="79"/>
                    </a:cubicBezTo>
                    <a:cubicBezTo>
                      <a:pt x="33" y="79"/>
                      <a:pt x="36" y="83"/>
                      <a:pt x="36" y="85"/>
                    </a:cubicBezTo>
                    <a:cubicBezTo>
                      <a:pt x="37" y="85"/>
                      <a:pt x="37" y="85"/>
                      <a:pt x="37" y="85"/>
                    </a:cubicBezTo>
                    <a:cubicBezTo>
                      <a:pt x="38" y="85"/>
                      <a:pt x="41" y="84"/>
                      <a:pt x="43" y="84"/>
                    </a:cubicBezTo>
                    <a:cubicBezTo>
                      <a:pt x="46" y="83"/>
                      <a:pt x="48" y="82"/>
                      <a:pt x="50" y="83"/>
                    </a:cubicBezTo>
                    <a:cubicBezTo>
                      <a:pt x="58" y="84"/>
                      <a:pt x="65" y="86"/>
                      <a:pt x="66" y="91"/>
                    </a:cubicBezTo>
                    <a:cubicBezTo>
                      <a:pt x="66" y="91"/>
                      <a:pt x="66" y="91"/>
                      <a:pt x="66" y="91"/>
                    </a:cubicBezTo>
                    <a:cubicBezTo>
                      <a:pt x="66" y="91"/>
                      <a:pt x="66" y="91"/>
                      <a:pt x="67" y="91"/>
                    </a:cubicBezTo>
                    <a:cubicBezTo>
                      <a:pt x="69" y="91"/>
                      <a:pt x="73" y="89"/>
                      <a:pt x="77" y="88"/>
                    </a:cubicBezTo>
                    <a:cubicBezTo>
                      <a:pt x="78" y="87"/>
                      <a:pt x="79" y="87"/>
                      <a:pt x="80" y="87"/>
                    </a:cubicBezTo>
                    <a:cubicBezTo>
                      <a:pt x="82" y="86"/>
                      <a:pt x="82" y="80"/>
                      <a:pt x="83" y="76"/>
                    </a:cubicBezTo>
                    <a:cubicBezTo>
                      <a:pt x="84" y="70"/>
                      <a:pt x="84" y="64"/>
                      <a:pt x="88" y="62"/>
                    </a:cubicBezTo>
                    <a:cubicBezTo>
                      <a:pt x="94" y="58"/>
                      <a:pt x="94" y="52"/>
                      <a:pt x="94" y="46"/>
                    </a:cubicBezTo>
                    <a:cubicBezTo>
                      <a:pt x="93" y="40"/>
                      <a:pt x="101" y="38"/>
                      <a:pt x="106" y="37"/>
                    </a:cubicBezTo>
                    <a:cubicBezTo>
                      <a:pt x="108" y="36"/>
                      <a:pt x="111" y="36"/>
                      <a:pt x="111" y="35"/>
                    </a:cubicBezTo>
                    <a:cubicBezTo>
                      <a:pt x="111" y="34"/>
                      <a:pt x="109" y="31"/>
                      <a:pt x="104" y="29"/>
                    </a:cubicBezTo>
                    <a:cubicBezTo>
                      <a:pt x="101" y="28"/>
                      <a:pt x="101" y="25"/>
                      <a:pt x="101" y="23"/>
                    </a:cubicBezTo>
                    <a:cubicBezTo>
                      <a:pt x="101" y="21"/>
                      <a:pt x="101" y="21"/>
                      <a:pt x="100" y="20"/>
                    </a:cubicBezTo>
                    <a:cubicBezTo>
                      <a:pt x="99" y="19"/>
                      <a:pt x="93" y="13"/>
                      <a:pt x="94" y="9"/>
                    </a:cubicBezTo>
                    <a:cubicBezTo>
                      <a:pt x="94" y="8"/>
                      <a:pt x="95" y="7"/>
                      <a:pt x="97" y="7"/>
                    </a:cubicBezTo>
                    <a:cubicBezTo>
                      <a:pt x="97" y="6"/>
                      <a:pt x="97" y="6"/>
                      <a:pt x="97" y="6"/>
                    </a:cubicBezTo>
                    <a:cubicBezTo>
                      <a:pt x="96" y="4"/>
                      <a:pt x="95" y="2"/>
                      <a:pt x="96" y="0"/>
                    </a:cubicBezTo>
                    <a:cubicBezTo>
                      <a:pt x="96" y="0"/>
                      <a:pt x="96" y="0"/>
                      <a:pt x="95" y="0"/>
                    </a:cubicBezTo>
                    <a:cubicBezTo>
                      <a:pt x="95" y="0"/>
                      <a:pt x="95" y="0"/>
                      <a:pt x="95" y="0"/>
                    </a:cubicBezTo>
                    <a:cubicBezTo>
                      <a:pt x="95" y="0"/>
                      <a:pt x="95" y="0"/>
                      <a:pt x="95" y="0"/>
                    </a:cubicBezTo>
                    <a:cubicBezTo>
                      <a:pt x="94" y="0"/>
                      <a:pt x="93" y="0"/>
                      <a:pt x="93" y="0"/>
                    </a:cubicBezTo>
                    <a:cubicBezTo>
                      <a:pt x="92" y="0"/>
                      <a:pt x="91" y="0"/>
                      <a:pt x="90" y="0"/>
                    </a:cubicBezTo>
                    <a:cubicBezTo>
                      <a:pt x="88" y="0"/>
                      <a:pt x="82" y="0"/>
                      <a:pt x="80" y="2"/>
                    </a:cubicBezTo>
                    <a:cubicBezTo>
                      <a:pt x="80" y="3"/>
                      <a:pt x="79" y="3"/>
                      <a:pt x="79" y="5"/>
                    </a:cubicBezTo>
                    <a:cubicBezTo>
                      <a:pt x="80" y="10"/>
                      <a:pt x="78" y="12"/>
                      <a:pt x="76" y="13"/>
                    </a:cubicBezTo>
                    <a:cubicBezTo>
                      <a:pt x="75" y="13"/>
                      <a:pt x="75" y="13"/>
                      <a:pt x="74" y="14"/>
                    </a:cubicBezTo>
                    <a:cubicBezTo>
                      <a:pt x="74" y="14"/>
                      <a:pt x="73" y="14"/>
                      <a:pt x="73" y="14"/>
                    </a:cubicBezTo>
                    <a:cubicBezTo>
                      <a:pt x="73" y="18"/>
                      <a:pt x="72" y="19"/>
                      <a:pt x="71" y="21"/>
                    </a:cubicBezTo>
                    <a:cubicBezTo>
                      <a:pt x="70" y="22"/>
                      <a:pt x="69" y="23"/>
                      <a:pt x="69" y="25"/>
                    </a:cubicBezTo>
                    <a:cubicBezTo>
                      <a:pt x="70" y="27"/>
                      <a:pt x="69" y="29"/>
                      <a:pt x="69" y="30"/>
                    </a:cubicBezTo>
                    <a:cubicBezTo>
                      <a:pt x="68" y="31"/>
                      <a:pt x="66" y="32"/>
                      <a:pt x="64" y="32"/>
                    </a:cubicBezTo>
                    <a:cubicBezTo>
                      <a:pt x="63" y="32"/>
                      <a:pt x="61" y="33"/>
                      <a:pt x="60" y="33"/>
                    </a:cubicBezTo>
                    <a:cubicBezTo>
                      <a:pt x="59" y="34"/>
                      <a:pt x="59" y="34"/>
                      <a:pt x="58" y="34"/>
                    </a:cubicBezTo>
                    <a:cubicBezTo>
                      <a:pt x="54" y="36"/>
                      <a:pt x="52" y="35"/>
                      <a:pt x="50" y="34"/>
                    </a:cubicBezTo>
                    <a:cubicBezTo>
                      <a:pt x="50" y="33"/>
                      <a:pt x="49" y="32"/>
                      <a:pt x="47" y="32"/>
                    </a:cubicBezTo>
                    <a:cubicBezTo>
                      <a:pt x="43" y="32"/>
                      <a:pt x="42" y="33"/>
                      <a:pt x="40" y="35"/>
                    </a:cubicBezTo>
                    <a:cubicBezTo>
                      <a:pt x="39" y="35"/>
                      <a:pt x="38" y="36"/>
                      <a:pt x="36" y="37"/>
                    </a:cubicBezTo>
                    <a:cubicBezTo>
                      <a:pt x="35" y="37"/>
                      <a:pt x="33" y="37"/>
                      <a:pt x="31" y="37"/>
                    </a:cubicBezTo>
                    <a:cubicBezTo>
                      <a:pt x="30" y="37"/>
                      <a:pt x="29" y="37"/>
                      <a:pt x="28" y="37"/>
                    </a:cubicBezTo>
                    <a:cubicBezTo>
                      <a:pt x="27" y="37"/>
                      <a:pt x="27" y="37"/>
                      <a:pt x="26" y="37"/>
                    </a:cubicBezTo>
                    <a:cubicBezTo>
                      <a:pt x="23" y="37"/>
                      <a:pt x="22" y="38"/>
                      <a:pt x="22" y="38"/>
                    </a:cubicBezTo>
                    <a:cubicBezTo>
                      <a:pt x="21" y="38"/>
                      <a:pt x="20" y="39"/>
                      <a:pt x="20" y="39"/>
                    </a:cubicBezTo>
                    <a:cubicBezTo>
                      <a:pt x="18" y="39"/>
                      <a:pt x="16" y="37"/>
                      <a:pt x="14" y="36"/>
                    </a:cubicBezTo>
                    <a:cubicBezTo>
                      <a:pt x="13" y="35"/>
                      <a:pt x="12" y="34"/>
                      <a:pt x="11" y="34"/>
                    </a:cubicBezTo>
                    <a:cubicBezTo>
                      <a:pt x="11" y="34"/>
                      <a:pt x="11" y="34"/>
                      <a:pt x="11" y="34"/>
                    </a:cubicBezTo>
                    <a:cubicBezTo>
                      <a:pt x="11" y="34"/>
                      <a:pt x="11" y="34"/>
                      <a:pt x="11" y="33"/>
                    </a:cubicBezTo>
                    <a:cubicBezTo>
                      <a:pt x="10" y="33"/>
                      <a:pt x="10" y="33"/>
                      <a:pt x="10" y="33"/>
                    </a:cubicBezTo>
                    <a:cubicBezTo>
                      <a:pt x="10" y="33"/>
                      <a:pt x="10" y="33"/>
                      <a:pt x="10" y="33"/>
                    </a:cubicBezTo>
                    <a:cubicBezTo>
                      <a:pt x="10" y="33"/>
                      <a:pt x="10" y="33"/>
                      <a:pt x="10" y="33"/>
                    </a:cubicBezTo>
                    <a:cubicBezTo>
                      <a:pt x="9" y="33"/>
                      <a:pt x="9" y="33"/>
                      <a:pt x="9" y="33"/>
                    </a:cubicBezTo>
                    <a:cubicBezTo>
                      <a:pt x="9" y="32"/>
                      <a:pt x="9" y="32"/>
                      <a:pt x="9" y="32"/>
                    </a:cubicBezTo>
                    <a:cubicBezTo>
                      <a:pt x="9" y="32"/>
                      <a:pt x="9" y="32"/>
                      <a:pt x="9" y="32"/>
                    </a:cubicBezTo>
                    <a:cubicBezTo>
                      <a:pt x="8" y="32"/>
                      <a:pt x="8" y="31"/>
                      <a:pt x="8" y="31"/>
                    </a:cubicBezTo>
                    <a:cubicBezTo>
                      <a:pt x="8" y="31"/>
                      <a:pt x="8" y="31"/>
                      <a:pt x="8" y="31"/>
                    </a:cubicBezTo>
                    <a:cubicBezTo>
                      <a:pt x="8" y="30"/>
                      <a:pt x="8" y="30"/>
                      <a:pt x="8" y="30"/>
                    </a:cubicBezTo>
                    <a:cubicBezTo>
                      <a:pt x="8" y="30"/>
                      <a:pt x="7" y="30"/>
                      <a:pt x="7" y="29"/>
                    </a:cubicBezTo>
                    <a:cubicBezTo>
                      <a:pt x="7" y="29"/>
                      <a:pt x="7" y="29"/>
                      <a:pt x="7" y="28"/>
                    </a:cubicBezTo>
                    <a:cubicBezTo>
                      <a:pt x="7" y="28"/>
                      <a:pt x="7" y="28"/>
                      <a:pt x="7" y="28"/>
                    </a:cubicBezTo>
                    <a:cubicBezTo>
                      <a:pt x="7" y="27"/>
                      <a:pt x="7" y="27"/>
                      <a:pt x="7" y="27"/>
                    </a:cubicBezTo>
                    <a:cubicBezTo>
                      <a:pt x="7" y="27"/>
                      <a:pt x="6" y="26"/>
                      <a:pt x="6" y="26"/>
                    </a:cubicBezTo>
                    <a:cubicBezTo>
                      <a:pt x="5" y="27"/>
                      <a:pt x="2" y="30"/>
                      <a:pt x="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8" name="Freeform 1158"/>
              <p:cNvSpPr>
                <a:spLocks/>
              </p:cNvSpPr>
              <p:nvPr/>
            </p:nvSpPr>
            <p:spPr bwMode="auto">
              <a:xfrm>
                <a:off x="4396" y="2389"/>
                <a:ext cx="104" cy="26"/>
              </a:xfrm>
              <a:custGeom>
                <a:avLst/>
                <a:gdLst>
                  <a:gd name="T0" fmla="*/ 94 w 109"/>
                  <a:gd name="T1" fmla="*/ 27 h 28"/>
                  <a:gd name="T2" fmla="*/ 95 w 109"/>
                  <a:gd name="T3" fmla="*/ 27 h 28"/>
                  <a:gd name="T4" fmla="*/ 98 w 109"/>
                  <a:gd name="T5" fmla="*/ 25 h 28"/>
                  <a:gd name="T6" fmla="*/ 102 w 109"/>
                  <a:gd name="T7" fmla="*/ 27 h 28"/>
                  <a:gd name="T8" fmla="*/ 106 w 109"/>
                  <a:gd name="T9" fmla="*/ 28 h 28"/>
                  <a:gd name="T10" fmla="*/ 109 w 109"/>
                  <a:gd name="T11" fmla="*/ 27 h 28"/>
                  <a:gd name="T12" fmla="*/ 106 w 109"/>
                  <a:gd name="T13" fmla="*/ 26 h 28"/>
                  <a:gd name="T14" fmla="*/ 97 w 109"/>
                  <a:gd name="T15" fmla="*/ 22 h 28"/>
                  <a:gd name="T16" fmla="*/ 93 w 109"/>
                  <a:gd name="T17" fmla="*/ 22 h 28"/>
                  <a:gd name="T18" fmla="*/ 90 w 109"/>
                  <a:gd name="T19" fmla="*/ 22 h 28"/>
                  <a:gd name="T20" fmla="*/ 87 w 109"/>
                  <a:gd name="T21" fmla="*/ 22 h 28"/>
                  <a:gd name="T22" fmla="*/ 78 w 109"/>
                  <a:gd name="T23" fmla="*/ 20 h 28"/>
                  <a:gd name="T24" fmla="*/ 75 w 109"/>
                  <a:gd name="T25" fmla="*/ 17 h 28"/>
                  <a:gd name="T26" fmla="*/ 84 w 109"/>
                  <a:gd name="T27" fmla="*/ 12 h 28"/>
                  <a:gd name="T28" fmla="*/ 86 w 109"/>
                  <a:gd name="T29" fmla="*/ 11 h 28"/>
                  <a:gd name="T30" fmla="*/ 78 w 109"/>
                  <a:gd name="T31" fmla="*/ 12 h 28"/>
                  <a:gd name="T32" fmla="*/ 73 w 109"/>
                  <a:gd name="T33" fmla="*/ 13 h 28"/>
                  <a:gd name="T34" fmla="*/ 59 w 109"/>
                  <a:gd name="T35" fmla="*/ 10 h 28"/>
                  <a:gd name="T36" fmla="*/ 56 w 109"/>
                  <a:gd name="T37" fmla="*/ 9 h 28"/>
                  <a:gd name="T38" fmla="*/ 51 w 109"/>
                  <a:gd name="T39" fmla="*/ 12 h 28"/>
                  <a:gd name="T40" fmla="*/ 29 w 109"/>
                  <a:gd name="T41" fmla="*/ 4 h 28"/>
                  <a:gd name="T42" fmla="*/ 12 w 109"/>
                  <a:gd name="T43" fmla="*/ 0 h 28"/>
                  <a:gd name="T44" fmla="*/ 5 w 109"/>
                  <a:gd name="T45" fmla="*/ 2 h 28"/>
                  <a:gd name="T46" fmla="*/ 0 w 109"/>
                  <a:gd name="T47" fmla="*/ 7 h 28"/>
                  <a:gd name="T48" fmla="*/ 0 w 109"/>
                  <a:gd name="T49" fmla="*/ 7 h 28"/>
                  <a:gd name="T50" fmla="*/ 1 w 109"/>
                  <a:gd name="T51" fmla="*/ 8 h 28"/>
                  <a:gd name="T52" fmla="*/ 3 w 109"/>
                  <a:gd name="T53" fmla="*/ 8 h 28"/>
                  <a:gd name="T54" fmla="*/ 6 w 109"/>
                  <a:gd name="T55" fmla="*/ 8 h 28"/>
                  <a:gd name="T56" fmla="*/ 11 w 109"/>
                  <a:gd name="T57" fmla="*/ 11 h 28"/>
                  <a:gd name="T58" fmla="*/ 13 w 109"/>
                  <a:gd name="T59" fmla="*/ 14 h 28"/>
                  <a:gd name="T60" fmla="*/ 17 w 109"/>
                  <a:gd name="T61" fmla="*/ 15 h 28"/>
                  <a:gd name="T62" fmla="*/ 29 w 109"/>
                  <a:gd name="T63" fmla="*/ 17 h 28"/>
                  <a:gd name="T64" fmla="*/ 31 w 109"/>
                  <a:gd name="T65" fmla="*/ 17 h 28"/>
                  <a:gd name="T66" fmla="*/ 36 w 109"/>
                  <a:gd name="T67" fmla="*/ 14 h 28"/>
                  <a:gd name="T68" fmla="*/ 55 w 109"/>
                  <a:gd name="T69" fmla="*/ 21 h 28"/>
                  <a:gd name="T70" fmla="*/ 81 w 109"/>
                  <a:gd name="T71" fmla="*/ 26 h 28"/>
                  <a:gd name="T72" fmla="*/ 90 w 109"/>
                  <a:gd name="T73" fmla="*/ 27 h 28"/>
                  <a:gd name="T74" fmla="*/ 94 w 109"/>
                  <a:gd name="T7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28">
                    <a:moveTo>
                      <a:pt x="94" y="27"/>
                    </a:moveTo>
                    <a:cubicBezTo>
                      <a:pt x="95" y="27"/>
                      <a:pt x="95" y="27"/>
                      <a:pt x="95" y="27"/>
                    </a:cubicBezTo>
                    <a:cubicBezTo>
                      <a:pt x="96" y="26"/>
                      <a:pt x="97" y="25"/>
                      <a:pt x="98" y="25"/>
                    </a:cubicBezTo>
                    <a:cubicBezTo>
                      <a:pt x="99" y="25"/>
                      <a:pt x="101" y="26"/>
                      <a:pt x="102" y="27"/>
                    </a:cubicBezTo>
                    <a:cubicBezTo>
                      <a:pt x="103" y="27"/>
                      <a:pt x="104" y="28"/>
                      <a:pt x="106" y="28"/>
                    </a:cubicBezTo>
                    <a:cubicBezTo>
                      <a:pt x="107" y="28"/>
                      <a:pt x="108" y="28"/>
                      <a:pt x="109" y="27"/>
                    </a:cubicBezTo>
                    <a:cubicBezTo>
                      <a:pt x="108" y="27"/>
                      <a:pt x="106" y="27"/>
                      <a:pt x="106" y="26"/>
                    </a:cubicBezTo>
                    <a:cubicBezTo>
                      <a:pt x="101" y="26"/>
                      <a:pt x="97" y="25"/>
                      <a:pt x="97" y="22"/>
                    </a:cubicBezTo>
                    <a:cubicBezTo>
                      <a:pt x="97" y="22"/>
                      <a:pt x="96" y="22"/>
                      <a:pt x="93" y="22"/>
                    </a:cubicBezTo>
                    <a:cubicBezTo>
                      <a:pt x="92" y="22"/>
                      <a:pt x="91" y="22"/>
                      <a:pt x="90" y="22"/>
                    </a:cubicBezTo>
                    <a:cubicBezTo>
                      <a:pt x="89" y="22"/>
                      <a:pt x="88" y="22"/>
                      <a:pt x="87" y="22"/>
                    </a:cubicBezTo>
                    <a:cubicBezTo>
                      <a:pt x="84" y="22"/>
                      <a:pt x="81" y="22"/>
                      <a:pt x="78" y="20"/>
                    </a:cubicBezTo>
                    <a:cubicBezTo>
                      <a:pt x="76" y="20"/>
                      <a:pt x="75" y="18"/>
                      <a:pt x="75" y="17"/>
                    </a:cubicBezTo>
                    <a:cubicBezTo>
                      <a:pt x="75" y="14"/>
                      <a:pt x="79" y="13"/>
                      <a:pt x="84" y="12"/>
                    </a:cubicBezTo>
                    <a:cubicBezTo>
                      <a:pt x="85" y="11"/>
                      <a:pt x="85" y="11"/>
                      <a:pt x="86" y="11"/>
                    </a:cubicBezTo>
                    <a:cubicBezTo>
                      <a:pt x="84" y="11"/>
                      <a:pt x="81" y="12"/>
                      <a:pt x="78" y="12"/>
                    </a:cubicBezTo>
                    <a:cubicBezTo>
                      <a:pt x="76" y="13"/>
                      <a:pt x="74" y="13"/>
                      <a:pt x="73" y="13"/>
                    </a:cubicBezTo>
                    <a:cubicBezTo>
                      <a:pt x="68" y="13"/>
                      <a:pt x="63" y="11"/>
                      <a:pt x="59" y="10"/>
                    </a:cubicBezTo>
                    <a:cubicBezTo>
                      <a:pt x="58" y="10"/>
                      <a:pt x="57" y="9"/>
                      <a:pt x="56" y="9"/>
                    </a:cubicBezTo>
                    <a:cubicBezTo>
                      <a:pt x="55" y="10"/>
                      <a:pt x="54" y="12"/>
                      <a:pt x="51" y="12"/>
                    </a:cubicBezTo>
                    <a:cubicBezTo>
                      <a:pt x="45" y="12"/>
                      <a:pt x="32" y="7"/>
                      <a:pt x="29" y="4"/>
                    </a:cubicBezTo>
                    <a:cubicBezTo>
                      <a:pt x="26" y="2"/>
                      <a:pt x="19" y="0"/>
                      <a:pt x="12" y="0"/>
                    </a:cubicBezTo>
                    <a:cubicBezTo>
                      <a:pt x="8" y="0"/>
                      <a:pt x="6" y="1"/>
                      <a:pt x="5" y="2"/>
                    </a:cubicBezTo>
                    <a:cubicBezTo>
                      <a:pt x="3" y="6"/>
                      <a:pt x="1" y="6"/>
                      <a:pt x="0" y="7"/>
                    </a:cubicBezTo>
                    <a:cubicBezTo>
                      <a:pt x="0" y="7"/>
                      <a:pt x="0" y="7"/>
                      <a:pt x="0" y="7"/>
                    </a:cubicBezTo>
                    <a:cubicBezTo>
                      <a:pt x="0" y="8"/>
                      <a:pt x="0" y="8"/>
                      <a:pt x="1" y="8"/>
                    </a:cubicBezTo>
                    <a:cubicBezTo>
                      <a:pt x="2" y="8"/>
                      <a:pt x="3" y="8"/>
                      <a:pt x="3" y="8"/>
                    </a:cubicBezTo>
                    <a:cubicBezTo>
                      <a:pt x="4" y="8"/>
                      <a:pt x="5" y="8"/>
                      <a:pt x="6" y="8"/>
                    </a:cubicBezTo>
                    <a:cubicBezTo>
                      <a:pt x="9" y="8"/>
                      <a:pt x="10" y="10"/>
                      <a:pt x="11" y="11"/>
                    </a:cubicBezTo>
                    <a:cubicBezTo>
                      <a:pt x="11" y="13"/>
                      <a:pt x="12" y="14"/>
                      <a:pt x="13" y="14"/>
                    </a:cubicBezTo>
                    <a:cubicBezTo>
                      <a:pt x="14" y="14"/>
                      <a:pt x="15" y="14"/>
                      <a:pt x="17" y="15"/>
                    </a:cubicBezTo>
                    <a:cubicBezTo>
                      <a:pt x="21" y="16"/>
                      <a:pt x="26" y="17"/>
                      <a:pt x="29" y="17"/>
                    </a:cubicBezTo>
                    <a:cubicBezTo>
                      <a:pt x="30" y="17"/>
                      <a:pt x="31" y="17"/>
                      <a:pt x="31" y="17"/>
                    </a:cubicBezTo>
                    <a:cubicBezTo>
                      <a:pt x="31" y="15"/>
                      <a:pt x="33" y="14"/>
                      <a:pt x="36" y="14"/>
                    </a:cubicBezTo>
                    <a:cubicBezTo>
                      <a:pt x="41" y="14"/>
                      <a:pt x="50" y="17"/>
                      <a:pt x="55" y="21"/>
                    </a:cubicBezTo>
                    <a:cubicBezTo>
                      <a:pt x="61" y="26"/>
                      <a:pt x="75" y="27"/>
                      <a:pt x="81" y="26"/>
                    </a:cubicBezTo>
                    <a:cubicBezTo>
                      <a:pt x="84" y="25"/>
                      <a:pt x="88" y="26"/>
                      <a:pt x="90" y="27"/>
                    </a:cubicBezTo>
                    <a:cubicBezTo>
                      <a:pt x="92" y="27"/>
                      <a:pt x="93" y="27"/>
                      <a:pt x="9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5" name="Group 1161"/>
            <p:cNvGrpSpPr>
              <a:grpSpLocks noChangeAspect="1"/>
            </p:cNvGrpSpPr>
            <p:nvPr/>
          </p:nvGrpSpPr>
          <p:grpSpPr bwMode="auto">
            <a:xfrm>
              <a:off x="7329170" y="2172041"/>
              <a:ext cx="867871" cy="701411"/>
              <a:chOff x="3077" y="2363"/>
              <a:chExt cx="467" cy="390"/>
            </a:xfrm>
            <a:grpFill/>
          </p:grpSpPr>
          <p:sp>
            <p:nvSpPr>
              <p:cNvPr id="1076" name="Freeform 1162"/>
              <p:cNvSpPr>
                <a:spLocks/>
              </p:cNvSpPr>
              <p:nvPr/>
            </p:nvSpPr>
            <p:spPr bwMode="auto">
              <a:xfrm>
                <a:off x="3088" y="2500"/>
                <a:ext cx="10" cy="17"/>
              </a:xfrm>
              <a:custGeom>
                <a:avLst/>
                <a:gdLst>
                  <a:gd name="T0" fmla="*/ 3 w 11"/>
                  <a:gd name="T1" fmla="*/ 15 h 17"/>
                  <a:gd name="T2" fmla="*/ 3 w 11"/>
                  <a:gd name="T3" fmla="*/ 14 h 17"/>
                  <a:gd name="T4" fmla="*/ 4 w 11"/>
                  <a:gd name="T5" fmla="*/ 13 h 17"/>
                  <a:gd name="T6" fmla="*/ 5 w 11"/>
                  <a:gd name="T7" fmla="*/ 12 h 17"/>
                  <a:gd name="T8" fmla="*/ 5 w 11"/>
                  <a:gd name="T9" fmla="*/ 11 h 17"/>
                  <a:gd name="T10" fmla="*/ 6 w 11"/>
                  <a:gd name="T11" fmla="*/ 10 h 17"/>
                  <a:gd name="T12" fmla="*/ 6 w 11"/>
                  <a:gd name="T13" fmla="*/ 10 h 17"/>
                  <a:gd name="T14" fmla="*/ 7 w 11"/>
                  <a:gd name="T15" fmla="*/ 9 h 17"/>
                  <a:gd name="T16" fmla="*/ 7 w 11"/>
                  <a:gd name="T17" fmla="*/ 8 h 17"/>
                  <a:gd name="T18" fmla="*/ 8 w 11"/>
                  <a:gd name="T19" fmla="*/ 8 h 17"/>
                  <a:gd name="T20" fmla="*/ 8 w 11"/>
                  <a:gd name="T21" fmla="*/ 7 h 17"/>
                  <a:gd name="T22" fmla="*/ 9 w 11"/>
                  <a:gd name="T23" fmla="*/ 6 h 17"/>
                  <a:gd name="T24" fmla="*/ 10 w 11"/>
                  <a:gd name="T25" fmla="*/ 6 h 17"/>
                  <a:gd name="T26" fmla="*/ 10 w 11"/>
                  <a:gd name="T27" fmla="*/ 5 h 17"/>
                  <a:gd name="T28" fmla="*/ 11 w 11"/>
                  <a:gd name="T29" fmla="*/ 3 h 17"/>
                  <a:gd name="T30" fmla="*/ 10 w 11"/>
                  <a:gd name="T31" fmla="*/ 2 h 17"/>
                  <a:gd name="T32" fmla="*/ 10 w 11"/>
                  <a:gd name="T33" fmla="*/ 2 h 17"/>
                  <a:gd name="T34" fmla="*/ 10 w 11"/>
                  <a:gd name="T35" fmla="*/ 1 h 17"/>
                  <a:gd name="T36" fmla="*/ 9 w 11"/>
                  <a:gd name="T37" fmla="*/ 1 h 17"/>
                  <a:gd name="T38" fmla="*/ 9 w 11"/>
                  <a:gd name="T39" fmla="*/ 1 h 17"/>
                  <a:gd name="T40" fmla="*/ 8 w 11"/>
                  <a:gd name="T41" fmla="*/ 1 h 17"/>
                  <a:gd name="T42" fmla="*/ 8 w 11"/>
                  <a:gd name="T43" fmla="*/ 1 h 17"/>
                  <a:gd name="T44" fmla="*/ 7 w 11"/>
                  <a:gd name="T45" fmla="*/ 0 h 17"/>
                  <a:gd name="T46" fmla="*/ 7 w 11"/>
                  <a:gd name="T47" fmla="*/ 0 h 17"/>
                  <a:gd name="T48" fmla="*/ 3 w 11"/>
                  <a:gd name="T49" fmla="*/ 10 h 17"/>
                  <a:gd name="T50" fmla="*/ 0 w 11"/>
                  <a:gd name="T51" fmla="*/ 16 h 17"/>
                  <a:gd name="T52" fmla="*/ 2 w 11"/>
                  <a:gd name="T53" fmla="*/ 17 h 17"/>
                  <a:gd name="T54" fmla="*/ 2 w 11"/>
                  <a:gd name="T55" fmla="*/ 16 h 17"/>
                  <a:gd name="T56" fmla="*/ 2 w 11"/>
                  <a:gd name="T57" fmla="*/ 16 h 17"/>
                  <a:gd name="T58" fmla="*/ 3 w 11"/>
                  <a:gd name="T5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17">
                    <a:moveTo>
                      <a:pt x="3" y="15"/>
                    </a:moveTo>
                    <a:cubicBezTo>
                      <a:pt x="3" y="14"/>
                      <a:pt x="3" y="14"/>
                      <a:pt x="3" y="14"/>
                    </a:cubicBezTo>
                    <a:cubicBezTo>
                      <a:pt x="4" y="13"/>
                      <a:pt x="4" y="13"/>
                      <a:pt x="4" y="13"/>
                    </a:cubicBezTo>
                    <a:cubicBezTo>
                      <a:pt x="4" y="13"/>
                      <a:pt x="4" y="12"/>
                      <a:pt x="5" y="12"/>
                    </a:cubicBezTo>
                    <a:cubicBezTo>
                      <a:pt x="5" y="12"/>
                      <a:pt x="5" y="11"/>
                      <a:pt x="5" y="11"/>
                    </a:cubicBezTo>
                    <a:cubicBezTo>
                      <a:pt x="5" y="11"/>
                      <a:pt x="6" y="11"/>
                      <a:pt x="6" y="10"/>
                    </a:cubicBezTo>
                    <a:cubicBezTo>
                      <a:pt x="6" y="10"/>
                      <a:pt x="6" y="10"/>
                      <a:pt x="6" y="10"/>
                    </a:cubicBezTo>
                    <a:cubicBezTo>
                      <a:pt x="6" y="9"/>
                      <a:pt x="7" y="9"/>
                      <a:pt x="7" y="9"/>
                    </a:cubicBezTo>
                    <a:cubicBezTo>
                      <a:pt x="7" y="9"/>
                      <a:pt x="7" y="8"/>
                      <a:pt x="7" y="8"/>
                    </a:cubicBezTo>
                    <a:cubicBezTo>
                      <a:pt x="8" y="8"/>
                      <a:pt x="8" y="8"/>
                      <a:pt x="8" y="8"/>
                    </a:cubicBezTo>
                    <a:cubicBezTo>
                      <a:pt x="8" y="7"/>
                      <a:pt x="8" y="7"/>
                      <a:pt x="8" y="7"/>
                    </a:cubicBezTo>
                    <a:cubicBezTo>
                      <a:pt x="9" y="7"/>
                      <a:pt x="9" y="7"/>
                      <a:pt x="9" y="6"/>
                    </a:cubicBezTo>
                    <a:cubicBezTo>
                      <a:pt x="9" y="6"/>
                      <a:pt x="9" y="6"/>
                      <a:pt x="10" y="6"/>
                    </a:cubicBezTo>
                    <a:cubicBezTo>
                      <a:pt x="10" y="6"/>
                      <a:pt x="10" y="5"/>
                      <a:pt x="10" y="5"/>
                    </a:cubicBezTo>
                    <a:cubicBezTo>
                      <a:pt x="10" y="5"/>
                      <a:pt x="11" y="4"/>
                      <a:pt x="11" y="3"/>
                    </a:cubicBezTo>
                    <a:cubicBezTo>
                      <a:pt x="11" y="3"/>
                      <a:pt x="10" y="3"/>
                      <a:pt x="10" y="2"/>
                    </a:cubicBezTo>
                    <a:cubicBezTo>
                      <a:pt x="10" y="2"/>
                      <a:pt x="10" y="2"/>
                      <a:pt x="10" y="2"/>
                    </a:cubicBezTo>
                    <a:cubicBezTo>
                      <a:pt x="10" y="2"/>
                      <a:pt x="10" y="2"/>
                      <a:pt x="10" y="1"/>
                    </a:cubicBezTo>
                    <a:cubicBezTo>
                      <a:pt x="10" y="1"/>
                      <a:pt x="10" y="1"/>
                      <a:pt x="9" y="1"/>
                    </a:cubicBezTo>
                    <a:cubicBezTo>
                      <a:pt x="9" y="1"/>
                      <a:pt x="9" y="1"/>
                      <a:pt x="9" y="1"/>
                    </a:cubicBezTo>
                    <a:cubicBezTo>
                      <a:pt x="9" y="1"/>
                      <a:pt x="9" y="1"/>
                      <a:pt x="8" y="1"/>
                    </a:cubicBezTo>
                    <a:cubicBezTo>
                      <a:pt x="8" y="1"/>
                      <a:pt x="8" y="1"/>
                      <a:pt x="8" y="1"/>
                    </a:cubicBezTo>
                    <a:cubicBezTo>
                      <a:pt x="8" y="1"/>
                      <a:pt x="7" y="0"/>
                      <a:pt x="7" y="0"/>
                    </a:cubicBezTo>
                    <a:cubicBezTo>
                      <a:pt x="7" y="0"/>
                      <a:pt x="7" y="0"/>
                      <a:pt x="7" y="0"/>
                    </a:cubicBezTo>
                    <a:cubicBezTo>
                      <a:pt x="7" y="3"/>
                      <a:pt x="5" y="6"/>
                      <a:pt x="3" y="10"/>
                    </a:cubicBezTo>
                    <a:cubicBezTo>
                      <a:pt x="2" y="12"/>
                      <a:pt x="1" y="14"/>
                      <a:pt x="0" y="16"/>
                    </a:cubicBezTo>
                    <a:cubicBezTo>
                      <a:pt x="2" y="17"/>
                      <a:pt x="2" y="17"/>
                      <a:pt x="2" y="17"/>
                    </a:cubicBezTo>
                    <a:cubicBezTo>
                      <a:pt x="2" y="16"/>
                      <a:pt x="2" y="16"/>
                      <a:pt x="2" y="16"/>
                    </a:cubicBezTo>
                    <a:cubicBezTo>
                      <a:pt x="2" y="16"/>
                      <a:pt x="2" y="16"/>
                      <a:pt x="2" y="16"/>
                    </a:cubicBezTo>
                    <a:cubicBezTo>
                      <a:pt x="2" y="15"/>
                      <a:pt x="3" y="15"/>
                      <a:pt x="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7" name="Freeform 1163"/>
              <p:cNvSpPr>
                <a:spLocks/>
              </p:cNvSpPr>
              <p:nvPr/>
            </p:nvSpPr>
            <p:spPr bwMode="auto">
              <a:xfrm>
                <a:off x="3092" y="2471"/>
                <a:ext cx="67" cy="54"/>
              </a:xfrm>
              <a:custGeom>
                <a:avLst/>
                <a:gdLst>
                  <a:gd name="T0" fmla="*/ 1 w 70"/>
                  <a:gd name="T1" fmla="*/ 53 h 57"/>
                  <a:gd name="T2" fmla="*/ 19 w 70"/>
                  <a:gd name="T3" fmla="*/ 52 h 57"/>
                  <a:gd name="T4" fmla="*/ 33 w 70"/>
                  <a:gd name="T5" fmla="*/ 45 h 57"/>
                  <a:gd name="T6" fmla="*/ 57 w 70"/>
                  <a:gd name="T7" fmla="*/ 33 h 57"/>
                  <a:gd name="T8" fmla="*/ 60 w 70"/>
                  <a:gd name="T9" fmla="*/ 17 h 57"/>
                  <a:gd name="T10" fmla="*/ 59 w 70"/>
                  <a:gd name="T11" fmla="*/ 9 h 57"/>
                  <a:gd name="T12" fmla="*/ 65 w 70"/>
                  <a:gd name="T13" fmla="*/ 3 h 57"/>
                  <a:gd name="T14" fmla="*/ 67 w 70"/>
                  <a:gd name="T15" fmla="*/ 2 h 57"/>
                  <a:gd name="T16" fmla="*/ 70 w 70"/>
                  <a:gd name="T17" fmla="*/ 0 h 57"/>
                  <a:gd name="T18" fmla="*/ 69 w 70"/>
                  <a:gd name="T19" fmla="*/ 0 h 57"/>
                  <a:gd name="T20" fmla="*/ 68 w 70"/>
                  <a:gd name="T21" fmla="*/ 1 h 57"/>
                  <a:gd name="T22" fmla="*/ 67 w 70"/>
                  <a:gd name="T23" fmla="*/ 1 h 57"/>
                  <a:gd name="T24" fmla="*/ 52 w 70"/>
                  <a:gd name="T25" fmla="*/ 3 h 57"/>
                  <a:gd name="T26" fmla="*/ 37 w 70"/>
                  <a:gd name="T27" fmla="*/ 6 h 57"/>
                  <a:gd name="T28" fmla="*/ 28 w 70"/>
                  <a:gd name="T29" fmla="*/ 5 h 57"/>
                  <a:gd name="T30" fmla="*/ 27 w 70"/>
                  <a:gd name="T31" fmla="*/ 5 h 57"/>
                  <a:gd name="T32" fmla="*/ 22 w 70"/>
                  <a:gd name="T33" fmla="*/ 7 h 57"/>
                  <a:gd name="T34" fmla="*/ 11 w 70"/>
                  <a:gd name="T35" fmla="*/ 6 h 57"/>
                  <a:gd name="T36" fmla="*/ 10 w 70"/>
                  <a:gd name="T37" fmla="*/ 8 h 57"/>
                  <a:gd name="T38" fmla="*/ 10 w 70"/>
                  <a:gd name="T39" fmla="*/ 10 h 57"/>
                  <a:gd name="T40" fmla="*/ 10 w 70"/>
                  <a:gd name="T41" fmla="*/ 11 h 57"/>
                  <a:gd name="T42" fmla="*/ 9 w 70"/>
                  <a:gd name="T43" fmla="*/ 12 h 57"/>
                  <a:gd name="T44" fmla="*/ 9 w 70"/>
                  <a:gd name="T45" fmla="*/ 13 h 57"/>
                  <a:gd name="T46" fmla="*/ 8 w 70"/>
                  <a:gd name="T47" fmla="*/ 15 h 57"/>
                  <a:gd name="T48" fmla="*/ 6 w 70"/>
                  <a:gd name="T49" fmla="*/ 16 h 57"/>
                  <a:gd name="T50" fmla="*/ 5 w 70"/>
                  <a:gd name="T51" fmla="*/ 17 h 57"/>
                  <a:gd name="T52" fmla="*/ 3 w 70"/>
                  <a:gd name="T53" fmla="*/ 17 h 57"/>
                  <a:gd name="T54" fmla="*/ 3 w 70"/>
                  <a:gd name="T55" fmla="*/ 27 h 57"/>
                  <a:gd name="T56" fmla="*/ 3 w 70"/>
                  <a:gd name="T57" fmla="*/ 28 h 57"/>
                  <a:gd name="T58" fmla="*/ 5 w 70"/>
                  <a:gd name="T59" fmla="*/ 28 h 57"/>
                  <a:gd name="T60" fmla="*/ 6 w 70"/>
                  <a:gd name="T61" fmla="*/ 28 h 57"/>
                  <a:gd name="T62" fmla="*/ 7 w 70"/>
                  <a:gd name="T63" fmla="*/ 29 h 57"/>
                  <a:gd name="T64" fmla="*/ 8 w 70"/>
                  <a:gd name="T65" fmla="*/ 30 h 57"/>
                  <a:gd name="T66" fmla="*/ 8 w 70"/>
                  <a:gd name="T67" fmla="*/ 30 h 57"/>
                  <a:gd name="T68" fmla="*/ 9 w 70"/>
                  <a:gd name="T69" fmla="*/ 31 h 57"/>
                  <a:gd name="T70" fmla="*/ 9 w 70"/>
                  <a:gd name="T71" fmla="*/ 32 h 57"/>
                  <a:gd name="T72" fmla="*/ 7 w 70"/>
                  <a:gd name="T73" fmla="*/ 40 h 57"/>
                  <a:gd name="T74" fmla="*/ 6 w 70"/>
                  <a:gd name="T75" fmla="*/ 41 h 57"/>
                  <a:gd name="T76" fmla="*/ 5 w 70"/>
                  <a:gd name="T77" fmla="*/ 42 h 57"/>
                  <a:gd name="T78" fmla="*/ 4 w 70"/>
                  <a:gd name="T79" fmla="*/ 44 h 57"/>
                  <a:gd name="T80" fmla="*/ 3 w 70"/>
                  <a:gd name="T81" fmla="*/ 45 h 57"/>
                  <a:gd name="T82" fmla="*/ 2 w 70"/>
                  <a:gd name="T83" fmla="*/ 47 h 57"/>
                  <a:gd name="T84" fmla="*/ 0 w 70"/>
                  <a:gd name="T85" fmla="*/ 49 h 57"/>
                  <a:gd name="T86" fmla="*/ 0 w 70"/>
                  <a:gd name="T87"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57">
                    <a:moveTo>
                      <a:pt x="0" y="50"/>
                    </a:moveTo>
                    <a:cubicBezTo>
                      <a:pt x="1" y="53"/>
                      <a:pt x="1" y="53"/>
                      <a:pt x="1" y="53"/>
                    </a:cubicBezTo>
                    <a:cubicBezTo>
                      <a:pt x="9" y="57"/>
                      <a:pt x="9" y="57"/>
                      <a:pt x="9" y="57"/>
                    </a:cubicBezTo>
                    <a:cubicBezTo>
                      <a:pt x="11" y="56"/>
                      <a:pt x="17" y="52"/>
                      <a:pt x="19" y="52"/>
                    </a:cubicBezTo>
                    <a:cubicBezTo>
                      <a:pt x="20" y="52"/>
                      <a:pt x="20" y="52"/>
                      <a:pt x="20" y="52"/>
                    </a:cubicBezTo>
                    <a:cubicBezTo>
                      <a:pt x="21" y="51"/>
                      <a:pt x="24" y="50"/>
                      <a:pt x="33" y="45"/>
                    </a:cubicBezTo>
                    <a:cubicBezTo>
                      <a:pt x="34" y="45"/>
                      <a:pt x="34" y="45"/>
                      <a:pt x="34" y="45"/>
                    </a:cubicBezTo>
                    <a:cubicBezTo>
                      <a:pt x="44" y="40"/>
                      <a:pt x="55" y="34"/>
                      <a:pt x="57" y="33"/>
                    </a:cubicBezTo>
                    <a:cubicBezTo>
                      <a:pt x="58" y="31"/>
                      <a:pt x="59" y="29"/>
                      <a:pt x="59" y="28"/>
                    </a:cubicBezTo>
                    <a:cubicBezTo>
                      <a:pt x="59" y="26"/>
                      <a:pt x="58" y="21"/>
                      <a:pt x="60" y="17"/>
                    </a:cubicBezTo>
                    <a:cubicBezTo>
                      <a:pt x="61" y="17"/>
                      <a:pt x="60" y="16"/>
                      <a:pt x="60" y="15"/>
                    </a:cubicBezTo>
                    <a:cubicBezTo>
                      <a:pt x="59" y="14"/>
                      <a:pt x="58" y="11"/>
                      <a:pt x="59" y="9"/>
                    </a:cubicBezTo>
                    <a:cubicBezTo>
                      <a:pt x="60" y="6"/>
                      <a:pt x="63" y="4"/>
                      <a:pt x="65" y="3"/>
                    </a:cubicBezTo>
                    <a:cubicBezTo>
                      <a:pt x="65" y="3"/>
                      <a:pt x="65" y="3"/>
                      <a:pt x="65" y="3"/>
                    </a:cubicBezTo>
                    <a:cubicBezTo>
                      <a:pt x="65" y="3"/>
                      <a:pt x="66" y="3"/>
                      <a:pt x="66" y="3"/>
                    </a:cubicBezTo>
                    <a:cubicBezTo>
                      <a:pt x="66" y="3"/>
                      <a:pt x="67" y="2"/>
                      <a:pt x="67" y="2"/>
                    </a:cubicBezTo>
                    <a:cubicBezTo>
                      <a:pt x="70" y="0"/>
                      <a:pt x="70" y="0"/>
                      <a:pt x="70" y="0"/>
                    </a:cubicBezTo>
                    <a:cubicBezTo>
                      <a:pt x="70" y="0"/>
                      <a:pt x="70" y="0"/>
                      <a:pt x="70" y="0"/>
                    </a:cubicBezTo>
                    <a:cubicBezTo>
                      <a:pt x="70" y="0"/>
                      <a:pt x="70" y="0"/>
                      <a:pt x="70" y="0"/>
                    </a:cubicBezTo>
                    <a:cubicBezTo>
                      <a:pt x="70" y="0"/>
                      <a:pt x="69" y="0"/>
                      <a:pt x="69" y="0"/>
                    </a:cubicBezTo>
                    <a:cubicBezTo>
                      <a:pt x="69" y="0"/>
                      <a:pt x="69" y="0"/>
                      <a:pt x="69" y="0"/>
                    </a:cubicBezTo>
                    <a:cubicBezTo>
                      <a:pt x="68" y="0"/>
                      <a:pt x="68" y="1"/>
                      <a:pt x="68" y="1"/>
                    </a:cubicBezTo>
                    <a:cubicBezTo>
                      <a:pt x="68" y="1"/>
                      <a:pt x="68" y="1"/>
                      <a:pt x="67" y="1"/>
                    </a:cubicBezTo>
                    <a:cubicBezTo>
                      <a:pt x="67" y="1"/>
                      <a:pt x="67" y="1"/>
                      <a:pt x="67" y="1"/>
                    </a:cubicBezTo>
                    <a:cubicBezTo>
                      <a:pt x="65" y="1"/>
                      <a:pt x="61" y="2"/>
                      <a:pt x="58" y="2"/>
                    </a:cubicBezTo>
                    <a:cubicBezTo>
                      <a:pt x="55" y="1"/>
                      <a:pt x="54" y="2"/>
                      <a:pt x="52" y="3"/>
                    </a:cubicBezTo>
                    <a:cubicBezTo>
                      <a:pt x="49" y="5"/>
                      <a:pt x="47" y="6"/>
                      <a:pt x="43" y="6"/>
                    </a:cubicBezTo>
                    <a:cubicBezTo>
                      <a:pt x="40" y="6"/>
                      <a:pt x="38" y="6"/>
                      <a:pt x="37" y="6"/>
                    </a:cubicBezTo>
                    <a:cubicBezTo>
                      <a:pt x="35" y="7"/>
                      <a:pt x="34" y="7"/>
                      <a:pt x="33" y="7"/>
                    </a:cubicBezTo>
                    <a:cubicBezTo>
                      <a:pt x="32" y="7"/>
                      <a:pt x="30" y="7"/>
                      <a:pt x="28" y="5"/>
                    </a:cubicBezTo>
                    <a:cubicBezTo>
                      <a:pt x="28" y="4"/>
                      <a:pt x="28" y="4"/>
                      <a:pt x="28" y="4"/>
                    </a:cubicBezTo>
                    <a:cubicBezTo>
                      <a:pt x="28" y="4"/>
                      <a:pt x="27" y="5"/>
                      <a:pt x="27" y="5"/>
                    </a:cubicBezTo>
                    <a:cubicBezTo>
                      <a:pt x="26" y="6"/>
                      <a:pt x="25" y="6"/>
                      <a:pt x="24" y="7"/>
                    </a:cubicBezTo>
                    <a:cubicBezTo>
                      <a:pt x="23" y="7"/>
                      <a:pt x="22" y="7"/>
                      <a:pt x="22" y="7"/>
                    </a:cubicBezTo>
                    <a:cubicBezTo>
                      <a:pt x="22" y="8"/>
                      <a:pt x="22" y="8"/>
                      <a:pt x="21" y="8"/>
                    </a:cubicBezTo>
                    <a:cubicBezTo>
                      <a:pt x="17" y="9"/>
                      <a:pt x="14" y="9"/>
                      <a:pt x="11" y="6"/>
                    </a:cubicBezTo>
                    <a:cubicBezTo>
                      <a:pt x="11" y="6"/>
                      <a:pt x="11" y="6"/>
                      <a:pt x="11" y="6"/>
                    </a:cubicBezTo>
                    <a:cubicBezTo>
                      <a:pt x="11" y="6"/>
                      <a:pt x="10" y="7"/>
                      <a:pt x="10" y="8"/>
                    </a:cubicBezTo>
                    <a:cubicBezTo>
                      <a:pt x="10" y="8"/>
                      <a:pt x="10" y="9"/>
                      <a:pt x="10" y="9"/>
                    </a:cubicBezTo>
                    <a:cubicBezTo>
                      <a:pt x="10" y="9"/>
                      <a:pt x="10" y="9"/>
                      <a:pt x="10" y="10"/>
                    </a:cubicBezTo>
                    <a:cubicBezTo>
                      <a:pt x="10" y="10"/>
                      <a:pt x="10" y="10"/>
                      <a:pt x="10" y="10"/>
                    </a:cubicBezTo>
                    <a:cubicBezTo>
                      <a:pt x="10" y="10"/>
                      <a:pt x="10" y="11"/>
                      <a:pt x="10" y="11"/>
                    </a:cubicBezTo>
                    <a:cubicBezTo>
                      <a:pt x="10" y="11"/>
                      <a:pt x="10" y="11"/>
                      <a:pt x="10" y="11"/>
                    </a:cubicBezTo>
                    <a:cubicBezTo>
                      <a:pt x="9" y="12"/>
                      <a:pt x="9" y="12"/>
                      <a:pt x="9" y="12"/>
                    </a:cubicBezTo>
                    <a:cubicBezTo>
                      <a:pt x="9" y="12"/>
                      <a:pt x="9" y="13"/>
                      <a:pt x="9" y="13"/>
                    </a:cubicBezTo>
                    <a:cubicBezTo>
                      <a:pt x="9" y="13"/>
                      <a:pt x="9" y="13"/>
                      <a:pt x="9" y="13"/>
                    </a:cubicBezTo>
                    <a:cubicBezTo>
                      <a:pt x="9" y="14"/>
                      <a:pt x="8" y="14"/>
                      <a:pt x="8" y="14"/>
                    </a:cubicBezTo>
                    <a:cubicBezTo>
                      <a:pt x="8" y="14"/>
                      <a:pt x="8" y="14"/>
                      <a:pt x="8" y="15"/>
                    </a:cubicBezTo>
                    <a:cubicBezTo>
                      <a:pt x="8" y="15"/>
                      <a:pt x="7" y="15"/>
                      <a:pt x="7" y="15"/>
                    </a:cubicBezTo>
                    <a:cubicBezTo>
                      <a:pt x="7" y="15"/>
                      <a:pt x="7" y="16"/>
                      <a:pt x="6" y="16"/>
                    </a:cubicBezTo>
                    <a:cubicBezTo>
                      <a:pt x="6" y="16"/>
                      <a:pt x="6" y="16"/>
                      <a:pt x="6" y="16"/>
                    </a:cubicBezTo>
                    <a:cubicBezTo>
                      <a:pt x="5" y="16"/>
                      <a:pt x="5" y="16"/>
                      <a:pt x="5" y="17"/>
                    </a:cubicBezTo>
                    <a:cubicBezTo>
                      <a:pt x="4" y="17"/>
                      <a:pt x="4" y="17"/>
                      <a:pt x="4" y="17"/>
                    </a:cubicBezTo>
                    <a:cubicBezTo>
                      <a:pt x="4" y="17"/>
                      <a:pt x="3" y="17"/>
                      <a:pt x="3" y="17"/>
                    </a:cubicBezTo>
                    <a:cubicBezTo>
                      <a:pt x="3" y="18"/>
                      <a:pt x="3" y="19"/>
                      <a:pt x="3" y="20"/>
                    </a:cubicBezTo>
                    <a:cubicBezTo>
                      <a:pt x="5" y="22"/>
                      <a:pt x="4" y="25"/>
                      <a:pt x="3" y="27"/>
                    </a:cubicBezTo>
                    <a:cubicBezTo>
                      <a:pt x="3" y="27"/>
                      <a:pt x="3" y="27"/>
                      <a:pt x="3" y="28"/>
                    </a:cubicBezTo>
                    <a:cubicBezTo>
                      <a:pt x="3" y="28"/>
                      <a:pt x="3" y="28"/>
                      <a:pt x="3" y="28"/>
                    </a:cubicBezTo>
                    <a:cubicBezTo>
                      <a:pt x="3" y="28"/>
                      <a:pt x="3" y="28"/>
                      <a:pt x="3" y="28"/>
                    </a:cubicBezTo>
                    <a:cubicBezTo>
                      <a:pt x="4" y="28"/>
                      <a:pt x="4" y="28"/>
                      <a:pt x="5" y="28"/>
                    </a:cubicBezTo>
                    <a:cubicBezTo>
                      <a:pt x="5" y="28"/>
                      <a:pt x="5" y="28"/>
                      <a:pt x="5" y="28"/>
                    </a:cubicBezTo>
                    <a:cubicBezTo>
                      <a:pt x="5" y="28"/>
                      <a:pt x="6" y="28"/>
                      <a:pt x="6" y="28"/>
                    </a:cubicBezTo>
                    <a:cubicBezTo>
                      <a:pt x="6" y="28"/>
                      <a:pt x="6" y="28"/>
                      <a:pt x="6" y="29"/>
                    </a:cubicBezTo>
                    <a:cubicBezTo>
                      <a:pt x="6" y="29"/>
                      <a:pt x="7" y="29"/>
                      <a:pt x="7" y="29"/>
                    </a:cubicBezTo>
                    <a:cubicBezTo>
                      <a:pt x="7" y="29"/>
                      <a:pt x="7" y="29"/>
                      <a:pt x="7" y="29"/>
                    </a:cubicBezTo>
                    <a:cubicBezTo>
                      <a:pt x="7" y="29"/>
                      <a:pt x="7" y="29"/>
                      <a:pt x="8" y="30"/>
                    </a:cubicBezTo>
                    <a:cubicBezTo>
                      <a:pt x="8" y="30"/>
                      <a:pt x="8" y="30"/>
                      <a:pt x="8" y="30"/>
                    </a:cubicBezTo>
                    <a:cubicBezTo>
                      <a:pt x="8" y="30"/>
                      <a:pt x="8" y="30"/>
                      <a:pt x="8" y="30"/>
                    </a:cubicBezTo>
                    <a:cubicBezTo>
                      <a:pt x="8" y="30"/>
                      <a:pt x="8" y="30"/>
                      <a:pt x="8" y="31"/>
                    </a:cubicBezTo>
                    <a:cubicBezTo>
                      <a:pt x="9" y="31"/>
                      <a:pt x="9" y="31"/>
                      <a:pt x="9" y="31"/>
                    </a:cubicBezTo>
                    <a:cubicBezTo>
                      <a:pt x="9" y="31"/>
                      <a:pt x="9" y="31"/>
                      <a:pt x="9" y="31"/>
                    </a:cubicBezTo>
                    <a:cubicBezTo>
                      <a:pt x="9" y="31"/>
                      <a:pt x="9" y="32"/>
                      <a:pt x="9" y="32"/>
                    </a:cubicBezTo>
                    <a:cubicBezTo>
                      <a:pt x="10" y="35"/>
                      <a:pt x="9" y="38"/>
                      <a:pt x="7" y="40"/>
                    </a:cubicBezTo>
                    <a:cubicBezTo>
                      <a:pt x="7" y="40"/>
                      <a:pt x="7" y="40"/>
                      <a:pt x="7" y="40"/>
                    </a:cubicBezTo>
                    <a:cubicBezTo>
                      <a:pt x="7" y="40"/>
                      <a:pt x="7" y="41"/>
                      <a:pt x="6" y="41"/>
                    </a:cubicBezTo>
                    <a:cubicBezTo>
                      <a:pt x="6" y="41"/>
                      <a:pt x="6" y="41"/>
                      <a:pt x="6" y="41"/>
                    </a:cubicBezTo>
                    <a:cubicBezTo>
                      <a:pt x="6" y="41"/>
                      <a:pt x="6" y="42"/>
                      <a:pt x="6" y="42"/>
                    </a:cubicBezTo>
                    <a:cubicBezTo>
                      <a:pt x="5" y="42"/>
                      <a:pt x="5" y="42"/>
                      <a:pt x="5" y="42"/>
                    </a:cubicBezTo>
                    <a:cubicBezTo>
                      <a:pt x="5" y="43"/>
                      <a:pt x="5" y="43"/>
                      <a:pt x="5" y="43"/>
                    </a:cubicBezTo>
                    <a:cubicBezTo>
                      <a:pt x="4" y="43"/>
                      <a:pt x="4" y="44"/>
                      <a:pt x="4" y="44"/>
                    </a:cubicBezTo>
                    <a:cubicBezTo>
                      <a:pt x="4" y="44"/>
                      <a:pt x="4" y="44"/>
                      <a:pt x="3" y="44"/>
                    </a:cubicBezTo>
                    <a:cubicBezTo>
                      <a:pt x="3" y="45"/>
                      <a:pt x="3" y="45"/>
                      <a:pt x="3" y="45"/>
                    </a:cubicBezTo>
                    <a:cubicBezTo>
                      <a:pt x="3" y="46"/>
                      <a:pt x="2" y="46"/>
                      <a:pt x="2" y="46"/>
                    </a:cubicBezTo>
                    <a:cubicBezTo>
                      <a:pt x="2" y="46"/>
                      <a:pt x="2" y="47"/>
                      <a:pt x="2" y="47"/>
                    </a:cubicBezTo>
                    <a:cubicBezTo>
                      <a:pt x="1" y="47"/>
                      <a:pt x="1" y="47"/>
                      <a:pt x="1" y="48"/>
                    </a:cubicBezTo>
                    <a:cubicBezTo>
                      <a:pt x="1" y="48"/>
                      <a:pt x="1" y="48"/>
                      <a:pt x="0" y="49"/>
                    </a:cubicBezTo>
                    <a:cubicBezTo>
                      <a:pt x="0" y="49"/>
                      <a:pt x="0" y="49"/>
                      <a:pt x="0" y="49"/>
                    </a:cubicBezTo>
                    <a:cubicBezTo>
                      <a:pt x="0" y="50"/>
                      <a:pt x="0" y="50"/>
                      <a:pt x="0" y="50"/>
                    </a:cubicBezTo>
                    <a:cubicBezTo>
                      <a:pt x="0" y="50"/>
                      <a:pt x="0" y="50"/>
                      <a:pt x="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8" name="Freeform 1164"/>
              <p:cNvSpPr>
                <a:spLocks/>
              </p:cNvSpPr>
              <p:nvPr/>
            </p:nvSpPr>
            <p:spPr bwMode="auto">
              <a:xfrm>
                <a:off x="3077" y="2530"/>
                <a:ext cx="9" cy="24"/>
              </a:xfrm>
              <a:custGeom>
                <a:avLst/>
                <a:gdLst>
                  <a:gd name="T0" fmla="*/ 5 w 9"/>
                  <a:gd name="T1" fmla="*/ 25 h 25"/>
                  <a:gd name="T2" fmla="*/ 6 w 9"/>
                  <a:gd name="T3" fmla="*/ 23 h 25"/>
                  <a:gd name="T4" fmla="*/ 6 w 9"/>
                  <a:gd name="T5" fmla="*/ 22 h 25"/>
                  <a:gd name="T6" fmla="*/ 6 w 9"/>
                  <a:gd name="T7" fmla="*/ 20 h 25"/>
                  <a:gd name="T8" fmla="*/ 6 w 9"/>
                  <a:gd name="T9" fmla="*/ 20 h 25"/>
                  <a:gd name="T10" fmla="*/ 7 w 9"/>
                  <a:gd name="T11" fmla="*/ 18 h 25"/>
                  <a:gd name="T12" fmla="*/ 7 w 9"/>
                  <a:gd name="T13" fmla="*/ 18 h 25"/>
                  <a:gd name="T14" fmla="*/ 7 w 9"/>
                  <a:gd name="T15" fmla="*/ 17 h 25"/>
                  <a:gd name="T16" fmla="*/ 8 w 9"/>
                  <a:gd name="T17" fmla="*/ 16 h 25"/>
                  <a:gd name="T18" fmla="*/ 8 w 9"/>
                  <a:gd name="T19" fmla="*/ 15 h 25"/>
                  <a:gd name="T20" fmla="*/ 8 w 9"/>
                  <a:gd name="T21" fmla="*/ 15 h 25"/>
                  <a:gd name="T22" fmla="*/ 9 w 9"/>
                  <a:gd name="T23" fmla="*/ 12 h 25"/>
                  <a:gd name="T24" fmla="*/ 8 w 9"/>
                  <a:gd name="T25" fmla="*/ 11 h 25"/>
                  <a:gd name="T26" fmla="*/ 7 w 9"/>
                  <a:gd name="T27" fmla="*/ 10 h 25"/>
                  <a:gd name="T28" fmla="*/ 7 w 9"/>
                  <a:gd name="T29" fmla="*/ 8 h 25"/>
                  <a:gd name="T30" fmla="*/ 6 w 9"/>
                  <a:gd name="T31" fmla="*/ 7 h 25"/>
                  <a:gd name="T32" fmla="*/ 6 w 9"/>
                  <a:gd name="T33" fmla="*/ 6 h 25"/>
                  <a:gd name="T34" fmla="*/ 5 w 9"/>
                  <a:gd name="T35" fmla="*/ 5 h 25"/>
                  <a:gd name="T36" fmla="*/ 5 w 9"/>
                  <a:gd name="T37" fmla="*/ 4 h 25"/>
                  <a:gd name="T38" fmla="*/ 5 w 9"/>
                  <a:gd name="T39" fmla="*/ 4 h 25"/>
                  <a:gd name="T40" fmla="*/ 5 w 9"/>
                  <a:gd name="T41" fmla="*/ 3 h 25"/>
                  <a:gd name="T42" fmla="*/ 5 w 9"/>
                  <a:gd name="T43" fmla="*/ 3 h 25"/>
                  <a:gd name="T44" fmla="*/ 5 w 9"/>
                  <a:gd name="T45" fmla="*/ 2 h 25"/>
                  <a:gd name="T46" fmla="*/ 5 w 9"/>
                  <a:gd name="T47" fmla="*/ 1 h 25"/>
                  <a:gd name="T48" fmla="*/ 5 w 9"/>
                  <a:gd name="T49" fmla="*/ 1 h 25"/>
                  <a:gd name="T50" fmla="*/ 5 w 9"/>
                  <a:gd name="T51" fmla="*/ 0 h 25"/>
                  <a:gd name="T52" fmla="*/ 0 w 9"/>
                  <a:gd name="T53" fmla="*/ 11 h 25"/>
                  <a:gd name="T54" fmla="*/ 1 w 9"/>
                  <a:gd name="T55" fmla="*/ 14 h 25"/>
                  <a:gd name="T56" fmla="*/ 5 w 9"/>
                  <a:gd name="T57" fmla="*/ 25 h 25"/>
                  <a:gd name="T58" fmla="*/ 5 w 9"/>
                  <a:gd name="T59" fmla="*/ 25 h 25"/>
                  <a:gd name="T60" fmla="*/ 5 w 9"/>
                  <a:gd name="T6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25">
                    <a:moveTo>
                      <a:pt x="5" y="25"/>
                    </a:moveTo>
                    <a:cubicBezTo>
                      <a:pt x="6" y="24"/>
                      <a:pt x="6" y="23"/>
                      <a:pt x="6" y="23"/>
                    </a:cubicBezTo>
                    <a:cubicBezTo>
                      <a:pt x="6" y="22"/>
                      <a:pt x="6" y="22"/>
                      <a:pt x="6" y="22"/>
                    </a:cubicBezTo>
                    <a:cubicBezTo>
                      <a:pt x="6" y="22"/>
                      <a:pt x="6" y="21"/>
                      <a:pt x="6" y="20"/>
                    </a:cubicBezTo>
                    <a:cubicBezTo>
                      <a:pt x="6" y="20"/>
                      <a:pt x="6" y="20"/>
                      <a:pt x="6" y="20"/>
                    </a:cubicBezTo>
                    <a:cubicBezTo>
                      <a:pt x="7" y="19"/>
                      <a:pt x="7" y="19"/>
                      <a:pt x="7" y="18"/>
                    </a:cubicBezTo>
                    <a:cubicBezTo>
                      <a:pt x="7" y="18"/>
                      <a:pt x="7" y="18"/>
                      <a:pt x="7" y="18"/>
                    </a:cubicBezTo>
                    <a:cubicBezTo>
                      <a:pt x="7" y="17"/>
                      <a:pt x="7" y="17"/>
                      <a:pt x="7" y="17"/>
                    </a:cubicBezTo>
                    <a:cubicBezTo>
                      <a:pt x="8" y="17"/>
                      <a:pt x="8" y="16"/>
                      <a:pt x="8" y="16"/>
                    </a:cubicBezTo>
                    <a:cubicBezTo>
                      <a:pt x="8" y="16"/>
                      <a:pt x="8" y="16"/>
                      <a:pt x="8" y="15"/>
                    </a:cubicBezTo>
                    <a:cubicBezTo>
                      <a:pt x="8" y="15"/>
                      <a:pt x="8" y="15"/>
                      <a:pt x="8" y="15"/>
                    </a:cubicBezTo>
                    <a:cubicBezTo>
                      <a:pt x="9" y="14"/>
                      <a:pt x="9" y="14"/>
                      <a:pt x="9" y="12"/>
                    </a:cubicBezTo>
                    <a:cubicBezTo>
                      <a:pt x="9" y="11"/>
                      <a:pt x="9" y="11"/>
                      <a:pt x="8" y="11"/>
                    </a:cubicBezTo>
                    <a:cubicBezTo>
                      <a:pt x="8" y="10"/>
                      <a:pt x="8" y="10"/>
                      <a:pt x="7" y="10"/>
                    </a:cubicBezTo>
                    <a:cubicBezTo>
                      <a:pt x="7" y="9"/>
                      <a:pt x="7" y="9"/>
                      <a:pt x="7" y="8"/>
                    </a:cubicBezTo>
                    <a:cubicBezTo>
                      <a:pt x="6" y="8"/>
                      <a:pt x="6" y="8"/>
                      <a:pt x="6" y="7"/>
                    </a:cubicBezTo>
                    <a:cubicBezTo>
                      <a:pt x="6" y="7"/>
                      <a:pt x="6" y="6"/>
                      <a:pt x="6" y="6"/>
                    </a:cubicBezTo>
                    <a:cubicBezTo>
                      <a:pt x="5" y="6"/>
                      <a:pt x="5" y="6"/>
                      <a:pt x="5" y="5"/>
                    </a:cubicBezTo>
                    <a:cubicBezTo>
                      <a:pt x="5" y="5"/>
                      <a:pt x="5" y="4"/>
                      <a:pt x="5" y="4"/>
                    </a:cubicBezTo>
                    <a:cubicBezTo>
                      <a:pt x="5" y="4"/>
                      <a:pt x="5" y="4"/>
                      <a:pt x="5" y="4"/>
                    </a:cubicBezTo>
                    <a:cubicBezTo>
                      <a:pt x="5" y="4"/>
                      <a:pt x="5" y="3"/>
                      <a:pt x="5" y="3"/>
                    </a:cubicBezTo>
                    <a:cubicBezTo>
                      <a:pt x="5" y="3"/>
                      <a:pt x="5" y="3"/>
                      <a:pt x="5" y="3"/>
                    </a:cubicBezTo>
                    <a:cubicBezTo>
                      <a:pt x="5" y="3"/>
                      <a:pt x="5" y="2"/>
                      <a:pt x="5" y="2"/>
                    </a:cubicBezTo>
                    <a:cubicBezTo>
                      <a:pt x="5" y="2"/>
                      <a:pt x="5" y="2"/>
                      <a:pt x="5" y="1"/>
                    </a:cubicBezTo>
                    <a:cubicBezTo>
                      <a:pt x="5" y="1"/>
                      <a:pt x="5" y="1"/>
                      <a:pt x="5" y="1"/>
                    </a:cubicBezTo>
                    <a:cubicBezTo>
                      <a:pt x="5" y="0"/>
                      <a:pt x="5" y="0"/>
                      <a:pt x="5" y="0"/>
                    </a:cubicBezTo>
                    <a:cubicBezTo>
                      <a:pt x="3" y="5"/>
                      <a:pt x="1" y="9"/>
                      <a:pt x="0" y="11"/>
                    </a:cubicBezTo>
                    <a:cubicBezTo>
                      <a:pt x="1" y="14"/>
                      <a:pt x="1" y="14"/>
                      <a:pt x="1" y="14"/>
                    </a:cubicBezTo>
                    <a:cubicBezTo>
                      <a:pt x="5" y="25"/>
                      <a:pt x="5" y="25"/>
                      <a:pt x="5" y="25"/>
                    </a:cubicBezTo>
                    <a:cubicBezTo>
                      <a:pt x="5" y="25"/>
                      <a:pt x="5" y="25"/>
                      <a:pt x="5" y="25"/>
                    </a:cubicBezTo>
                    <a:cubicBezTo>
                      <a:pt x="5" y="25"/>
                      <a:pt x="5" y="25"/>
                      <a:pt x="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9" name="Freeform 1165"/>
              <p:cNvSpPr>
                <a:spLocks/>
              </p:cNvSpPr>
              <p:nvPr/>
            </p:nvSpPr>
            <p:spPr bwMode="auto">
              <a:xfrm>
                <a:off x="3084" y="2519"/>
                <a:ext cx="5" cy="6"/>
              </a:xfrm>
              <a:custGeom>
                <a:avLst/>
                <a:gdLst>
                  <a:gd name="T0" fmla="*/ 1 w 5"/>
                  <a:gd name="T1" fmla="*/ 7 h 7"/>
                  <a:gd name="T2" fmla="*/ 2 w 5"/>
                  <a:gd name="T3" fmla="*/ 6 h 7"/>
                  <a:gd name="T4" fmla="*/ 2 w 5"/>
                  <a:gd name="T5" fmla="*/ 6 h 7"/>
                  <a:gd name="T6" fmla="*/ 3 w 5"/>
                  <a:gd name="T7" fmla="*/ 6 h 7"/>
                  <a:gd name="T8" fmla="*/ 4 w 5"/>
                  <a:gd name="T9" fmla="*/ 6 h 7"/>
                  <a:gd name="T10" fmla="*/ 4 w 5"/>
                  <a:gd name="T11" fmla="*/ 6 h 7"/>
                  <a:gd name="T12" fmla="*/ 4 w 5"/>
                  <a:gd name="T13" fmla="*/ 5 h 7"/>
                  <a:gd name="T14" fmla="*/ 4 w 5"/>
                  <a:gd name="T15" fmla="*/ 4 h 7"/>
                  <a:gd name="T16" fmla="*/ 4 w 5"/>
                  <a:gd name="T17" fmla="*/ 3 h 7"/>
                  <a:gd name="T18" fmla="*/ 5 w 5"/>
                  <a:gd name="T19" fmla="*/ 2 h 7"/>
                  <a:gd name="T20" fmla="*/ 5 w 5"/>
                  <a:gd name="T21" fmla="*/ 1 h 7"/>
                  <a:gd name="T22" fmla="*/ 2 w 5"/>
                  <a:gd name="T23" fmla="*/ 0 h 7"/>
                  <a:gd name="T24" fmla="*/ 1 w 5"/>
                  <a:gd name="T25" fmla="*/ 3 h 7"/>
                  <a:gd name="T26" fmla="*/ 0 w 5"/>
                  <a:gd name="T27" fmla="*/ 7 h 7"/>
                  <a:gd name="T28" fmla="*/ 0 w 5"/>
                  <a:gd name="T29" fmla="*/ 7 h 7"/>
                  <a:gd name="T30" fmla="*/ 1 w 5"/>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7">
                    <a:moveTo>
                      <a:pt x="1" y="7"/>
                    </a:moveTo>
                    <a:cubicBezTo>
                      <a:pt x="1" y="6"/>
                      <a:pt x="1" y="6"/>
                      <a:pt x="2" y="6"/>
                    </a:cubicBezTo>
                    <a:cubicBezTo>
                      <a:pt x="2" y="6"/>
                      <a:pt x="2" y="6"/>
                      <a:pt x="2" y="6"/>
                    </a:cubicBezTo>
                    <a:cubicBezTo>
                      <a:pt x="3" y="6"/>
                      <a:pt x="3" y="6"/>
                      <a:pt x="3" y="6"/>
                    </a:cubicBezTo>
                    <a:cubicBezTo>
                      <a:pt x="3" y="6"/>
                      <a:pt x="3" y="6"/>
                      <a:pt x="4" y="6"/>
                    </a:cubicBezTo>
                    <a:cubicBezTo>
                      <a:pt x="4" y="6"/>
                      <a:pt x="4" y="6"/>
                      <a:pt x="4" y="6"/>
                    </a:cubicBezTo>
                    <a:cubicBezTo>
                      <a:pt x="4" y="5"/>
                      <a:pt x="4" y="5"/>
                      <a:pt x="4" y="5"/>
                    </a:cubicBezTo>
                    <a:cubicBezTo>
                      <a:pt x="4" y="5"/>
                      <a:pt x="4" y="4"/>
                      <a:pt x="4" y="4"/>
                    </a:cubicBezTo>
                    <a:cubicBezTo>
                      <a:pt x="4" y="4"/>
                      <a:pt x="4" y="3"/>
                      <a:pt x="4" y="3"/>
                    </a:cubicBezTo>
                    <a:cubicBezTo>
                      <a:pt x="4" y="3"/>
                      <a:pt x="4" y="2"/>
                      <a:pt x="5" y="2"/>
                    </a:cubicBezTo>
                    <a:cubicBezTo>
                      <a:pt x="5" y="2"/>
                      <a:pt x="5" y="2"/>
                      <a:pt x="5" y="1"/>
                    </a:cubicBezTo>
                    <a:cubicBezTo>
                      <a:pt x="2" y="0"/>
                      <a:pt x="2" y="0"/>
                      <a:pt x="2" y="0"/>
                    </a:cubicBezTo>
                    <a:cubicBezTo>
                      <a:pt x="2" y="2"/>
                      <a:pt x="1" y="3"/>
                      <a:pt x="1" y="3"/>
                    </a:cubicBezTo>
                    <a:cubicBezTo>
                      <a:pt x="1" y="5"/>
                      <a:pt x="1" y="6"/>
                      <a:pt x="0" y="7"/>
                    </a:cubicBezTo>
                    <a:cubicBezTo>
                      <a:pt x="0" y="7"/>
                      <a:pt x="0" y="7"/>
                      <a:pt x="0"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0" name="Freeform 1166"/>
              <p:cNvSpPr>
                <a:spLocks/>
              </p:cNvSpPr>
              <p:nvPr/>
            </p:nvSpPr>
            <p:spPr bwMode="auto">
              <a:xfrm>
                <a:off x="3085" y="2519"/>
                <a:ext cx="41" cy="45"/>
              </a:xfrm>
              <a:custGeom>
                <a:avLst/>
                <a:gdLst>
                  <a:gd name="T0" fmla="*/ 28 w 43"/>
                  <a:gd name="T1" fmla="*/ 6 h 47"/>
                  <a:gd name="T2" fmla="*/ 17 w 43"/>
                  <a:gd name="T3" fmla="*/ 12 h 47"/>
                  <a:gd name="T4" fmla="*/ 7 w 43"/>
                  <a:gd name="T5" fmla="*/ 8 h 47"/>
                  <a:gd name="T6" fmla="*/ 7 w 43"/>
                  <a:gd name="T7" fmla="*/ 10 h 47"/>
                  <a:gd name="T8" fmla="*/ 6 w 43"/>
                  <a:gd name="T9" fmla="*/ 10 h 47"/>
                  <a:gd name="T10" fmla="*/ 6 w 43"/>
                  <a:gd name="T11" fmla="*/ 16 h 47"/>
                  <a:gd name="T12" fmla="*/ 6 w 43"/>
                  <a:gd name="T13" fmla="*/ 20 h 47"/>
                  <a:gd name="T14" fmla="*/ 5 w 43"/>
                  <a:gd name="T15" fmla="*/ 22 h 47"/>
                  <a:gd name="T16" fmla="*/ 5 w 43"/>
                  <a:gd name="T17" fmla="*/ 23 h 47"/>
                  <a:gd name="T18" fmla="*/ 4 w 43"/>
                  <a:gd name="T19" fmla="*/ 27 h 47"/>
                  <a:gd name="T20" fmla="*/ 4 w 43"/>
                  <a:gd name="T21" fmla="*/ 28 h 47"/>
                  <a:gd name="T22" fmla="*/ 4 w 43"/>
                  <a:gd name="T23" fmla="*/ 29 h 47"/>
                  <a:gd name="T24" fmla="*/ 3 w 43"/>
                  <a:gd name="T25" fmla="*/ 30 h 47"/>
                  <a:gd name="T26" fmla="*/ 3 w 43"/>
                  <a:gd name="T27" fmla="*/ 31 h 47"/>
                  <a:gd name="T28" fmla="*/ 2 w 43"/>
                  <a:gd name="T29" fmla="*/ 32 h 47"/>
                  <a:gd name="T30" fmla="*/ 2 w 43"/>
                  <a:gd name="T31" fmla="*/ 34 h 47"/>
                  <a:gd name="T32" fmla="*/ 2 w 43"/>
                  <a:gd name="T33" fmla="*/ 36 h 47"/>
                  <a:gd name="T34" fmla="*/ 1 w 43"/>
                  <a:gd name="T35" fmla="*/ 38 h 47"/>
                  <a:gd name="T36" fmla="*/ 1 w 43"/>
                  <a:gd name="T37" fmla="*/ 41 h 47"/>
                  <a:gd name="T38" fmla="*/ 0 w 43"/>
                  <a:gd name="T39" fmla="*/ 44 h 47"/>
                  <a:gd name="T40" fmla="*/ 2 w 43"/>
                  <a:gd name="T41" fmla="*/ 45 h 47"/>
                  <a:gd name="T42" fmla="*/ 4 w 43"/>
                  <a:gd name="T43" fmla="*/ 46 h 47"/>
                  <a:gd name="T44" fmla="*/ 5 w 43"/>
                  <a:gd name="T45" fmla="*/ 46 h 47"/>
                  <a:gd name="T46" fmla="*/ 6 w 43"/>
                  <a:gd name="T47" fmla="*/ 47 h 47"/>
                  <a:gd name="T48" fmla="*/ 7 w 43"/>
                  <a:gd name="T49" fmla="*/ 47 h 47"/>
                  <a:gd name="T50" fmla="*/ 8 w 43"/>
                  <a:gd name="T51" fmla="*/ 47 h 47"/>
                  <a:gd name="T52" fmla="*/ 8 w 43"/>
                  <a:gd name="T53" fmla="*/ 47 h 47"/>
                  <a:gd name="T54" fmla="*/ 14 w 43"/>
                  <a:gd name="T55" fmla="*/ 44 h 47"/>
                  <a:gd name="T56" fmla="*/ 15 w 43"/>
                  <a:gd name="T57" fmla="*/ 43 h 47"/>
                  <a:gd name="T58" fmla="*/ 15 w 43"/>
                  <a:gd name="T59" fmla="*/ 43 h 47"/>
                  <a:gd name="T60" fmla="*/ 27 w 43"/>
                  <a:gd name="T61" fmla="*/ 35 h 47"/>
                  <a:gd name="T62" fmla="*/ 22 w 43"/>
                  <a:gd name="T63" fmla="*/ 26 h 47"/>
                  <a:gd name="T64" fmla="*/ 33 w 43"/>
                  <a:gd name="T65" fmla="*/ 15 h 47"/>
                  <a:gd name="T66" fmla="*/ 41 w 43"/>
                  <a:gd name="T67" fmla="*/ 13 h 47"/>
                  <a:gd name="T68" fmla="*/ 42 w 43"/>
                  <a:gd name="T69" fmla="*/ 12 h 47"/>
                  <a:gd name="T70" fmla="*/ 43 w 43"/>
                  <a:gd name="T71" fmla="*/ 12 h 47"/>
                  <a:gd name="T72" fmla="*/ 43 w 43"/>
                  <a:gd name="T73" fmla="*/ 10 h 47"/>
                  <a:gd name="T74" fmla="*/ 42 w 43"/>
                  <a:gd name="T75" fmla="*/ 7 h 47"/>
                  <a:gd name="T76" fmla="*/ 42 w 43"/>
                  <a:gd name="T77" fmla="*/ 5 h 47"/>
                  <a:gd name="T78" fmla="*/ 41 w 43"/>
                  <a:gd name="T79" fmla="*/ 1 h 47"/>
                  <a:gd name="T80" fmla="*/ 41 w 43"/>
                  <a:gd name="T8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7">
                    <a:moveTo>
                      <a:pt x="37" y="2"/>
                    </a:moveTo>
                    <a:cubicBezTo>
                      <a:pt x="30" y="6"/>
                      <a:pt x="29" y="6"/>
                      <a:pt x="28" y="6"/>
                    </a:cubicBezTo>
                    <a:cubicBezTo>
                      <a:pt x="26" y="6"/>
                      <a:pt x="21" y="9"/>
                      <a:pt x="18" y="11"/>
                    </a:cubicBezTo>
                    <a:cubicBezTo>
                      <a:pt x="17" y="12"/>
                      <a:pt x="17" y="12"/>
                      <a:pt x="17" y="12"/>
                    </a:cubicBezTo>
                    <a:cubicBezTo>
                      <a:pt x="7" y="7"/>
                      <a:pt x="7" y="7"/>
                      <a:pt x="7" y="7"/>
                    </a:cubicBezTo>
                    <a:cubicBezTo>
                      <a:pt x="7" y="8"/>
                      <a:pt x="7" y="8"/>
                      <a:pt x="7" y="8"/>
                    </a:cubicBezTo>
                    <a:cubicBezTo>
                      <a:pt x="7" y="8"/>
                      <a:pt x="7" y="8"/>
                      <a:pt x="7" y="8"/>
                    </a:cubicBezTo>
                    <a:cubicBezTo>
                      <a:pt x="7" y="10"/>
                      <a:pt x="7" y="10"/>
                      <a:pt x="7" y="10"/>
                    </a:cubicBezTo>
                    <a:cubicBezTo>
                      <a:pt x="6" y="10"/>
                      <a:pt x="6" y="10"/>
                      <a:pt x="6" y="10"/>
                    </a:cubicBezTo>
                    <a:cubicBezTo>
                      <a:pt x="6" y="10"/>
                      <a:pt x="6" y="10"/>
                      <a:pt x="6" y="10"/>
                    </a:cubicBezTo>
                    <a:cubicBezTo>
                      <a:pt x="6" y="11"/>
                      <a:pt x="6" y="13"/>
                      <a:pt x="6" y="16"/>
                    </a:cubicBezTo>
                    <a:cubicBezTo>
                      <a:pt x="6" y="16"/>
                      <a:pt x="6" y="16"/>
                      <a:pt x="6" y="16"/>
                    </a:cubicBezTo>
                    <a:cubicBezTo>
                      <a:pt x="6" y="17"/>
                      <a:pt x="6" y="18"/>
                      <a:pt x="6" y="19"/>
                    </a:cubicBezTo>
                    <a:cubicBezTo>
                      <a:pt x="6" y="19"/>
                      <a:pt x="6" y="19"/>
                      <a:pt x="6" y="20"/>
                    </a:cubicBezTo>
                    <a:cubicBezTo>
                      <a:pt x="5" y="21"/>
                      <a:pt x="5" y="22"/>
                      <a:pt x="5" y="22"/>
                    </a:cubicBezTo>
                    <a:cubicBezTo>
                      <a:pt x="5" y="22"/>
                      <a:pt x="5" y="22"/>
                      <a:pt x="5" y="22"/>
                    </a:cubicBezTo>
                    <a:cubicBezTo>
                      <a:pt x="5" y="23"/>
                      <a:pt x="5" y="23"/>
                      <a:pt x="5" y="23"/>
                    </a:cubicBezTo>
                    <a:cubicBezTo>
                      <a:pt x="5" y="23"/>
                      <a:pt x="5" y="23"/>
                      <a:pt x="5" y="23"/>
                    </a:cubicBezTo>
                    <a:cubicBezTo>
                      <a:pt x="5" y="27"/>
                      <a:pt x="5" y="27"/>
                      <a:pt x="5" y="27"/>
                    </a:cubicBezTo>
                    <a:cubicBezTo>
                      <a:pt x="4" y="27"/>
                      <a:pt x="4" y="27"/>
                      <a:pt x="4" y="27"/>
                    </a:cubicBezTo>
                    <a:cubicBezTo>
                      <a:pt x="4" y="27"/>
                      <a:pt x="4" y="27"/>
                      <a:pt x="4" y="28"/>
                    </a:cubicBezTo>
                    <a:cubicBezTo>
                      <a:pt x="4" y="28"/>
                      <a:pt x="4" y="28"/>
                      <a:pt x="4" y="28"/>
                    </a:cubicBezTo>
                    <a:cubicBezTo>
                      <a:pt x="4" y="28"/>
                      <a:pt x="4" y="29"/>
                      <a:pt x="4" y="29"/>
                    </a:cubicBezTo>
                    <a:cubicBezTo>
                      <a:pt x="4" y="29"/>
                      <a:pt x="4" y="29"/>
                      <a:pt x="4" y="29"/>
                    </a:cubicBezTo>
                    <a:cubicBezTo>
                      <a:pt x="3" y="30"/>
                      <a:pt x="3" y="30"/>
                      <a:pt x="3" y="30"/>
                    </a:cubicBezTo>
                    <a:cubicBezTo>
                      <a:pt x="3" y="30"/>
                      <a:pt x="3" y="30"/>
                      <a:pt x="3" y="30"/>
                    </a:cubicBezTo>
                    <a:cubicBezTo>
                      <a:pt x="3" y="30"/>
                      <a:pt x="3" y="30"/>
                      <a:pt x="3" y="30"/>
                    </a:cubicBezTo>
                    <a:cubicBezTo>
                      <a:pt x="3" y="31"/>
                      <a:pt x="3" y="31"/>
                      <a:pt x="3" y="31"/>
                    </a:cubicBezTo>
                    <a:cubicBezTo>
                      <a:pt x="3" y="31"/>
                      <a:pt x="3" y="31"/>
                      <a:pt x="3" y="32"/>
                    </a:cubicBezTo>
                    <a:cubicBezTo>
                      <a:pt x="3" y="32"/>
                      <a:pt x="3" y="32"/>
                      <a:pt x="2" y="32"/>
                    </a:cubicBezTo>
                    <a:cubicBezTo>
                      <a:pt x="2" y="33"/>
                      <a:pt x="2" y="33"/>
                      <a:pt x="2" y="33"/>
                    </a:cubicBezTo>
                    <a:cubicBezTo>
                      <a:pt x="2" y="33"/>
                      <a:pt x="2" y="34"/>
                      <a:pt x="2" y="34"/>
                    </a:cubicBezTo>
                    <a:cubicBezTo>
                      <a:pt x="2" y="34"/>
                      <a:pt x="2" y="34"/>
                      <a:pt x="2" y="35"/>
                    </a:cubicBezTo>
                    <a:cubicBezTo>
                      <a:pt x="2" y="35"/>
                      <a:pt x="2" y="36"/>
                      <a:pt x="2" y="36"/>
                    </a:cubicBezTo>
                    <a:cubicBezTo>
                      <a:pt x="2" y="36"/>
                      <a:pt x="2" y="37"/>
                      <a:pt x="1" y="37"/>
                    </a:cubicBezTo>
                    <a:cubicBezTo>
                      <a:pt x="1" y="37"/>
                      <a:pt x="1" y="38"/>
                      <a:pt x="1" y="38"/>
                    </a:cubicBezTo>
                    <a:cubicBezTo>
                      <a:pt x="1" y="39"/>
                      <a:pt x="1" y="39"/>
                      <a:pt x="1" y="40"/>
                    </a:cubicBezTo>
                    <a:cubicBezTo>
                      <a:pt x="1" y="40"/>
                      <a:pt x="1" y="41"/>
                      <a:pt x="1" y="41"/>
                    </a:cubicBezTo>
                    <a:cubicBezTo>
                      <a:pt x="1" y="42"/>
                      <a:pt x="1" y="42"/>
                      <a:pt x="0" y="43"/>
                    </a:cubicBezTo>
                    <a:cubicBezTo>
                      <a:pt x="0" y="43"/>
                      <a:pt x="0" y="43"/>
                      <a:pt x="0" y="44"/>
                    </a:cubicBezTo>
                    <a:cubicBezTo>
                      <a:pt x="1" y="44"/>
                      <a:pt x="1" y="44"/>
                      <a:pt x="2" y="45"/>
                    </a:cubicBezTo>
                    <a:cubicBezTo>
                      <a:pt x="2" y="45"/>
                      <a:pt x="2" y="45"/>
                      <a:pt x="2" y="45"/>
                    </a:cubicBezTo>
                    <a:cubicBezTo>
                      <a:pt x="3" y="45"/>
                      <a:pt x="3" y="45"/>
                      <a:pt x="3" y="45"/>
                    </a:cubicBezTo>
                    <a:cubicBezTo>
                      <a:pt x="4" y="45"/>
                      <a:pt x="4" y="46"/>
                      <a:pt x="4" y="46"/>
                    </a:cubicBezTo>
                    <a:cubicBezTo>
                      <a:pt x="4" y="46"/>
                      <a:pt x="5" y="46"/>
                      <a:pt x="5" y="46"/>
                    </a:cubicBezTo>
                    <a:cubicBezTo>
                      <a:pt x="5" y="46"/>
                      <a:pt x="5" y="46"/>
                      <a:pt x="5" y="46"/>
                    </a:cubicBezTo>
                    <a:cubicBezTo>
                      <a:pt x="6" y="46"/>
                      <a:pt x="6" y="46"/>
                      <a:pt x="6" y="47"/>
                    </a:cubicBezTo>
                    <a:cubicBezTo>
                      <a:pt x="6" y="47"/>
                      <a:pt x="6" y="47"/>
                      <a:pt x="6" y="47"/>
                    </a:cubicBezTo>
                    <a:cubicBezTo>
                      <a:pt x="7" y="47"/>
                      <a:pt x="7" y="47"/>
                      <a:pt x="7" y="47"/>
                    </a:cubicBezTo>
                    <a:cubicBezTo>
                      <a:pt x="7" y="47"/>
                      <a:pt x="7" y="47"/>
                      <a:pt x="7" y="47"/>
                    </a:cubicBezTo>
                    <a:cubicBezTo>
                      <a:pt x="7" y="47"/>
                      <a:pt x="7" y="47"/>
                      <a:pt x="8" y="47"/>
                    </a:cubicBezTo>
                    <a:cubicBezTo>
                      <a:pt x="8" y="47"/>
                      <a:pt x="8" y="47"/>
                      <a:pt x="8" y="47"/>
                    </a:cubicBezTo>
                    <a:cubicBezTo>
                      <a:pt x="8" y="47"/>
                      <a:pt x="8" y="47"/>
                      <a:pt x="8" y="47"/>
                    </a:cubicBezTo>
                    <a:cubicBezTo>
                      <a:pt x="8" y="47"/>
                      <a:pt x="8" y="47"/>
                      <a:pt x="8" y="47"/>
                    </a:cubicBezTo>
                    <a:cubicBezTo>
                      <a:pt x="8" y="47"/>
                      <a:pt x="8" y="47"/>
                      <a:pt x="8" y="47"/>
                    </a:cubicBezTo>
                    <a:cubicBezTo>
                      <a:pt x="11" y="47"/>
                      <a:pt x="13" y="45"/>
                      <a:pt x="14" y="44"/>
                    </a:cubicBezTo>
                    <a:cubicBezTo>
                      <a:pt x="14" y="44"/>
                      <a:pt x="14" y="44"/>
                      <a:pt x="15" y="44"/>
                    </a:cubicBezTo>
                    <a:cubicBezTo>
                      <a:pt x="15" y="44"/>
                      <a:pt x="15" y="44"/>
                      <a:pt x="15" y="43"/>
                    </a:cubicBezTo>
                    <a:cubicBezTo>
                      <a:pt x="15" y="43"/>
                      <a:pt x="15" y="43"/>
                      <a:pt x="15" y="43"/>
                    </a:cubicBezTo>
                    <a:cubicBezTo>
                      <a:pt x="15" y="43"/>
                      <a:pt x="15" y="43"/>
                      <a:pt x="15" y="43"/>
                    </a:cubicBezTo>
                    <a:cubicBezTo>
                      <a:pt x="15" y="37"/>
                      <a:pt x="22" y="37"/>
                      <a:pt x="24" y="37"/>
                    </a:cubicBezTo>
                    <a:cubicBezTo>
                      <a:pt x="25" y="37"/>
                      <a:pt x="26" y="37"/>
                      <a:pt x="27" y="35"/>
                    </a:cubicBezTo>
                    <a:cubicBezTo>
                      <a:pt x="27" y="35"/>
                      <a:pt x="28" y="34"/>
                      <a:pt x="29" y="33"/>
                    </a:cubicBezTo>
                    <a:cubicBezTo>
                      <a:pt x="28" y="31"/>
                      <a:pt x="23" y="27"/>
                      <a:pt x="22" y="26"/>
                    </a:cubicBezTo>
                    <a:cubicBezTo>
                      <a:pt x="20" y="26"/>
                      <a:pt x="20" y="24"/>
                      <a:pt x="20" y="23"/>
                    </a:cubicBezTo>
                    <a:cubicBezTo>
                      <a:pt x="20" y="20"/>
                      <a:pt x="26" y="16"/>
                      <a:pt x="33" y="15"/>
                    </a:cubicBezTo>
                    <a:cubicBezTo>
                      <a:pt x="38" y="15"/>
                      <a:pt x="39" y="14"/>
                      <a:pt x="40" y="13"/>
                    </a:cubicBezTo>
                    <a:cubicBezTo>
                      <a:pt x="40" y="13"/>
                      <a:pt x="41" y="13"/>
                      <a:pt x="41" y="13"/>
                    </a:cubicBezTo>
                    <a:cubicBezTo>
                      <a:pt x="41" y="13"/>
                      <a:pt x="41" y="13"/>
                      <a:pt x="41" y="13"/>
                    </a:cubicBezTo>
                    <a:cubicBezTo>
                      <a:pt x="41" y="13"/>
                      <a:pt x="41" y="12"/>
                      <a:pt x="42" y="12"/>
                    </a:cubicBezTo>
                    <a:cubicBezTo>
                      <a:pt x="42" y="12"/>
                      <a:pt x="42" y="12"/>
                      <a:pt x="42" y="12"/>
                    </a:cubicBezTo>
                    <a:cubicBezTo>
                      <a:pt x="42" y="12"/>
                      <a:pt x="43" y="12"/>
                      <a:pt x="43" y="12"/>
                    </a:cubicBezTo>
                    <a:cubicBezTo>
                      <a:pt x="43" y="12"/>
                      <a:pt x="43" y="11"/>
                      <a:pt x="43" y="11"/>
                    </a:cubicBezTo>
                    <a:cubicBezTo>
                      <a:pt x="43" y="11"/>
                      <a:pt x="43" y="10"/>
                      <a:pt x="43" y="10"/>
                    </a:cubicBezTo>
                    <a:cubicBezTo>
                      <a:pt x="43" y="9"/>
                      <a:pt x="43" y="9"/>
                      <a:pt x="42" y="8"/>
                    </a:cubicBezTo>
                    <a:cubicBezTo>
                      <a:pt x="42" y="8"/>
                      <a:pt x="42" y="7"/>
                      <a:pt x="42" y="7"/>
                    </a:cubicBezTo>
                    <a:cubicBezTo>
                      <a:pt x="42" y="7"/>
                      <a:pt x="42" y="6"/>
                      <a:pt x="42" y="6"/>
                    </a:cubicBezTo>
                    <a:cubicBezTo>
                      <a:pt x="42" y="5"/>
                      <a:pt x="42" y="5"/>
                      <a:pt x="42" y="5"/>
                    </a:cubicBezTo>
                    <a:cubicBezTo>
                      <a:pt x="41" y="4"/>
                      <a:pt x="41" y="4"/>
                      <a:pt x="41" y="3"/>
                    </a:cubicBezTo>
                    <a:cubicBezTo>
                      <a:pt x="41" y="2"/>
                      <a:pt x="41" y="2"/>
                      <a:pt x="41" y="1"/>
                    </a:cubicBezTo>
                    <a:cubicBezTo>
                      <a:pt x="41" y="1"/>
                      <a:pt x="41" y="1"/>
                      <a:pt x="41" y="0"/>
                    </a:cubicBezTo>
                    <a:cubicBezTo>
                      <a:pt x="41" y="0"/>
                      <a:pt x="41" y="0"/>
                      <a:pt x="41" y="0"/>
                    </a:cubicBezTo>
                    <a:cubicBezTo>
                      <a:pt x="39" y="1"/>
                      <a:pt x="38" y="1"/>
                      <a:pt x="3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1" name="Freeform 1167"/>
              <p:cNvSpPr>
                <a:spLocks/>
              </p:cNvSpPr>
              <p:nvPr/>
            </p:nvSpPr>
            <p:spPr bwMode="auto">
              <a:xfrm>
                <a:off x="3141" y="2388"/>
                <a:ext cx="66" cy="30"/>
              </a:xfrm>
              <a:custGeom>
                <a:avLst/>
                <a:gdLst>
                  <a:gd name="T0" fmla="*/ 15 w 69"/>
                  <a:gd name="T1" fmla="*/ 10 h 31"/>
                  <a:gd name="T2" fmla="*/ 17 w 69"/>
                  <a:gd name="T3" fmla="*/ 15 h 31"/>
                  <a:gd name="T4" fmla="*/ 19 w 69"/>
                  <a:gd name="T5" fmla="*/ 22 h 31"/>
                  <a:gd name="T6" fmla="*/ 18 w 69"/>
                  <a:gd name="T7" fmla="*/ 24 h 31"/>
                  <a:gd name="T8" fmla="*/ 21 w 69"/>
                  <a:gd name="T9" fmla="*/ 24 h 31"/>
                  <a:gd name="T10" fmla="*/ 25 w 69"/>
                  <a:gd name="T11" fmla="*/ 23 h 31"/>
                  <a:gd name="T12" fmla="*/ 28 w 69"/>
                  <a:gd name="T13" fmla="*/ 23 h 31"/>
                  <a:gd name="T14" fmla="*/ 31 w 69"/>
                  <a:gd name="T15" fmla="*/ 24 h 31"/>
                  <a:gd name="T16" fmla="*/ 34 w 69"/>
                  <a:gd name="T17" fmla="*/ 28 h 31"/>
                  <a:gd name="T18" fmla="*/ 34 w 69"/>
                  <a:gd name="T19" fmla="*/ 28 h 31"/>
                  <a:gd name="T20" fmla="*/ 35 w 69"/>
                  <a:gd name="T21" fmla="*/ 30 h 31"/>
                  <a:gd name="T22" fmla="*/ 36 w 69"/>
                  <a:gd name="T23" fmla="*/ 30 h 31"/>
                  <a:gd name="T24" fmla="*/ 39 w 69"/>
                  <a:gd name="T25" fmla="*/ 29 h 31"/>
                  <a:gd name="T26" fmla="*/ 46 w 69"/>
                  <a:gd name="T27" fmla="*/ 28 h 31"/>
                  <a:gd name="T28" fmla="*/ 49 w 69"/>
                  <a:gd name="T29" fmla="*/ 28 h 31"/>
                  <a:gd name="T30" fmla="*/ 50 w 69"/>
                  <a:gd name="T31" fmla="*/ 28 h 31"/>
                  <a:gd name="T32" fmla="*/ 53 w 69"/>
                  <a:gd name="T33" fmla="*/ 28 h 31"/>
                  <a:gd name="T34" fmla="*/ 54 w 69"/>
                  <a:gd name="T35" fmla="*/ 28 h 31"/>
                  <a:gd name="T36" fmla="*/ 57 w 69"/>
                  <a:gd name="T37" fmla="*/ 26 h 31"/>
                  <a:gd name="T38" fmla="*/ 64 w 69"/>
                  <a:gd name="T39" fmla="*/ 29 h 31"/>
                  <a:gd name="T40" fmla="*/ 68 w 69"/>
                  <a:gd name="T41" fmla="*/ 31 h 31"/>
                  <a:gd name="T42" fmla="*/ 69 w 69"/>
                  <a:gd name="T43" fmla="*/ 30 h 31"/>
                  <a:gd name="T44" fmla="*/ 69 w 69"/>
                  <a:gd name="T45" fmla="*/ 30 h 31"/>
                  <a:gd name="T46" fmla="*/ 66 w 69"/>
                  <a:gd name="T47" fmla="*/ 28 h 31"/>
                  <a:gd name="T48" fmla="*/ 66 w 69"/>
                  <a:gd name="T49" fmla="*/ 27 h 31"/>
                  <a:gd name="T50" fmla="*/ 66 w 69"/>
                  <a:gd name="T51" fmla="*/ 26 h 31"/>
                  <a:gd name="T52" fmla="*/ 66 w 69"/>
                  <a:gd name="T53" fmla="*/ 25 h 31"/>
                  <a:gd name="T54" fmla="*/ 66 w 69"/>
                  <a:gd name="T55" fmla="*/ 25 h 31"/>
                  <a:gd name="T56" fmla="*/ 67 w 69"/>
                  <a:gd name="T57" fmla="*/ 24 h 31"/>
                  <a:gd name="T58" fmla="*/ 67 w 69"/>
                  <a:gd name="T59" fmla="*/ 24 h 31"/>
                  <a:gd name="T60" fmla="*/ 67 w 69"/>
                  <a:gd name="T61" fmla="*/ 23 h 31"/>
                  <a:gd name="T62" fmla="*/ 67 w 69"/>
                  <a:gd name="T63" fmla="*/ 23 h 31"/>
                  <a:gd name="T64" fmla="*/ 67 w 69"/>
                  <a:gd name="T65" fmla="*/ 23 h 31"/>
                  <a:gd name="T66" fmla="*/ 64 w 69"/>
                  <a:gd name="T67" fmla="*/ 21 h 31"/>
                  <a:gd name="T68" fmla="*/ 63 w 69"/>
                  <a:gd name="T69" fmla="*/ 21 h 31"/>
                  <a:gd name="T70" fmla="*/ 60 w 69"/>
                  <a:gd name="T71" fmla="*/ 16 h 31"/>
                  <a:gd name="T72" fmla="*/ 59 w 69"/>
                  <a:gd name="T73" fmla="*/ 14 h 31"/>
                  <a:gd name="T74" fmla="*/ 57 w 69"/>
                  <a:gd name="T75" fmla="*/ 13 h 31"/>
                  <a:gd name="T76" fmla="*/ 56 w 69"/>
                  <a:gd name="T77" fmla="*/ 12 h 31"/>
                  <a:gd name="T78" fmla="*/ 46 w 69"/>
                  <a:gd name="T79" fmla="*/ 14 h 31"/>
                  <a:gd name="T80" fmla="*/ 44 w 69"/>
                  <a:gd name="T81" fmla="*/ 14 h 31"/>
                  <a:gd name="T82" fmla="*/ 39 w 69"/>
                  <a:gd name="T83" fmla="*/ 12 h 31"/>
                  <a:gd name="T84" fmla="*/ 39 w 69"/>
                  <a:gd name="T85" fmla="*/ 11 h 31"/>
                  <a:gd name="T86" fmla="*/ 37 w 69"/>
                  <a:gd name="T87" fmla="*/ 10 h 31"/>
                  <a:gd name="T88" fmla="*/ 30 w 69"/>
                  <a:gd name="T89" fmla="*/ 7 h 31"/>
                  <a:gd name="T90" fmla="*/ 29 w 69"/>
                  <a:gd name="T91" fmla="*/ 5 h 31"/>
                  <a:gd name="T92" fmla="*/ 27 w 69"/>
                  <a:gd name="T93" fmla="*/ 5 h 31"/>
                  <a:gd name="T94" fmla="*/ 23 w 69"/>
                  <a:gd name="T95" fmla="*/ 5 h 31"/>
                  <a:gd name="T96" fmla="*/ 19 w 69"/>
                  <a:gd name="T97" fmla="*/ 5 h 31"/>
                  <a:gd name="T98" fmla="*/ 12 w 69"/>
                  <a:gd name="T99" fmla="*/ 4 h 31"/>
                  <a:gd name="T100" fmla="*/ 1 w 69"/>
                  <a:gd name="T101" fmla="*/ 0 h 31"/>
                  <a:gd name="T102" fmla="*/ 0 w 69"/>
                  <a:gd name="T103" fmla="*/ 0 h 31"/>
                  <a:gd name="T104" fmla="*/ 3 w 69"/>
                  <a:gd name="T105" fmla="*/ 1 h 31"/>
                  <a:gd name="T106" fmla="*/ 15 w 69"/>
                  <a:gd name="T10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31">
                    <a:moveTo>
                      <a:pt x="15" y="10"/>
                    </a:moveTo>
                    <a:cubicBezTo>
                      <a:pt x="15" y="13"/>
                      <a:pt x="16" y="14"/>
                      <a:pt x="17" y="15"/>
                    </a:cubicBezTo>
                    <a:cubicBezTo>
                      <a:pt x="19" y="16"/>
                      <a:pt x="20" y="18"/>
                      <a:pt x="19" y="22"/>
                    </a:cubicBezTo>
                    <a:cubicBezTo>
                      <a:pt x="19" y="23"/>
                      <a:pt x="19" y="23"/>
                      <a:pt x="18" y="24"/>
                    </a:cubicBezTo>
                    <a:cubicBezTo>
                      <a:pt x="19" y="24"/>
                      <a:pt x="20" y="24"/>
                      <a:pt x="21" y="24"/>
                    </a:cubicBezTo>
                    <a:cubicBezTo>
                      <a:pt x="24" y="24"/>
                      <a:pt x="25" y="24"/>
                      <a:pt x="25" y="23"/>
                    </a:cubicBezTo>
                    <a:cubicBezTo>
                      <a:pt x="26" y="23"/>
                      <a:pt x="27" y="23"/>
                      <a:pt x="28" y="23"/>
                    </a:cubicBezTo>
                    <a:cubicBezTo>
                      <a:pt x="29" y="23"/>
                      <a:pt x="30" y="23"/>
                      <a:pt x="31" y="24"/>
                    </a:cubicBezTo>
                    <a:cubicBezTo>
                      <a:pt x="32" y="25"/>
                      <a:pt x="33" y="26"/>
                      <a:pt x="34" y="28"/>
                    </a:cubicBezTo>
                    <a:cubicBezTo>
                      <a:pt x="34" y="28"/>
                      <a:pt x="34" y="28"/>
                      <a:pt x="34" y="28"/>
                    </a:cubicBezTo>
                    <a:cubicBezTo>
                      <a:pt x="35" y="29"/>
                      <a:pt x="35" y="29"/>
                      <a:pt x="35" y="30"/>
                    </a:cubicBezTo>
                    <a:cubicBezTo>
                      <a:pt x="36" y="30"/>
                      <a:pt x="36" y="30"/>
                      <a:pt x="36" y="30"/>
                    </a:cubicBezTo>
                    <a:cubicBezTo>
                      <a:pt x="37" y="30"/>
                      <a:pt x="38" y="30"/>
                      <a:pt x="39" y="29"/>
                    </a:cubicBezTo>
                    <a:cubicBezTo>
                      <a:pt x="41" y="29"/>
                      <a:pt x="43" y="28"/>
                      <a:pt x="46" y="28"/>
                    </a:cubicBezTo>
                    <a:cubicBezTo>
                      <a:pt x="47" y="28"/>
                      <a:pt x="48" y="28"/>
                      <a:pt x="49" y="28"/>
                    </a:cubicBezTo>
                    <a:cubicBezTo>
                      <a:pt x="49" y="28"/>
                      <a:pt x="49" y="28"/>
                      <a:pt x="50" y="28"/>
                    </a:cubicBezTo>
                    <a:cubicBezTo>
                      <a:pt x="51" y="28"/>
                      <a:pt x="52" y="28"/>
                      <a:pt x="53" y="28"/>
                    </a:cubicBezTo>
                    <a:cubicBezTo>
                      <a:pt x="53" y="28"/>
                      <a:pt x="53" y="28"/>
                      <a:pt x="54" y="28"/>
                    </a:cubicBezTo>
                    <a:cubicBezTo>
                      <a:pt x="54" y="27"/>
                      <a:pt x="55" y="26"/>
                      <a:pt x="57" y="26"/>
                    </a:cubicBezTo>
                    <a:cubicBezTo>
                      <a:pt x="59" y="26"/>
                      <a:pt x="63" y="28"/>
                      <a:pt x="64" y="29"/>
                    </a:cubicBezTo>
                    <a:cubicBezTo>
                      <a:pt x="65" y="30"/>
                      <a:pt x="67" y="31"/>
                      <a:pt x="68" y="31"/>
                    </a:cubicBezTo>
                    <a:cubicBezTo>
                      <a:pt x="69" y="31"/>
                      <a:pt x="69" y="31"/>
                      <a:pt x="69" y="30"/>
                    </a:cubicBezTo>
                    <a:cubicBezTo>
                      <a:pt x="69" y="30"/>
                      <a:pt x="69" y="30"/>
                      <a:pt x="69" y="30"/>
                    </a:cubicBezTo>
                    <a:cubicBezTo>
                      <a:pt x="68" y="29"/>
                      <a:pt x="67" y="29"/>
                      <a:pt x="66" y="28"/>
                    </a:cubicBezTo>
                    <a:cubicBezTo>
                      <a:pt x="66" y="27"/>
                      <a:pt x="66" y="27"/>
                      <a:pt x="66" y="27"/>
                    </a:cubicBezTo>
                    <a:cubicBezTo>
                      <a:pt x="66" y="27"/>
                      <a:pt x="66" y="26"/>
                      <a:pt x="66" y="26"/>
                    </a:cubicBezTo>
                    <a:cubicBezTo>
                      <a:pt x="66" y="26"/>
                      <a:pt x="66" y="26"/>
                      <a:pt x="66" y="25"/>
                    </a:cubicBezTo>
                    <a:cubicBezTo>
                      <a:pt x="66" y="25"/>
                      <a:pt x="66" y="25"/>
                      <a:pt x="66" y="25"/>
                    </a:cubicBezTo>
                    <a:cubicBezTo>
                      <a:pt x="66" y="25"/>
                      <a:pt x="66" y="25"/>
                      <a:pt x="67" y="24"/>
                    </a:cubicBezTo>
                    <a:cubicBezTo>
                      <a:pt x="67" y="24"/>
                      <a:pt x="67" y="24"/>
                      <a:pt x="67" y="24"/>
                    </a:cubicBezTo>
                    <a:cubicBezTo>
                      <a:pt x="67" y="24"/>
                      <a:pt x="67" y="23"/>
                      <a:pt x="67" y="23"/>
                    </a:cubicBezTo>
                    <a:cubicBezTo>
                      <a:pt x="67" y="23"/>
                      <a:pt x="67" y="23"/>
                      <a:pt x="67" y="23"/>
                    </a:cubicBezTo>
                    <a:cubicBezTo>
                      <a:pt x="67" y="23"/>
                      <a:pt x="67" y="23"/>
                      <a:pt x="67" y="23"/>
                    </a:cubicBezTo>
                    <a:cubicBezTo>
                      <a:pt x="66" y="22"/>
                      <a:pt x="64" y="21"/>
                      <a:pt x="64" y="21"/>
                    </a:cubicBezTo>
                    <a:cubicBezTo>
                      <a:pt x="63" y="21"/>
                      <a:pt x="63" y="21"/>
                      <a:pt x="63" y="21"/>
                    </a:cubicBezTo>
                    <a:cubicBezTo>
                      <a:pt x="61" y="21"/>
                      <a:pt x="61" y="19"/>
                      <a:pt x="60" y="16"/>
                    </a:cubicBezTo>
                    <a:cubicBezTo>
                      <a:pt x="60" y="16"/>
                      <a:pt x="60" y="14"/>
                      <a:pt x="59" y="14"/>
                    </a:cubicBezTo>
                    <a:cubicBezTo>
                      <a:pt x="58" y="14"/>
                      <a:pt x="57" y="13"/>
                      <a:pt x="57" y="13"/>
                    </a:cubicBezTo>
                    <a:cubicBezTo>
                      <a:pt x="56" y="12"/>
                      <a:pt x="56" y="12"/>
                      <a:pt x="56" y="12"/>
                    </a:cubicBezTo>
                    <a:cubicBezTo>
                      <a:pt x="47" y="12"/>
                      <a:pt x="46" y="13"/>
                      <a:pt x="46" y="14"/>
                    </a:cubicBezTo>
                    <a:cubicBezTo>
                      <a:pt x="45" y="14"/>
                      <a:pt x="44" y="14"/>
                      <a:pt x="44" y="14"/>
                    </a:cubicBezTo>
                    <a:cubicBezTo>
                      <a:pt x="42" y="14"/>
                      <a:pt x="41" y="13"/>
                      <a:pt x="39" y="12"/>
                    </a:cubicBezTo>
                    <a:cubicBezTo>
                      <a:pt x="39" y="12"/>
                      <a:pt x="39" y="12"/>
                      <a:pt x="39" y="11"/>
                    </a:cubicBezTo>
                    <a:cubicBezTo>
                      <a:pt x="38" y="11"/>
                      <a:pt x="38" y="10"/>
                      <a:pt x="37" y="10"/>
                    </a:cubicBezTo>
                    <a:cubicBezTo>
                      <a:pt x="35" y="10"/>
                      <a:pt x="32" y="9"/>
                      <a:pt x="30" y="7"/>
                    </a:cubicBezTo>
                    <a:cubicBezTo>
                      <a:pt x="30" y="6"/>
                      <a:pt x="29" y="6"/>
                      <a:pt x="29" y="5"/>
                    </a:cubicBezTo>
                    <a:cubicBezTo>
                      <a:pt x="29" y="5"/>
                      <a:pt x="28" y="5"/>
                      <a:pt x="27" y="5"/>
                    </a:cubicBezTo>
                    <a:cubicBezTo>
                      <a:pt x="26" y="5"/>
                      <a:pt x="25" y="5"/>
                      <a:pt x="23" y="5"/>
                    </a:cubicBezTo>
                    <a:cubicBezTo>
                      <a:pt x="22" y="5"/>
                      <a:pt x="20" y="5"/>
                      <a:pt x="19" y="5"/>
                    </a:cubicBezTo>
                    <a:cubicBezTo>
                      <a:pt x="15" y="5"/>
                      <a:pt x="13" y="5"/>
                      <a:pt x="12" y="4"/>
                    </a:cubicBezTo>
                    <a:cubicBezTo>
                      <a:pt x="9" y="2"/>
                      <a:pt x="4" y="0"/>
                      <a:pt x="1" y="0"/>
                    </a:cubicBezTo>
                    <a:cubicBezTo>
                      <a:pt x="0" y="0"/>
                      <a:pt x="0" y="0"/>
                      <a:pt x="0" y="0"/>
                    </a:cubicBezTo>
                    <a:cubicBezTo>
                      <a:pt x="1" y="1"/>
                      <a:pt x="2" y="1"/>
                      <a:pt x="3" y="1"/>
                    </a:cubicBezTo>
                    <a:cubicBezTo>
                      <a:pt x="8" y="3"/>
                      <a:pt x="13" y="4"/>
                      <a:pt x="1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2" name="Freeform 1169"/>
              <p:cNvSpPr>
                <a:spLocks/>
              </p:cNvSpPr>
              <p:nvPr/>
            </p:nvSpPr>
            <p:spPr bwMode="auto">
              <a:xfrm>
                <a:off x="3082" y="2533"/>
                <a:ext cx="224" cy="179"/>
              </a:xfrm>
              <a:custGeom>
                <a:avLst/>
                <a:gdLst>
                  <a:gd name="T0" fmla="*/ 124 w 234"/>
                  <a:gd name="T1" fmla="*/ 38 h 186"/>
                  <a:gd name="T2" fmla="*/ 121 w 234"/>
                  <a:gd name="T3" fmla="*/ 38 h 186"/>
                  <a:gd name="T4" fmla="*/ 79 w 234"/>
                  <a:gd name="T5" fmla="*/ 13 h 186"/>
                  <a:gd name="T6" fmla="*/ 60 w 234"/>
                  <a:gd name="T7" fmla="*/ 2 h 186"/>
                  <a:gd name="T8" fmla="*/ 55 w 234"/>
                  <a:gd name="T9" fmla="*/ 0 h 186"/>
                  <a:gd name="T10" fmla="*/ 51 w 234"/>
                  <a:gd name="T11" fmla="*/ 1 h 186"/>
                  <a:gd name="T12" fmla="*/ 45 w 234"/>
                  <a:gd name="T13" fmla="*/ 2 h 186"/>
                  <a:gd name="T14" fmla="*/ 36 w 234"/>
                  <a:gd name="T15" fmla="*/ 18 h 186"/>
                  <a:gd name="T16" fmla="*/ 27 w 234"/>
                  <a:gd name="T17" fmla="*/ 26 h 186"/>
                  <a:gd name="T18" fmla="*/ 22 w 234"/>
                  <a:gd name="T19" fmla="*/ 30 h 186"/>
                  <a:gd name="T20" fmla="*/ 20 w 234"/>
                  <a:gd name="T21" fmla="*/ 32 h 186"/>
                  <a:gd name="T22" fmla="*/ 13 w 234"/>
                  <a:gd name="T23" fmla="*/ 36 h 186"/>
                  <a:gd name="T24" fmla="*/ 11 w 234"/>
                  <a:gd name="T25" fmla="*/ 36 h 186"/>
                  <a:gd name="T26" fmla="*/ 10 w 234"/>
                  <a:gd name="T27" fmla="*/ 36 h 186"/>
                  <a:gd name="T28" fmla="*/ 9 w 234"/>
                  <a:gd name="T29" fmla="*/ 36 h 186"/>
                  <a:gd name="T30" fmla="*/ 7 w 234"/>
                  <a:gd name="T31" fmla="*/ 35 h 186"/>
                  <a:gd name="T32" fmla="*/ 5 w 234"/>
                  <a:gd name="T33" fmla="*/ 34 h 186"/>
                  <a:gd name="T34" fmla="*/ 3 w 234"/>
                  <a:gd name="T35" fmla="*/ 33 h 186"/>
                  <a:gd name="T36" fmla="*/ 1 w 234"/>
                  <a:gd name="T37" fmla="*/ 33 h 186"/>
                  <a:gd name="T38" fmla="*/ 1 w 234"/>
                  <a:gd name="T39" fmla="*/ 47 h 186"/>
                  <a:gd name="T40" fmla="*/ 28 w 234"/>
                  <a:gd name="T41" fmla="*/ 85 h 186"/>
                  <a:gd name="T42" fmla="*/ 46 w 234"/>
                  <a:gd name="T43" fmla="*/ 108 h 186"/>
                  <a:gd name="T44" fmla="*/ 58 w 234"/>
                  <a:gd name="T45" fmla="*/ 140 h 186"/>
                  <a:gd name="T46" fmla="*/ 85 w 234"/>
                  <a:gd name="T47" fmla="*/ 179 h 186"/>
                  <a:gd name="T48" fmla="*/ 89 w 234"/>
                  <a:gd name="T49" fmla="*/ 186 h 186"/>
                  <a:gd name="T50" fmla="*/ 91 w 234"/>
                  <a:gd name="T51" fmla="*/ 185 h 186"/>
                  <a:gd name="T52" fmla="*/ 97 w 234"/>
                  <a:gd name="T53" fmla="*/ 174 h 186"/>
                  <a:gd name="T54" fmla="*/ 109 w 234"/>
                  <a:gd name="T55" fmla="*/ 175 h 186"/>
                  <a:gd name="T56" fmla="*/ 136 w 234"/>
                  <a:gd name="T57" fmla="*/ 179 h 186"/>
                  <a:gd name="T58" fmla="*/ 159 w 234"/>
                  <a:gd name="T59" fmla="*/ 161 h 186"/>
                  <a:gd name="T60" fmla="*/ 193 w 234"/>
                  <a:gd name="T61" fmla="*/ 156 h 186"/>
                  <a:gd name="T62" fmla="*/ 222 w 234"/>
                  <a:gd name="T63" fmla="*/ 147 h 186"/>
                  <a:gd name="T64" fmla="*/ 226 w 234"/>
                  <a:gd name="T65" fmla="*/ 145 h 186"/>
                  <a:gd name="T66" fmla="*/ 232 w 234"/>
                  <a:gd name="T67" fmla="*/ 129 h 186"/>
                  <a:gd name="T68" fmla="*/ 230 w 234"/>
                  <a:gd name="T69" fmla="*/ 117 h 186"/>
                  <a:gd name="T70" fmla="*/ 229 w 234"/>
                  <a:gd name="T71" fmla="*/ 117 h 186"/>
                  <a:gd name="T72" fmla="*/ 227 w 234"/>
                  <a:gd name="T73" fmla="*/ 117 h 186"/>
                  <a:gd name="T74" fmla="*/ 225 w 234"/>
                  <a:gd name="T75" fmla="*/ 117 h 186"/>
                  <a:gd name="T76" fmla="*/ 211 w 234"/>
                  <a:gd name="T77" fmla="*/ 115 h 186"/>
                  <a:gd name="T78" fmla="*/ 207 w 234"/>
                  <a:gd name="T79" fmla="*/ 115 h 186"/>
                  <a:gd name="T80" fmla="*/ 200 w 234"/>
                  <a:gd name="T81" fmla="*/ 113 h 186"/>
                  <a:gd name="T82" fmla="*/ 198 w 234"/>
                  <a:gd name="T83" fmla="*/ 111 h 186"/>
                  <a:gd name="T84" fmla="*/ 195 w 234"/>
                  <a:gd name="T85" fmla="*/ 109 h 186"/>
                  <a:gd name="T86" fmla="*/ 193 w 234"/>
                  <a:gd name="T87" fmla="*/ 106 h 186"/>
                  <a:gd name="T88" fmla="*/ 192 w 234"/>
                  <a:gd name="T89" fmla="*/ 103 h 186"/>
                  <a:gd name="T90" fmla="*/ 187 w 234"/>
                  <a:gd name="T91" fmla="*/ 95 h 186"/>
                  <a:gd name="T92" fmla="*/ 185 w 234"/>
                  <a:gd name="T93" fmla="*/ 94 h 186"/>
                  <a:gd name="T94" fmla="*/ 183 w 234"/>
                  <a:gd name="T95" fmla="*/ 94 h 186"/>
                  <a:gd name="T96" fmla="*/ 181 w 234"/>
                  <a:gd name="T97" fmla="*/ 92 h 186"/>
                  <a:gd name="T98" fmla="*/ 179 w 234"/>
                  <a:gd name="T99" fmla="*/ 90 h 186"/>
                  <a:gd name="T100" fmla="*/ 177 w 234"/>
                  <a:gd name="T101" fmla="*/ 87 h 186"/>
                  <a:gd name="T102" fmla="*/ 167 w 234"/>
                  <a:gd name="T103" fmla="*/ 63 h 186"/>
                  <a:gd name="T104" fmla="*/ 154 w 234"/>
                  <a:gd name="T105" fmla="*/ 46 h 186"/>
                  <a:gd name="T106" fmla="*/ 132 w 234"/>
                  <a:gd name="T107" fmla="*/ 3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186">
                    <a:moveTo>
                      <a:pt x="132" y="39"/>
                    </a:moveTo>
                    <a:cubicBezTo>
                      <a:pt x="129" y="39"/>
                      <a:pt x="126" y="39"/>
                      <a:pt x="125" y="38"/>
                    </a:cubicBezTo>
                    <a:cubicBezTo>
                      <a:pt x="125" y="38"/>
                      <a:pt x="125" y="38"/>
                      <a:pt x="124" y="38"/>
                    </a:cubicBezTo>
                    <a:cubicBezTo>
                      <a:pt x="124" y="38"/>
                      <a:pt x="123" y="38"/>
                      <a:pt x="122" y="38"/>
                    </a:cubicBezTo>
                    <a:cubicBezTo>
                      <a:pt x="122" y="38"/>
                      <a:pt x="122" y="38"/>
                      <a:pt x="122" y="38"/>
                    </a:cubicBezTo>
                    <a:cubicBezTo>
                      <a:pt x="121" y="38"/>
                      <a:pt x="121" y="38"/>
                      <a:pt x="121" y="38"/>
                    </a:cubicBezTo>
                    <a:cubicBezTo>
                      <a:pt x="121" y="38"/>
                      <a:pt x="120" y="38"/>
                      <a:pt x="120" y="38"/>
                    </a:cubicBezTo>
                    <a:cubicBezTo>
                      <a:pt x="117" y="38"/>
                      <a:pt x="110" y="37"/>
                      <a:pt x="106" y="33"/>
                    </a:cubicBezTo>
                    <a:cubicBezTo>
                      <a:pt x="101" y="29"/>
                      <a:pt x="82" y="15"/>
                      <a:pt x="79" y="13"/>
                    </a:cubicBezTo>
                    <a:cubicBezTo>
                      <a:pt x="78" y="13"/>
                      <a:pt x="78" y="13"/>
                      <a:pt x="78" y="13"/>
                    </a:cubicBezTo>
                    <a:cubicBezTo>
                      <a:pt x="76" y="12"/>
                      <a:pt x="74" y="11"/>
                      <a:pt x="72" y="9"/>
                    </a:cubicBezTo>
                    <a:cubicBezTo>
                      <a:pt x="69" y="7"/>
                      <a:pt x="63" y="3"/>
                      <a:pt x="60" y="2"/>
                    </a:cubicBezTo>
                    <a:cubicBezTo>
                      <a:pt x="59" y="1"/>
                      <a:pt x="58" y="1"/>
                      <a:pt x="57" y="1"/>
                    </a:cubicBezTo>
                    <a:cubicBezTo>
                      <a:pt x="57" y="1"/>
                      <a:pt x="56" y="1"/>
                      <a:pt x="56" y="1"/>
                    </a:cubicBezTo>
                    <a:cubicBezTo>
                      <a:pt x="55" y="0"/>
                      <a:pt x="55" y="0"/>
                      <a:pt x="55" y="0"/>
                    </a:cubicBezTo>
                    <a:cubicBezTo>
                      <a:pt x="55" y="0"/>
                      <a:pt x="55" y="0"/>
                      <a:pt x="55" y="0"/>
                    </a:cubicBezTo>
                    <a:cubicBezTo>
                      <a:pt x="54" y="0"/>
                      <a:pt x="53" y="0"/>
                      <a:pt x="52" y="1"/>
                    </a:cubicBezTo>
                    <a:cubicBezTo>
                      <a:pt x="52" y="1"/>
                      <a:pt x="52" y="1"/>
                      <a:pt x="51" y="1"/>
                    </a:cubicBezTo>
                    <a:cubicBezTo>
                      <a:pt x="51" y="1"/>
                      <a:pt x="51" y="1"/>
                      <a:pt x="51" y="1"/>
                    </a:cubicBezTo>
                    <a:cubicBezTo>
                      <a:pt x="48" y="1"/>
                      <a:pt x="48" y="1"/>
                      <a:pt x="48" y="1"/>
                    </a:cubicBezTo>
                    <a:cubicBezTo>
                      <a:pt x="47" y="1"/>
                      <a:pt x="46" y="1"/>
                      <a:pt x="45" y="2"/>
                    </a:cubicBezTo>
                    <a:cubicBezTo>
                      <a:pt x="44" y="3"/>
                      <a:pt x="42" y="4"/>
                      <a:pt x="37" y="4"/>
                    </a:cubicBezTo>
                    <a:cubicBezTo>
                      <a:pt x="31" y="4"/>
                      <a:pt x="28" y="7"/>
                      <a:pt x="27" y="8"/>
                    </a:cubicBezTo>
                    <a:cubicBezTo>
                      <a:pt x="30" y="10"/>
                      <a:pt x="36" y="15"/>
                      <a:pt x="36" y="18"/>
                    </a:cubicBezTo>
                    <a:cubicBezTo>
                      <a:pt x="36" y="19"/>
                      <a:pt x="36" y="20"/>
                      <a:pt x="35" y="21"/>
                    </a:cubicBezTo>
                    <a:cubicBezTo>
                      <a:pt x="34" y="21"/>
                      <a:pt x="34" y="22"/>
                      <a:pt x="33" y="23"/>
                    </a:cubicBezTo>
                    <a:cubicBezTo>
                      <a:pt x="32" y="24"/>
                      <a:pt x="30" y="26"/>
                      <a:pt x="27" y="26"/>
                    </a:cubicBezTo>
                    <a:cubicBezTo>
                      <a:pt x="22" y="26"/>
                      <a:pt x="22" y="27"/>
                      <a:pt x="22" y="28"/>
                    </a:cubicBezTo>
                    <a:cubicBezTo>
                      <a:pt x="22" y="28"/>
                      <a:pt x="22" y="29"/>
                      <a:pt x="22" y="29"/>
                    </a:cubicBezTo>
                    <a:cubicBezTo>
                      <a:pt x="22" y="29"/>
                      <a:pt x="22" y="29"/>
                      <a:pt x="22" y="30"/>
                    </a:cubicBezTo>
                    <a:cubicBezTo>
                      <a:pt x="21" y="30"/>
                      <a:pt x="21" y="30"/>
                      <a:pt x="21" y="31"/>
                    </a:cubicBezTo>
                    <a:cubicBezTo>
                      <a:pt x="21" y="31"/>
                      <a:pt x="21" y="31"/>
                      <a:pt x="21" y="31"/>
                    </a:cubicBezTo>
                    <a:cubicBezTo>
                      <a:pt x="20" y="31"/>
                      <a:pt x="20" y="32"/>
                      <a:pt x="20" y="32"/>
                    </a:cubicBezTo>
                    <a:cubicBezTo>
                      <a:pt x="20" y="32"/>
                      <a:pt x="20" y="32"/>
                      <a:pt x="20" y="32"/>
                    </a:cubicBezTo>
                    <a:cubicBezTo>
                      <a:pt x="19" y="33"/>
                      <a:pt x="19" y="33"/>
                      <a:pt x="19" y="33"/>
                    </a:cubicBezTo>
                    <a:cubicBezTo>
                      <a:pt x="17" y="35"/>
                      <a:pt x="15" y="36"/>
                      <a:pt x="13" y="36"/>
                    </a:cubicBezTo>
                    <a:cubicBezTo>
                      <a:pt x="13" y="36"/>
                      <a:pt x="13" y="36"/>
                      <a:pt x="13" y="36"/>
                    </a:cubicBezTo>
                    <a:cubicBezTo>
                      <a:pt x="12" y="36"/>
                      <a:pt x="12" y="36"/>
                      <a:pt x="12" y="36"/>
                    </a:cubicBezTo>
                    <a:cubicBezTo>
                      <a:pt x="11" y="36"/>
                      <a:pt x="11" y="36"/>
                      <a:pt x="11" y="36"/>
                    </a:cubicBezTo>
                    <a:cubicBezTo>
                      <a:pt x="11" y="36"/>
                      <a:pt x="11" y="36"/>
                      <a:pt x="11" y="36"/>
                    </a:cubicBezTo>
                    <a:cubicBezTo>
                      <a:pt x="11" y="36"/>
                      <a:pt x="11" y="36"/>
                      <a:pt x="11" y="36"/>
                    </a:cubicBezTo>
                    <a:cubicBezTo>
                      <a:pt x="10" y="36"/>
                      <a:pt x="10" y="36"/>
                      <a:pt x="10" y="36"/>
                    </a:cubicBezTo>
                    <a:cubicBezTo>
                      <a:pt x="10" y="36"/>
                      <a:pt x="10" y="36"/>
                      <a:pt x="10" y="36"/>
                    </a:cubicBezTo>
                    <a:cubicBezTo>
                      <a:pt x="10" y="36"/>
                      <a:pt x="10" y="36"/>
                      <a:pt x="9" y="36"/>
                    </a:cubicBezTo>
                    <a:cubicBezTo>
                      <a:pt x="9" y="36"/>
                      <a:pt x="9" y="36"/>
                      <a:pt x="9" y="36"/>
                    </a:cubicBezTo>
                    <a:cubicBezTo>
                      <a:pt x="9" y="36"/>
                      <a:pt x="9" y="36"/>
                      <a:pt x="8" y="36"/>
                    </a:cubicBezTo>
                    <a:cubicBezTo>
                      <a:pt x="8" y="36"/>
                      <a:pt x="8" y="35"/>
                      <a:pt x="8" y="35"/>
                    </a:cubicBezTo>
                    <a:cubicBezTo>
                      <a:pt x="8" y="35"/>
                      <a:pt x="7" y="35"/>
                      <a:pt x="7" y="35"/>
                    </a:cubicBezTo>
                    <a:cubicBezTo>
                      <a:pt x="7" y="35"/>
                      <a:pt x="7" y="35"/>
                      <a:pt x="6" y="35"/>
                    </a:cubicBezTo>
                    <a:cubicBezTo>
                      <a:pt x="6" y="35"/>
                      <a:pt x="6" y="34"/>
                      <a:pt x="5" y="34"/>
                    </a:cubicBezTo>
                    <a:cubicBezTo>
                      <a:pt x="5" y="34"/>
                      <a:pt x="5" y="34"/>
                      <a:pt x="5" y="34"/>
                    </a:cubicBezTo>
                    <a:cubicBezTo>
                      <a:pt x="4" y="34"/>
                      <a:pt x="4" y="33"/>
                      <a:pt x="3" y="33"/>
                    </a:cubicBezTo>
                    <a:cubicBezTo>
                      <a:pt x="3" y="33"/>
                      <a:pt x="3" y="33"/>
                      <a:pt x="3" y="33"/>
                    </a:cubicBezTo>
                    <a:cubicBezTo>
                      <a:pt x="3" y="33"/>
                      <a:pt x="3" y="33"/>
                      <a:pt x="3" y="33"/>
                    </a:cubicBezTo>
                    <a:cubicBezTo>
                      <a:pt x="2" y="33"/>
                      <a:pt x="2" y="33"/>
                      <a:pt x="2" y="33"/>
                    </a:cubicBezTo>
                    <a:cubicBezTo>
                      <a:pt x="2" y="33"/>
                      <a:pt x="1" y="32"/>
                      <a:pt x="1" y="32"/>
                    </a:cubicBezTo>
                    <a:cubicBezTo>
                      <a:pt x="1" y="33"/>
                      <a:pt x="1" y="33"/>
                      <a:pt x="1" y="33"/>
                    </a:cubicBezTo>
                    <a:cubicBezTo>
                      <a:pt x="0" y="35"/>
                      <a:pt x="0" y="35"/>
                      <a:pt x="0" y="35"/>
                    </a:cubicBezTo>
                    <a:cubicBezTo>
                      <a:pt x="1" y="37"/>
                      <a:pt x="1" y="38"/>
                      <a:pt x="1" y="40"/>
                    </a:cubicBezTo>
                    <a:cubicBezTo>
                      <a:pt x="1" y="42"/>
                      <a:pt x="1" y="46"/>
                      <a:pt x="1" y="47"/>
                    </a:cubicBezTo>
                    <a:cubicBezTo>
                      <a:pt x="3" y="47"/>
                      <a:pt x="4" y="49"/>
                      <a:pt x="6" y="51"/>
                    </a:cubicBezTo>
                    <a:cubicBezTo>
                      <a:pt x="7" y="53"/>
                      <a:pt x="9" y="56"/>
                      <a:pt x="11" y="58"/>
                    </a:cubicBezTo>
                    <a:cubicBezTo>
                      <a:pt x="16" y="63"/>
                      <a:pt x="28" y="80"/>
                      <a:pt x="28" y="85"/>
                    </a:cubicBezTo>
                    <a:cubicBezTo>
                      <a:pt x="28" y="87"/>
                      <a:pt x="29" y="91"/>
                      <a:pt x="36" y="96"/>
                    </a:cubicBezTo>
                    <a:cubicBezTo>
                      <a:pt x="40" y="99"/>
                      <a:pt x="42" y="102"/>
                      <a:pt x="43" y="105"/>
                    </a:cubicBezTo>
                    <a:cubicBezTo>
                      <a:pt x="44" y="106"/>
                      <a:pt x="45" y="108"/>
                      <a:pt x="46" y="108"/>
                    </a:cubicBezTo>
                    <a:cubicBezTo>
                      <a:pt x="49" y="111"/>
                      <a:pt x="49" y="115"/>
                      <a:pt x="49" y="119"/>
                    </a:cubicBezTo>
                    <a:cubicBezTo>
                      <a:pt x="49" y="120"/>
                      <a:pt x="49" y="121"/>
                      <a:pt x="49" y="123"/>
                    </a:cubicBezTo>
                    <a:cubicBezTo>
                      <a:pt x="50" y="129"/>
                      <a:pt x="52" y="137"/>
                      <a:pt x="58" y="140"/>
                    </a:cubicBezTo>
                    <a:cubicBezTo>
                      <a:pt x="65" y="144"/>
                      <a:pt x="69" y="149"/>
                      <a:pt x="71" y="156"/>
                    </a:cubicBezTo>
                    <a:cubicBezTo>
                      <a:pt x="74" y="163"/>
                      <a:pt x="78" y="169"/>
                      <a:pt x="81" y="172"/>
                    </a:cubicBezTo>
                    <a:cubicBezTo>
                      <a:pt x="84" y="175"/>
                      <a:pt x="84" y="177"/>
                      <a:pt x="85" y="179"/>
                    </a:cubicBezTo>
                    <a:cubicBezTo>
                      <a:pt x="85" y="180"/>
                      <a:pt x="85" y="180"/>
                      <a:pt x="85" y="181"/>
                    </a:cubicBezTo>
                    <a:cubicBezTo>
                      <a:pt x="86" y="182"/>
                      <a:pt x="87" y="184"/>
                      <a:pt x="88" y="186"/>
                    </a:cubicBezTo>
                    <a:cubicBezTo>
                      <a:pt x="89" y="186"/>
                      <a:pt x="89" y="186"/>
                      <a:pt x="89" y="186"/>
                    </a:cubicBezTo>
                    <a:cubicBezTo>
                      <a:pt x="89" y="186"/>
                      <a:pt x="90" y="186"/>
                      <a:pt x="90" y="185"/>
                    </a:cubicBezTo>
                    <a:cubicBezTo>
                      <a:pt x="90" y="185"/>
                      <a:pt x="90" y="185"/>
                      <a:pt x="90" y="185"/>
                    </a:cubicBezTo>
                    <a:cubicBezTo>
                      <a:pt x="90" y="185"/>
                      <a:pt x="91" y="185"/>
                      <a:pt x="91" y="185"/>
                    </a:cubicBezTo>
                    <a:cubicBezTo>
                      <a:pt x="91" y="185"/>
                      <a:pt x="91" y="184"/>
                      <a:pt x="90" y="184"/>
                    </a:cubicBezTo>
                    <a:cubicBezTo>
                      <a:pt x="90" y="182"/>
                      <a:pt x="90" y="180"/>
                      <a:pt x="91" y="179"/>
                    </a:cubicBezTo>
                    <a:cubicBezTo>
                      <a:pt x="92" y="177"/>
                      <a:pt x="94" y="175"/>
                      <a:pt x="97" y="174"/>
                    </a:cubicBezTo>
                    <a:cubicBezTo>
                      <a:pt x="98" y="173"/>
                      <a:pt x="99" y="174"/>
                      <a:pt x="101" y="174"/>
                    </a:cubicBezTo>
                    <a:cubicBezTo>
                      <a:pt x="102" y="175"/>
                      <a:pt x="103" y="175"/>
                      <a:pt x="105" y="175"/>
                    </a:cubicBezTo>
                    <a:cubicBezTo>
                      <a:pt x="106" y="175"/>
                      <a:pt x="107" y="175"/>
                      <a:pt x="109" y="175"/>
                    </a:cubicBezTo>
                    <a:cubicBezTo>
                      <a:pt x="109" y="175"/>
                      <a:pt x="118" y="175"/>
                      <a:pt x="120" y="177"/>
                    </a:cubicBezTo>
                    <a:cubicBezTo>
                      <a:pt x="121" y="177"/>
                      <a:pt x="123" y="177"/>
                      <a:pt x="125" y="177"/>
                    </a:cubicBezTo>
                    <a:cubicBezTo>
                      <a:pt x="130" y="177"/>
                      <a:pt x="134" y="178"/>
                      <a:pt x="136" y="179"/>
                    </a:cubicBezTo>
                    <a:cubicBezTo>
                      <a:pt x="137" y="180"/>
                      <a:pt x="138" y="180"/>
                      <a:pt x="138" y="180"/>
                    </a:cubicBezTo>
                    <a:cubicBezTo>
                      <a:pt x="140" y="180"/>
                      <a:pt x="141" y="178"/>
                      <a:pt x="141" y="177"/>
                    </a:cubicBezTo>
                    <a:cubicBezTo>
                      <a:pt x="143" y="172"/>
                      <a:pt x="158" y="162"/>
                      <a:pt x="159" y="161"/>
                    </a:cubicBezTo>
                    <a:cubicBezTo>
                      <a:pt x="161" y="160"/>
                      <a:pt x="163" y="160"/>
                      <a:pt x="169" y="160"/>
                    </a:cubicBezTo>
                    <a:cubicBezTo>
                      <a:pt x="174" y="160"/>
                      <a:pt x="179" y="160"/>
                      <a:pt x="182" y="160"/>
                    </a:cubicBezTo>
                    <a:cubicBezTo>
                      <a:pt x="184" y="159"/>
                      <a:pt x="187" y="158"/>
                      <a:pt x="193" y="156"/>
                    </a:cubicBezTo>
                    <a:cubicBezTo>
                      <a:pt x="195" y="156"/>
                      <a:pt x="196" y="155"/>
                      <a:pt x="198" y="155"/>
                    </a:cubicBezTo>
                    <a:cubicBezTo>
                      <a:pt x="207" y="152"/>
                      <a:pt x="217" y="149"/>
                      <a:pt x="222" y="147"/>
                    </a:cubicBezTo>
                    <a:cubicBezTo>
                      <a:pt x="222" y="147"/>
                      <a:pt x="222" y="147"/>
                      <a:pt x="222" y="147"/>
                    </a:cubicBezTo>
                    <a:cubicBezTo>
                      <a:pt x="223" y="146"/>
                      <a:pt x="224" y="146"/>
                      <a:pt x="224" y="146"/>
                    </a:cubicBezTo>
                    <a:cubicBezTo>
                      <a:pt x="224" y="146"/>
                      <a:pt x="225" y="146"/>
                      <a:pt x="225" y="146"/>
                    </a:cubicBezTo>
                    <a:cubicBezTo>
                      <a:pt x="225" y="146"/>
                      <a:pt x="225" y="146"/>
                      <a:pt x="226" y="145"/>
                    </a:cubicBezTo>
                    <a:cubicBezTo>
                      <a:pt x="226" y="145"/>
                      <a:pt x="226" y="145"/>
                      <a:pt x="226" y="145"/>
                    </a:cubicBezTo>
                    <a:cubicBezTo>
                      <a:pt x="226" y="145"/>
                      <a:pt x="227" y="145"/>
                      <a:pt x="227" y="145"/>
                    </a:cubicBezTo>
                    <a:cubicBezTo>
                      <a:pt x="228" y="144"/>
                      <a:pt x="230" y="135"/>
                      <a:pt x="232" y="129"/>
                    </a:cubicBezTo>
                    <a:cubicBezTo>
                      <a:pt x="233" y="127"/>
                      <a:pt x="233" y="126"/>
                      <a:pt x="233" y="125"/>
                    </a:cubicBezTo>
                    <a:cubicBezTo>
                      <a:pt x="234" y="124"/>
                      <a:pt x="234" y="123"/>
                      <a:pt x="234" y="123"/>
                    </a:cubicBezTo>
                    <a:cubicBezTo>
                      <a:pt x="234" y="121"/>
                      <a:pt x="231" y="117"/>
                      <a:pt x="230" y="117"/>
                    </a:cubicBezTo>
                    <a:cubicBezTo>
                      <a:pt x="230" y="117"/>
                      <a:pt x="230" y="117"/>
                      <a:pt x="229" y="117"/>
                    </a:cubicBezTo>
                    <a:cubicBezTo>
                      <a:pt x="229" y="117"/>
                      <a:pt x="229" y="117"/>
                      <a:pt x="229" y="117"/>
                    </a:cubicBezTo>
                    <a:cubicBezTo>
                      <a:pt x="229" y="117"/>
                      <a:pt x="229" y="117"/>
                      <a:pt x="229" y="117"/>
                    </a:cubicBezTo>
                    <a:cubicBezTo>
                      <a:pt x="229" y="117"/>
                      <a:pt x="229" y="117"/>
                      <a:pt x="229" y="117"/>
                    </a:cubicBezTo>
                    <a:cubicBezTo>
                      <a:pt x="229" y="117"/>
                      <a:pt x="229" y="117"/>
                      <a:pt x="229" y="117"/>
                    </a:cubicBezTo>
                    <a:cubicBezTo>
                      <a:pt x="227" y="117"/>
                      <a:pt x="227" y="117"/>
                      <a:pt x="227" y="117"/>
                    </a:cubicBezTo>
                    <a:cubicBezTo>
                      <a:pt x="227" y="117"/>
                      <a:pt x="227" y="117"/>
                      <a:pt x="227" y="117"/>
                    </a:cubicBezTo>
                    <a:cubicBezTo>
                      <a:pt x="225" y="117"/>
                      <a:pt x="225" y="117"/>
                      <a:pt x="225" y="117"/>
                    </a:cubicBezTo>
                    <a:cubicBezTo>
                      <a:pt x="225" y="117"/>
                      <a:pt x="225" y="117"/>
                      <a:pt x="225" y="117"/>
                    </a:cubicBezTo>
                    <a:cubicBezTo>
                      <a:pt x="224" y="117"/>
                      <a:pt x="224" y="117"/>
                      <a:pt x="223" y="117"/>
                    </a:cubicBezTo>
                    <a:cubicBezTo>
                      <a:pt x="220" y="116"/>
                      <a:pt x="215" y="116"/>
                      <a:pt x="211" y="115"/>
                    </a:cubicBezTo>
                    <a:cubicBezTo>
                      <a:pt x="211" y="115"/>
                      <a:pt x="211" y="115"/>
                      <a:pt x="211" y="115"/>
                    </a:cubicBezTo>
                    <a:cubicBezTo>
                      <a:pt x="210" y="115"/>
                      <a:pt x="210" y="115"/>
                      <a:pt x="209" y="115"/>
                    </a:cubicBezTo>
                    <a:cubicBezTo>
                      <a:pt x="209" y="115"/>
                      <a:pt x="208" y="115"/>
                      <a:pt x="208" y="115"/>
                    </a:cubicBezTo>
                    <a:cubicBezTo>
                      <a:pt x="208" y="115"/>
                      <a:pt x="207" y="115"/>
                      <a:pt x="207" y="115"/>
                    </a:cubicBezTo>
                    <a:cubicBezTo>
                      <a:pt x="204" y="114"/>
                      <a:pt x="201" y="114"/>
                      <a:pt x="200" y="114"/>
                    </a:cubicBezTo>
                    <a:cubicBezTo>
                      <a:pt x="200" y="113"/>
                      <a:pt x="200" y="113"/>
                      <a:pt x="200" y="113"/>
                    </a:cubicBezTo>
                    <a:cubicBezTo>
                      <a:pt x="200" y="113"/>
                      <a:pt x="200" y="113"/>
                      <a:pt x="200" y="113"/>
                    </a:cubicBezTo>
                    <a:cubicBezTo>
                      <a:pt x="199" y="113"/>
                      <a:pt x="199" y="113"/>
                      <a:pt x="199" y="113"/>
                    </a:cubicBezTo>
                    <a:cubicBezTo>
                      <a:pt x="199" y="112"/>
                      <a:pt x="199" y="112"/>
                      <a:pt x="198" y="112"/>
                    </a:cubicBezTo>
                    <a:cubicBezTo>
                      <a:pt x="198" y="112"/>
                      <a:pt x="198" y="112"/>
                      <a:pt x="198" y="111"/>
                    </a:cubicBezTo>
                    <a:cubicBezTo>
                      <a:pt x="197" y="111"/>
                      <a:pt x="197" y="111"/>
                      <a:pt x="197" y="111"/>
                    </a:cubicBezTo>
                    <a:cubicBezTo>
                      <a:pt x="197" y="110"/>
                      <a:pt x="197" y="110"/>
                      <a:pt x="196" y="110"/>
                    </a:cubicBezTo>
                    <a:cubicBezTo>
                      <a:pt x="196" y="110"/>
                      <a:pt x="196" y="109"/>
                      <a:pt x="195" y="109"/>
                    </a:cubicBezTo>
                    <a:cubicBezTo>
                      <a:pt x="195" y="109"/>
                      <a:pt x="195" y="109"/>
                      <a:pt x="195" y="108"/>
                    </a:cubicBezTo>
                    <a:cubicBezTo>
                      <a:pt x="195" y="108"/>
                      <a:pt x="194" y="108"/>
                      <a:pt x="194" y="107"/>
                    </a:cubicBezTo>
                    <a:cubicBezTo>
                      <a:pt x="194" y="107"/>
                      <a:pt x="194" y="107"/>
                      <a:pt x="193" y="106"/>
                    </a:cubicBezTo>
                    <a:cubicBezTo>
                      <a:pt x="193" y="106"/>
                      <a:pt x="193" y="106"/>
                      <a:pt x="193" y="105"/>
                    </a:cubicBezTo>
                    <a:cubicBezTo>
                      <a:pt x="193" y="105"/>
                      <a:pt x="192" y="105"/>
                      <a:pt x="192" y="104"/>
                    </a:cubicBezTo>
                    <a:cubicBezTo>
                      <a:pt x="192" y="104"/>
                      <a:pt x="192" y="103"/>
                      <a:pt x="192" y="103"/>
                    </a:cubicBezTo>
                    <a:cubicBezTo>
                      <a:pt x="192" y="103"/>
                      <a:pt x="192" y="102"/>
                      <a:pt x="191" y="102"/>
                    </a:cubicBezTo>
                    <a:cubicBezTo>
                      <a:pt x="191" y="101"/>
                      <a:pt x="191" y="101"/>
                      <a:pt x="191" y="101"/>
                    </a:cubicBezTo>
                    <a:cubicBezTo>
                      <a:pt x="190" y="99"/>
                      <a:pt x="188" y="97"/>
                      <a:pt x="187" y="95"/>
                    </a:cubicBezTo>
                    <a:cubicBezTo>
                      <a:pt x="187" y="95"/>
                      <a:pt x="187" y="95"/>
                      <a:pt x="187" y="95"/>
                    </a:cubicBezTo>
                    <a:cubicBezTo>
                      <a:pt x="186" y="95"/>
                      <a:pt x="186" y="95"/>
                      <a:pt x="186" y="95"/>
                    </a:cubicBezTo>
                    <a:cubicBezTo>
                      <a:pt x="186" y="95"/>
                      <a:pt x="186" y="94"/>
                      <a:pt x="185" y="94"/>
                    </a:cubicBezTo>
                    <a:cubicBezTo>
                      <a:pt x="185" y="94"/>
                      <a:pt x="185" y="94"/>
                      <a:pt x="185" y="94"/>
                    </a:cubicBezTo>
                    <a:cubicBezTo>
                      <a:pt x="184" y="94"/>
                      <a:pt x="184" y="94"/>
                      <a:pt x="184" y="94"/>
                    </a:cubicBezTo>
                    <a:cubicBezTo>
                      <a:pt x="184" y="94"/>
                      <a:pt x="184" y="94"/>
                      <a:pt x="183" y="94"/>
                    </a:cubicBezTo>
                    <a:cubicBezTo>
                      <a:pt x="183" y="94"/>
                      <a:pt x="183" y="94"/>
                      <a:pt x="182" y="93"/>
                    </a:cubicBezTo>
                    <a:cubicBezTo>
                      <a:pt x="182" y="93"/>
                      <a:pt x="182" y="93"/>
                      <a:pt x="182" y="93"/>
                    </a:cubicBezTo>
                    <a:cubicBezTo>
                      <a:pt x="182" y="93"/>
                      <a:pt x="181" y="93"/>
                      <a:pt x="181" y="92"/>
                    </a:cubicBezTo>
                    <a:cubicBezTo>
                      <a:pt x="181" y="92"/>
                      <a:pt x="181" y="92"/>
                      <a:pt x="180" y="92"/>
                    </a:cubicBezTo>
                    <a:cubicBezTo>
                      <a:pt x="180" y="92"/>
                      <a:pt x="180" y="91"/>
                      <a:pt x="179" y="91"/>
                    </a:cubicBezTo>
                    <a:cubicBezTo>
                      <a:pt x="179" y="91"/>
                      <a:pt x="179" y="91"/>
                      <a:pt x="179" y="90"/>
                    </a:cubicBezTo>
                    <a:cubicBezTo>
                      <a:pt x="179" y="90"/>
                      <a:pt x="178" y="90"/>
                      <a:pt x="178" y="89"/>
                    </a:cubicBezTo>
                    <a:cubicBezTo>
                      <a:pt x="178" y="89"/>
                      <a:pt x="178" y="89"/>
                      <a:pt x="178" y="88"/>
                    </a:cubicBezTo>
                    <a:cubicBezTo>
                      <a:pt x="178" y="88"/>
                      <a:pt x="177" y="88"/>
                      <a:pt x="177" y="87"/>
                    </a:cubicBezTo>
                    <a:cubicBezTo>
                      <a:pt x="175" y="85"/>
                      <a:pt x="171" y="80"/>
                      <a:pt x="171" y="76"/>
                    </a:cubicBezTo>
                    <a:cubicBezTo>
                      <a:pt x="170" y="74"/>
                      <a:pt x="171" y="73"/>
                      <a:pt x="171" y="73"/>
                    </a:cubicBezTo>
                    <a:cubicBezTo>
                      <a:pt x="173" y="71"/>
                      <a:pt x="170" y="66"/>
                      <a:pt x="167" y="63"/>
                    </a:cubicBezTo>
                    <a:cubicBezTo>
                      <a:pt x="165" y="62"/>
                      <a:pt x="165" y="62"/>
                      <a:pt x="165" y="62"/>
                    </a:cubicBezTo>
                    <a:cubicBezTo>
                      <a:pt x="159" y="57"/>
                      <a:pt x="155" y="52"/>
                      <a:pt x="154" y="49"/>
                    </a:cubicBezTo>
                    <a:cubicBezTo>
                      <a:pt x="154" y="48"/>
                      <a:pt x="154" y="47"/>
                      <a:pt x="154" y="46"/>
                    </a:cubicBezTo>
                    <a:cubicBezTo>
                      <a:pt x="145" y="45"/>
                      <a:pt x="145" y="45"/>
                      <a:pt x="145" y="45"/>
                    </a:cubicBezTo>
                    <a:cubicBezTo>
                      <a:pt x="139" y="40"/>
                      <a:pt x="139" y="40"/>
                      <a:pt x="139" y="40"/>
                    </a:cubicBezTo>
                    <a:lnTo>
                      <a:pt x="132"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3" name="Freeform 1170"/>
              <p:cNvSpPr>
                <a:spLocks/>
              </p:cNvSpPr>
              <p:nvPr/>
            </p:nvSpPr>
            <p:spPr bwMode="auto">
              <a:xfrm>
                <a:off x="3270" y="2619"/>
                <a:ext cx="81" cy="91"/>
              </a:xfrm>
              <a:custGeom>
                <a:avLst/>
                <a:gdLst>
                  <a:gd name="T0" fmla="*/ 35 w 85"/>
                  <a:gd name="T1" fmla="*/ 24 h 95"/>
                  <a:gd name="T2" fmla="*/ 36 w 85"/>
                  <a:gd name="T3" fmla="*/ 24 h 95"/>
                  <a:gd name="T4" fmla="*/ 37 w 85"/>
                  <a:gd name="T5" fmla="*/ 25 h 95"/>
                  <a:gd name="T6" fmla="*/ 37 w 85"/>
                  <a:gd name="T7" fmla="*/ 25 h 95"/>
                  <a:gd name="T8" fmla="*/ 38 w 85"/>
                  <a:gd name="T9" fmla="*/ 26 h 95"/>
                  <a:gd name="T10" fmla="*/ 38 w 85"/>
                  <a:gd name="T11" fmla="*/ 27 h 95"/>
                  <a:gd name="T12" fmla="*/ 39 w 85"/>
                  <a:gd name="T13" fmla="*/ 27 h 95"/>
                  <a:gd name="T14" fmla="*/ 40 w 85"/>
                  <a:gd name="T15" fmla="*/ 28 h 95"/>
                  <a:gd name="T16" fmla="*/ 40 w 85"/>
                  <a:gd name="T17" fmla="*/ 29 h 95"/>
                  <a:gd name="T18" fmla="*/ 40 w 85"/>
                  <a:gd name="T19" fmla="*/ 30 h 95"/>
                  <a:gd name="T20" fmla="*/ 41 w 85"/>
                  <a:gd name="T21" fmla="*/ 31 h 95"/>
                  <a:gd name="T22" fmla="*/ 41 w 85"/>
                  <a:gd name="T23" fmla="*/ 31 h 95"/>
                  <a:gd name="T24" fmla="*/ 41 w 85"/>
                  <a:gd name="T25" fmla="*/ 32 h 95"/>
                  <a:gd name="T26" fmla="*/ 42 w 85"/>
                  <a:gd name="T27" fmla="*/ 33 h 95"/>
                  <a:gd name="T28" fmla="*/ 42 w 85"/>
                  <a:gd name="T29" fmla="*/ 34 h 95"/>
                  <a:gd name="T30" fmla="*/ 33 w 85"/>
                  <a:gd name="T31" fmla="*/ 59 h 95"/>
                  <a:gd name="T32" fmla="*/ 32 w 85"/>
                  <a:gd name="T33" fmla="*/ 60 h 95"/>
                  <a:gd name="T34" fmla="*/ 32 w 85"/>
                  <a:gd name="T35" fmla="*/ 60 h 95"/>
                  <a:gd name="T36" fmla="*/ 31 w 85"/>
                  <a:gd name="T37" fmla="*/ 60 h 95"/>
                  <a:gd name="T38" fmla="*/ 30 w 85"/>
                  <a:gd name="T39" fmla="*/ 60 h 95"/>
                  <a:gd name="T40" fmla="*/ 26 w 85"/>
                  <a:gd name="T41" fmla="*/ 62 h 95"/>
                  <a:gd name="T42" fmla="*/ 25 w 85"/>
                  <a:gd name="T43" fmla="*/ 62 h 95"/>
                  <a:gd name="T44" fmla="*/ 23 w 85"/>
                  <a:gd name="T45" fmla="*/ 63 h 95"/>
                  <a:gd name="T46" fmla="*/ 22 w 85"/>
                  <a:gd name="T47" fmla="*/ 64 h 95"/>
                  <a:gd name="T48" fmla="*/ 19 w 85"/>
                  <a:gd name="T49" fmla="*/ 65 h 95"/>
                  <a:gd name="T50" fmla="*/ 19 w 85"/>
                  <a:gd name="T51" fmla="*/ 65 h 95"/>
                  <a:gd name="T52" fmla="*/ 0 w 85"/>
                  <a:gd name="T53" fmla="*/ 71 h 95"/>
                  <a:gd name="T54" fmla="*/ 10 w 85"/>
                  <a:gd name="T55" fmla="*/ 91 h 95"/>
                  <a:gd name="T56" fmla="*/ 11 w 85"/>
                  <a:gd name="T57" fmla="*/ 93 h 95"/>
                  <a:gd name="T58" fmla="*/ 11 w 85"/>
                  <a:gd name="T59" fmla="*/ 93 h 95"/>
                  <a:gd name="T60" fmla="*/ 12 w 85"/>
                  <a:gd name="T61" fmla="*/ 95 h 95"/>
                  <a:gd name="T62" fmla="*/ 13 w 85"/>
                  <a:gd name="T63" fmla="*/ 95 h 95"/>
                  <a:gd name="T64" fmla="*/ 26 w 85"/>
                  <a:gd name="T65" fmla="*/ 92 h 95"/>
                  <a:gd name="T66" fmla="*/ 32 w 85"/>
                  <a:gd name="T67" fmla="*/ 91 h 95"/>
                  <a:gd name="T68" fmla="*/ 33 w 85"/>
                  <a:gd name="T69" fmla="*/ 90 h 95"/>
                  <a:gd name="T70" fmla="*/ 35 w 85"/>
                  <a:gd name="T71" fmla="*/ 83 h 95"/>
                  <a:gd name="T72" fmla="*/ 43 w 85"/>
                  <a:gd name="T73" fmla="*/ 81 h 95"/>
                  <a:gd name="T74" fmla="*/ 46 w 85"/>
                  <a:gd name="T75" fmla="*/ 81 h 95"/>
                  <a:gd name="T76" fmla="*/ 48 w 85"/>
                  <a:gd name="T77" fmla="*/ 81 h 95"/>
                  <a:gd name="T78" fmla="*/ 50 w 85"/>
                  <a:gd name="T79" fmla="*/ 78 h 95"/>
                  <a:gd name="T80" fmla="*/ 56 w 85"/>
                  <a:gd name="T81" fmla="*/ 70 h 95"/>
                  <a:gd name="T82" fmla="*/ 60 w 85"/>
                  <a:gd name="T83" fmla="*/ 69 h 95"/>
                  <a:gd name="T84" fmla="*/ 62 w 85"/>
                  <a:gd name="T85" fmla="*/ 69 h 95"/>
                  <a:gd name="T86" fmla="*/ 67 w 85"/>
                  <a:gd name="T87" fmla="*/ 51 h 95"/>
                  <a:gd name="T88" fmla="*/ 75 w 85"/>
                  <a:gd name="T89" fmla="*/ 47 h 95"/>
                  <a:gd name="T90" fmla="*/ 80 w 85"/>
                  <a:gd name="T91" fmla="*/ 38 h 95"/>
                  <a:gd name="T92" fmla="*/ 84 w 85"/>
                  <a:gd name="T93" fmla="*/ 33 h 95"/>
                  <a:gd name="T94" fmla="*/ 85 w 85"/>
                  <a:gd name="T95" fmla="*/ 30 h 95"/>
                  <a:gd name="T96" fmla="*/ 85 w 85"/>
                  <a:gd name="T97" fmla="*/ 30 h 95"/>
                  <a:gd name="T98" fmla="*/ 74 w 85"/>
                  <a:gd name="T99" fmla="*/ 17 h 95"/>
                  <a:gd name="T100" fmla="*/ 70 w 85"/>
                  <a:gd name="T101" fmla="*/ 16 h 95"/>
                  <a:gd name="T102" fmla="*/ 56 w 85"/>
                  <a:gd name="T103" fmla="*/ 10 h 95"/>
                  <a:gd name="T104" fmla="*/ 49 w 85"/>
                  <a:gd name="T105" fmla="*/ 0 h 95"/>
                  <a:gd name="T106" fmla="*/ 47 w 85"/>
                  <a:gd name="T107" fmla="*/ 1 h 95"/>
                  <a:gd name="T108" fmla="*/ 44 w 85"/>
                  <a:gd name="T109" fmla="*/ 1 h 95"/>
                  <a:gd name="T110" fmla="*/ 44 w 85"/>
                  <a:gd name="T111" fmla="*/ 8 h 95"/>
                  <a:gd name="T112" fmla="*/ 37 w 85"/>
                  <a:gd name="T113" fmla="*/ 18 h 95"/>
                  <a:gd name="T114" fmla="*/ 35 w 85"/>
                  <a:gd name="T115" fmla="*/ 24 h 95"/>
                  <a:gd name="T116" fmla="*/ 35 w 85"/>
                  <a:gd name="T117" fmla="*/ 2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95">
                    <a:moveTo>
                      <a:pt x="35" y="24"/>
                    </a:moveTo>
                    <a:cubicBezTo>
                      <a:pt x="35" y="24"/>
                      <a:pt x="36" y="24"/>
                      <a:pt x="36" y="24"/>
                    </a:cubicBezTo>
                    <a:cubicBezTo>
                      <a:pt x="36" y="25"/>
                      <a:pt x="36" y="25"/>
                      <a:pt x="37" y="25"/>
                    </a:cubicBezTo>
                    <a:cubicBezTo>
                      <a:pt x="37" y="25"/>
                      <a:pt x="37" y="25"/>
                      <a:pt x="37" y="25"/>
                    </a:cubicBezTo>
                    <a:cubicBezTo>
                      <a:pt x="37" y="26"/>
                      <a:pt x="38" y="26"/>
                      <a:pt x="38" y="26"/>
                    </a:cubicBezTo>
                    <a:cubicBezTo>
                      <a:pt x="38" y="26"/>
                      <a:pt x="38" y="26"/>
                      <a:pt x="38" y="27"/>
                    </a:cubicBezTo>
                    <a:cubicBezTo>
                      <a:pt x="39" y="27"/>
                      <a:pt x="39" y="27"/>
                      <a:pt x="39" y="27"/>
                    </a:cubicBezTo>
                    <a:cubicBezTo>
                      <a:pt x="39" y="28"/>
                      <a:pt x="39" y="28"/>
                      <a:pt x="40" y="28"/>
                    </a:cubicBezTo>
                    <a:cubicBezTo>
                      <a:pt x="40" y="28"/>
                      <a:pt x="40" y="29"/>
                      <a:pt x="40" y="29"/>
                    </a:cubicBezTo>
                    <a:cubicBezTo>
                      <a:pt x="40" y="29"/>
                      <a:pt x="40" y="30"/>
                      <a:pt x="40" y="30"/>
                    </a:cubicBezTo>
                    <a:cubicBezTo>
                      <a:pt x="41" y="30"/>
                      <a:pt x="41" y="30"/>
                      <a:pt x="41" y="31"/>
                    </a:cubicBezTo>
                    <a:cubicBezTo>
                      <a:pt x="41" y="31"/>
                      <a:pt x="41" y="31"/>
                      <a:pt x="41" y="31"/>
                    </a:cubicBezTo>
                    <a:cubicBezTo>
                      <a:pt x="41" y="32"/>
                      <a:pt x="41" y="32"/>
                      <a:pt x="41" y="32"/>
                    </a:cubicBezTo>
                    <a:cubicBezTo>
                      <a:pt x="41" y="33"/>
                      <a:pt x="41" y="33"/>
                      <a:pt x="42" y="33"/>
                    </a:cubicBezTo>
                    <a:cubicBezTo>
                      <a:pt x="42" y="33"/>
                      <a:pt x="42" y="34"/>
                      <a:pt x="42" y="34"/>
                    </a:cubicBezTo>
                    <a:cubicBezTo>
                      <a:pt x="42" y="36"/>
                      <a:pt x="36" y="57"/>
                      <a:pt x="33" y="59"/>
                    </a:cubicBezTo>
                    <a:cubicBezTo>
                      <a:pt x="33" y="59"/>
                      <a:pt x="33" y="59"/>
                      <a:pt x="32" y="60"/>
                    </a:cubicBezTo>
                    <a:cubicBezTo>
                      <a:pt x="32" y="60"/>
                      <a:pt x="32" y="60"/>
                      <a:pt x="32" y="60"/>
                    </a:cubicBezTo>
                    <a:cubicBezTo>
                      <a:pt x="32" y="60"/>
                      <a:pt x="31" y="60"/>
                      <a:pt x="31" y="60"/>
                    </a:cubicBezTo>
                    <a:cubicBezTo>
                      <a:pt x="31" y="60"/>
                      <a:pt x="31" y="60"/>
                      <a:pt x="30" y="60"/>
                    </a:cubicBezTo>
                    <a:cubicBezTo>
                      <a:pt x="29" y="61"/>
                      <a:pt x="28" y="62"/>
                      <a:pt x="26" y="62"/>
                    </a:cubicBezTo>
                    <a:cubicBezTo>
                      <a:pt x="26" y="62"/>
                      <a:pt x="25" y="62"/>
                      <a:pt x="25" y="62"/>
                    </a:cubicBezTo>
                    <a:cubicBezTo>
                      <a:pt x="24" y="63"/>
                      <a:pt x="24" y="63"/>
                      <a:pt x="23" y="63"/>
                    </a:cubicBezTo>
                    <a:cubicBezTo>
                      <a:pt x="22" y="63"/>
                      <a:pt x="22" y="63"/>
                      <a:pt x="22" y="64"/>
                    </a:cubicBezTo>
                    <a:cubicBezTo>
                      <a:pt x="21" y="64"/>
                      <a:pt x="20" y="64"/>
                      <a:pt x="19" y="65"/>
                    </a:cubicBezTo>
                    <a:cubicBezTo>
                      <a:pt x="19" y="65"/>
                      <a:pt x="19" y="65"/>
                      <a:pt x="19" y="65"/>
                    </a:cubicBezTo>
                    <a:cubicBezTo>
                      <a:pt x="11" y="67"/>
                      <a:pt x="4" y="69"/>
                      <a:pt x="0" y="71"/>
                    </a:cubicBezTo>
                    <a:cubicBezTo>
                      <a:pt x="3" y="76"/>
                      <a:pt x="6" y="83"/>
                      <a:pt x="10" y="91"/>
                    </a:cubicBezTo>
                    <a:cubicBezTo>
                      <a:pt x="10" y="91"/>
                      <a:pt x="11" y="92"/>
                      <a:pt x="11" y="93"/>
                    </a:cubicBezTo>
                    <a:cubicBezTo>
                      <a:pt x="11" y="93"/>
                      <a:pt x="11" y="93"/>
                      <a:pt x="11" y="93"/>
                    </a:cubicBezTo>
                    <a:cubicBezTo>
                      <a:pt x="11" y="94"/>
                      <a:pt x="12" y="94"/>
                      <a:pt x="12" y="95"/>
                    </a:cubicBezTo>
                    <a:cubicBezTo>
                      <a:pt x="12" y="95"/>
                      <a:pt x="13" y="95"/>
                      <a:pt x="13" y="95"/>
                    </a:cubicBezTo>
                    <a:cubicBezTo>
                      <a:pt x="17" y="92"/>
                      <a:pt x="22" y="92"/>
                      <a:pt x="26" y="92"/>
                    </a:cubicBezTo>
                    <a:cubicBezTo>
                      <a:pt x="28" y="92"/>
                      <a:pt x="30" y="92"/>
                      <a:pt x="32" y="91"/>
                    </a:cubicBezTo>
                    <a:cubicBezTo>
                      <a:pt x="33" y="91"/>
                      <a:pt x="33" y="91"/>
                      <a:pt x="33" y="90"/>
                    </a:cubicBezTo>
                    <a:cubicBezTo>
                      <a:pt x="33" y="88"/>
                      <a:pt x="33" y="85"/>
                      <a:pt x="35" y="83"/>
                    </a:cubicBezTo>
                    <a:cubicBezTo>
                      <a:pt x="38" y="81"/>
                      <a:pt x="41" y="81"/>
                      <a:pt x="43" y="81"/>
                    </a:cubicBezTo>
                    <a:cubicBezTo>
                      <a:pt x="44" y="81"/>
                      <a:pt x="45" y="81"/>
                      <a:pt x="46" y="81"/>
                    </a:cubicBezTo>
                    <a:cubicBezTo>
                      <a:pt x="47" y="81"/>
                      <a:pt x="48" y="81"/>
                      <a:pt x="48" y="81"/>
                    </a:cubicBezTo>
                    <a:cubicBezTo>
                      <a:pt x="49" y="80"/>
                      <a:pt x="49" y="79"/>
                      <a:pt x="50" y="78"/>
                    </a:cubicBezTo>
                    <a:cubicBezTo>
                      <a:pt x="51" y="75"/>
                      <a:pt x="53" y="71"/>
                      <a:pt x="56" y="70"/>
                    </a:cubicBezTo>
                    <a:cubicBezTo>
                      <a:pt x="57" y="70"/>
                      <a:pt x="59" y="69"/>
                      <a:pt x="60" y="69"/>
                    </a:cubicBezTo>
                    <a:cubicBezTo>
                      <a:pt x="60" y="69"/>
                      <a:pt x="62" y="69"/>
                      <a:pt x="62" y="69"/>
                    </a:cubicBezTo>
                    <a:cubicBezTo>
                      <a:pt x="61" y="66"/>
                      <a:pt x="61" y="52"/>
                      <a:pt x="67" y="51"/>
                    </a:cubicBezTo>
                    <a:cubicBezTo>
                      <a:pt x="70" y="51"/>
                      <a:pt x="74" y="48"/>
                      <a:pt x="75" y="47"/>
                    </a:cubicBezTo>
                    <a:cubicBezTo>
                      <a:pt x="75" y="45"/>
                      <a:pt x="76" y="43"/>
                      <a:pt x="80" y="38"/>
                    </a:cubicBezTo>
                    <a:cubicBezTo>
                      <a:pt x="82" y="36"/>
                      <a:pt x="83" y="34"/>
                      <a:pt x="84" y="33"/>
                    </a:cubicBezTo>
                    <a:cubicBezTo>
                      <a:pt x="85" y="31"/>
                      <a:pt x="85" y="30"/>
                      <a:pt x="85" y="30"/>
                    </a:cubicBezTo>
                    <a:cubicBezTo>
                      <a:pt x="85" y="30"/>
                      <a:pt x="85" y="30"/>
                      <a:pt x="85" y="30"/>
                    </a:cubicBezTo>
                    <a:cubicBezTo>
                      <a:pt x="81" y="29"/>
                      <a:pt x="76" y="21"/>
                      <a:pt x="74" y="17"/>
                    </a:cubicBezTo>
                    <a:cubicBezTo>
                      <a:pt x="74" y="16"/>
                      <a:pt x="72" y="16"/>
                      <a:pt x="70" y="16"/>
                    </a:cubicBezTo>
                    <a:cubicBezTo>
                      <a:pt x="66" y="15"/>
                      <a:pt x="61" y="14"/>
                      <a:pt x="56" y="10"/>
                    </a:cubicBezTo>
                    <a:cubicBezTo>
                      <a:pt x="53" y="8"/>
                      <a:pt x="51" y="5"/>
                      <a:pt x="49" y="0"/>
                    </a:cubicBezTo>
                    <a:cubicBezTo>
                      <a:pt x="47" y="1"/>
                      <a:pt x="47" y="1"/>
                      <a:pt x="47" y="1"/>
                    </a:cubicBezTo>
                    <a:cubicBezTo>
                      <a:pt x="44" y="1"/>
                      <a:pt x="44" y="1"/>
                      <a:pt x="44" y="1"/>
                    </a:cubicBezTo>
                    <a:cubicBezTo>
                      <a:pt x="44" y="8"/>
                      <a:pt x="44" y="8"/>
                      <a:pt x="44" y="8"/>
                    </a:cubicBezTo>
                    <a:cubicBezTo>
                      <a:pt x="37" y="18"/>
                      <a:pt x="37" y="18"/>
                      <a:pt x="37" y="18"/>
                    </a:cubicBezTo>
                    <a:cubicBezTo>
                      <a:pt x="35" y="24"/>
                      <a:pt x="35" y="24"/>
                      <a:pt x="35" y="24"/>
                    </a:cubicBezTo>
                    <a:cubicBezTo>
                      <a:pt x="35" y="24"/>
                      <a:pt x="35" y="24"/>
                      <a:pt x="3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4" name="Freeform 1171"/>
              <p:cNvSpPr>
                <a:spLocks/>
              </p:cNvSpPr>
              <p:nvPr/>
            </p:nvSpPr>
            <p:spPr bwMode="auto">
              <a:xfrm>
                <a:off x="3256" y="2607"/>
                <a:ext cx="7" cy="13"/>
              </a:xfrm>
              <a:custGeom>
                <a:avLst/>
                <a:gdLst>
                  <a:gd name="T0" fmla="*/ 6 w 7"/>
                  <a:gd name="T1" fmla="*/ 1 h 13"/>
                  <a:gd name="T2" fmla="*/ 5 w 7"/>
                  <a:gd name="T3" fmla="*/ 0 h 13"/>
                  <a:gd name="T4" fmla="*/ 5 w 7"/>
                  <a:gd name="T5" fmla="*/ 0 h 13"/>
                  <a:gd name="T6" fmla="*/ 0 w 7"/>
                  <a:gd name="T7" fmla="*/ 9 h 13"/>
                  <a:gd name="T8" fmla="*/ 0 w 7"/>
                  <a:gd name="T9" fmla="*/ 10 h 13"/>
                  <a:gd name="T10" fmla="*/ 0 w 7"/>
                  <a:gd name="T11" fmla="*/ 10 h 13"/>
                  <a:gd name="T12" fmla="*/ 0 w 7"/>
                  <a:gd name="T13" fmla="*/ 11 h 13"/>
                  <a:gd name="T14" fmla="*/ 1 w 7"/>
                  <a:gd name="T15" fmla="*/ 12 h 13"/>
                  <a:gd name="T16" fmla="*/ 1 w 7"/>
                  <a:gd name="T17" fmla="*/ 12 h 13"/>
                  <a:gd name="T18" fmla="*/ 3 w 7"/>
                  <a:gd name="T19" fmla="*/ 13 h 13"/>
                  <a:gd name="T20" fmla="*/ 3 w 7"/>
                  <a:gd name="T21" fmla="*/ 13 h 13"/>
                  <a:gd name="T22" fmla="*/ 4 w 7"/>
                  <a:gd name="T23" fmla="*/ 13 h 13"/>
                  <a:gd name="T24" fmla="*/ 5 w 7"/>
                  <a:gd name="T25" fmla="*/ 11 h 13"/>
                  <a:gd name="T26" fmla="*/ 6 w 7"/>
                  <a:gd name="T2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3">
                    <a:moveTo>
                      <a:pt x="6" y="1"/>
                    </a:moveTo>
                    <a:cubicBezTo>
                      <a:pt x="6" y="0"/>
                      <a:pt x="5" y="0"/>
                      <a:pt x="5" y="0"/>
                    </a:cubicBezTo>
                    <a:cubicBezTo>
                      <a:pt x="5" y="0"/>
                      <a:pt x="5" y="0"/>
                      <a:pt x="5" y="0"/>
                    </a:cubicBezTo>
                    <a:cubicBezTo>
                      <a:pt x="2" y="0"/>
                      <a:pt x="0" y="7"/>
                      <a:pt x="0" y="9"/>
                    </a:cubicBezTo>
                    <a:cubicBezTo>
                      <a:pt x="0" y="9"/>
                      <a:pt x="0" y="10"/>
                      <a:pt x="0" y="10"/>
                    </a:cubicBezTo>
                    <a:cubicBezTo>
                      <a:pt x="0" y="10"/>
                      <a:pt x="0" y="10"/>
                      <a:pt x="0" y="10"/>
                    </a:cubicBezTo>
                    <a:cubicBezTo>
                      <a:pt x="0" y="11"/>
                      <a:pt x="0" y="11"/>
                      <a:pt x="0" y="11"/>
                    </a:cubicBezTo>
                    <a:cubicBezTo>
                      <a:pt x="0" y="11"/>
                      <a:pt x="1" y="12"/>
                      <a:pt x="1" y="12"/>
                    </a:cubicBezTo>
                    <a:cubicBezTo>
                      <a:pt x="1" y="12"/>
                      <a:pt x="1" y="12"/>
                      <a:pt x="1" y="12"/>
                    </a:cubicBezTo>
                    <a:cubicBezTo>
                      <a:pt x="2" y="13"/>
                      <a:pt x="2" y="13"/>
                      <a:pt x="3" y="13"/>
                    </a:cubicBezTo>
                    <a:cubicBezTo>
                      <a:pt x="3" y="13"/>
                      <a:pt x="3" y="13"/>
                      <a:pt x="3" y="13"/>
                    </a:cubicBezTo>
                    <a:cubicBezTo>
                      <a:pt x="4" y="13"/>
                      <a:pt x="4" y="13"/>
                      <a:pt x="4" y="13"/>
                    </a:cubicBezTo>
                    <a:cubicBezTo>
                      <a:pt x="4" y="13"/>
                      <a:pt x="4" y="12"/>
                      <a:pt x="5" y="11"/>
                    </a:cubicBezTo>
                    <a:cubicBezTo>
                      <a:pt x="6" y="9"/>
                      <a:pt x="7" y="4"/>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5" name="Freeform 1172"/>
              <p:cNvSpPr>
                <a:spLocks/>
              </p:cNvSpPr>
              <p:nvPr/>
            </p:nvSpPr>
            <p:spPr bwMode="auto">
              <a:xfrm>
                <a:off x="3270" y="2604"/>
                <a:ext cx="46" cy="38"/>
              </a:xfrm>
              <a:custGeom>
                <a:avLst/>
                <a:gdLst>
                  <a:gd name="T0" fmla="*/ 34 w 48"/>
                  <a:gd name="T1" fmla="*/ 30 h 39"/>
                  <a:gd name="T2" fmla="*/ 40 w 48"/>
                  <a:gd name="T3" fmla="*/ 22 h 39"/>
                  <a:gd name="T4" fmla="*/ 40 w 48"/>
                  <a:gd name="T5" fmla="*/ 12 h 39"/>
                  <a:gd name="T6" fmla="*/ 46 w 48"/>
                  <a:gd name="T7" fmla="*/ 12 h 39"/>
                  <a:gd name="T8" fmla="*/ 48 w 48"/>
                  <a:gd name="T9" fmla="*/ 11 h 39"/>
                  <a:gd name="T10" fmla="*/ 47 w 48"/>
                  <a:gd name="T11" fmla="*/ 4 h 39"/>
                  <a:gd name="T12" fmla="*/ 47 w 48"/>
                  <a:gd name="T13" fmla="*/ 0 h 39"/>
                  <a:gd name="T14" fmla="*/ 36 w 48"/>
                  <a:gd name="T15" fmla="*/ 14 h 39"/>
                  <a:gd name="T16" fmla="*/ 12 w 48"/>
                  <a:gd name="T17" fmla="*/ 25 h 39"/>
                  <a:gd name="T18" fmla="*/ 9 w 48"/>
                  <a:gd name="T19" fmla="*/ 25 h 39"/>
                  <a:gd name="T20" fmla="*/ 2 w 48"/>
                  <a:gd name="T21" fmla="*/ 27 h 39"/>
                  <a:gd name="T22" fmla="*/ 1 w 48"/>
                  <a:gd name="T23" fmla="*/ 28 h 39"/>
                  <a:gd name="T24" fmla="*/ 0 w 48"/>
                  <a:gd name="T25" fmla="*/ 28 h 39"/>
                  <a:gd name="T26" fmla="*/ 0 w 48"/>
                  <a:gd name="T27" fmla="*/ 29 h 39"/>
                  <a:gd name="T28" fmla="*/ 0 w 48"/>
                  <a:gd name="T29" fmla="*/ 30 h 39"/>
                  <a:gd name="T30" fmla="*/ 1 w 48"/>
                  <a:gd name="T31" fmla="*/ 31 h 39"/>
                  <a:gd name="T32" fmla="*/ 1 w 48"/>
                  <a:gd name="T33" fmla="*/ 31 h 39"/>
                  <a:gd name="T34" fmla="*/ 3 w 48"/>
                  <a:gd name="T35" fmla="*/ 33 h 39"/>
                  <a:gd name="T36" fmla="*/ 3 w 48"/>
                  <a:gd name="T37" fmla="*/ 33 h 39"/>
                  <a:gd name="T38" fmla="*/ 4 w 48"/>
                  <a:gd name="T39" fmla="*/ 34 h 39"/>
                  <a:gd name="T40" fmla="*/ 4 w 48"/>
                  <a:gd name="T41" fmla="*/ 34 h 39"/>
                  <a:gd name="T42" fmla="*/ 5 w 48"/>
                  <a:gd name="T43" fmla="*/ 35 h 39"/>
                  <a:gd name="T44" fmla="*/ 5 w 48"/>
                  <a:gd name="T45" fmla="*/ 35 h 39"/>
                  <a:gd name="T46" fmla="*/ 6 w 48"/>
                  <a:gd name="T47" fmla="*/ 36 h 39"/>
                  <a:gd name="T48" fmla="*/ 6 w 48"/>
                  <a:gd name="T49" fmla="*/ 36 h 39"/>
                  <a:gd name="T50" fmla="*/ 7 w 48"/>
                  <a:gd name="T51" fmla="*/ 36 h 39"/>
                  <a:gd name="T52" fmla="*/ 7 w 48"/>
                  <a:gd name="T53" fmla="*/ 36 h 39"/>
                  <a:gd name="T54" fmla="*/ 7 w 48"/>
                  <a:gd name="T55" fmla="*/ 36 h 39"/>
                  <a:gd name="T56" fmla="*/ 8 w 48"/>
                  <a:gd name="T57" fmla="*/ 36 h 39"/>
                  <a:gd name="T58" fmla="*/ 8 w 48"/>
                  <a:gd name="T59" fmla="*/ 37 h 39"/>
                  <a:gd name="T60" fmla="*/ 9 w 48"/>
                  <a:gd name="T61" fmla="*/ 37 h 39"/>
                  <a:gd name="T62" fmla="*/ 10 w 48"/>
                  <a:gd name="T63" fmla="*/ 37 h 39"/>
                  <a:gd name="T64" fmla="*/ 10 w 48"/>
                  <a:gd name="T65" fmla="*/ 37 h 39"/>
                  <a:gd name="T66" fmla="*/ 11 w 48"/>
                  <a:gd name="T67" fmla="*/ 37 h 39"/>
                  <a:gd name="T68" fmla="*/ 11 w 48"/>
                  <a:gd name="T69" fmla="*/ 37 h 39"/>
                  <a:gd name="T70" fmla="*/ 16 w 48"/>
                  <a:gd name="T71" fmla="*/ 38 h 39"/>
                  <a:gd name="T72" fmla="*/ 16 w 48"/>
                  <a:gd name="T73" fmla="*/ 38 h 39"/>
                  <a:gd name="T74" fmla="*/ 17 w 48"/>
                  <a:gd name="T75" fmla="*/ 38 h 39"/>
                  <a:gd name="T76" fmla="*/ 18 w 48"/>
                  <a:gd name="T77" fmla="*/ 38 h 39"/>
                  <a:gd name="T78" fmla="*/ 19 w 48"/>
                  <a:gd name="T79" fmla="*/ 38 h 39"/>
                  <a:gd name="T80" fmla="*/ 20 w 48"/>
                  <a:gd name="T81" fmla="*/ 38 h 39"/>
                  <a:gd name="T82" fmla="*/ 21 w 48"/>
                  <a:gd name="T83" fmla="*/ 38 h 39"/>
                  <a:gd name="T84" fmla="*/ 22 w 48"/>
                  <a:gd name="T85" fmla="*/ 38 h 39"/>
                  <a:gd name="T86" fmla="*/ 30 w 48"/>
                  <a:gd name="T87" fmla="*/ 39 h 39"/>
                  <a:gd name="T88" fmla="*/ 34 w 48"/>
                  <a:gd name="T8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39">
                    <a:moveTo>
                      <a:pt x="34" y="30"/>
                    </a:moveTo>
                    <a:cubicBezTo>
                      <a:pt x="40" y="22"/>
                      <a:pt x="40" y="22"/>
                      <a:pt x="40" y="22"/>
                    </a:cubicBezTo>
                    <a:cubicBezTo>
                      <a:pt x="40" y="12"/>
                      <a:pt x="40" y="12"/>
                      <a:pt x="40" y="12"/>
                    </a:cubicBezTo>
                    <a:cubicBezTo>
                      <a:pt x="46" y="12"/>
                      <a:pt x="46" y="12"/>
                      <a:pt x="46" y="12"/>
                    </a:cubicBezTo>
                    <a:cubicBezTo>
                      <a:pt x="48" y="11"/>
                      <a:pt x="48" y="11"/>
                      <a:pt x="48" y="11"/>
                    </a:cubicBezTo>
                    <a:cubicBezTo>
                      <a:pt x="48" y="8"/>
                      <a:pt x="48" y="6"/>
                      <a:pt x="47" y="4"/>
                    </a:cubicBezTo>
                    <a:cubicBezTo>
                      <a:pt x="47" y="3"/>
                      <a:pt x="47" y="1"/>
                      <a:pt x="47" y="0"/>
                    </a:cubicBezTo>
                    <a:cubicBezTo>
                      <a:pt x="44" y="2"/>
                      <a:pt x="39" y="9"/>
                      <a:pt x="36" y="14"/>
                    </a:cubicBezTo>
                    <a:cubicBezTo>
                      <a:pt x="32" y="21"/>
                      <a:pt x="21" y="26"/>
                      <a:pt x="12" y="25"/>
                    </a:cubicBezTo>
                    <a:cubicBezTo>
                      <a:pt x="11" y="25"/>
                      <a:pt x="10" y="25"/>
                      <a:pt x="9" y="25"/>
                    </a:cubicBezTo>
                    <a:cubicBezTo>
                      <a:pt x="5" y="25"/>
                      <a:pt x="3" y="26"/>
                      <a:pt x="2" y="27"/>
                    </a:cubicBezTo>
                    <a:cubicBezTo>
                      <a:pt x="1" y="28"/>
                      <a:pt x="1" y="28"/>
                      <a:pt x="1" y="28"/>
                    </a:cubicBezTo>
                    <a:cubicBezTo>
                      <a:pt x="0" y="28"/>
                      <a:pt x="0" y="28"/>
                      <a:pt x="0" y="28"/>
                    </a:cubicBezTo>
                    <a:cubicBezTo>
                      <a:pt x="0" y="29"/>
                      <a:pt x="0" y="29"/>
                      <a:pt x="0" y="29"/>
                    </a:cubicBezTo>
                    <a:cubicBezTo>
                      <a:pt x="0" y="29"/>
                      <a:pt x="0" y="29"/>
                      <a:pt x="0" y="30"/>
                    </a:cubicBezTo>
                    <a:cubicBezTo>
                      <a:pt x="1" y="30"/>
                      <a:pt x="1" y="30"/>
                      <a:pt x="1" y="31"/>
                    </a:cubicBezTo>
                    <a:cubicBezTo>
                      <a:pt x="1" y="31"/>
                      <a:pt x="1" y="31"/>
                      <a:pt x="1" y="31"/>
                    </a:cubicBezTo>
                    <a:cubicBezTo>
                      <a:pt x="2" y="32"/>
                      <a:pt x="2" y="32"/>
                      <a:pt x="3" y="33"/>
                    </a:cubicBezTo>
                    <a:cubicBezTo>
                      <a:pt x="3" y="33"/>
                      <a:pt x="3" y="33"/>
                      <a:pt x="3" y="33"/>
                    </a:cubicBezTo>
                    <a:cubicBezTo>
                      <a:pt x="3" y="33"/>
                      <a:pt x="3" y="33"/>
                      <a:pt x="4" y="34"/>
                    </a:cubicBezTo>
                    <a:cubicBezTo>
                      <a:pt x="4" y="34"/>
                      <a:pt x="4" y="34"/>
                      <a:pt x="4" y="34"/>
                    </a:cubicBezTo>
                    <a:cubicBezTo>
                      <a:pt x="4" y="34"/>
                      <a:pt x="4" y="35"/>
                      <a:pt x="5" y="35"/>
                    </a:cubicBezTo>
                    <a:cubicBezTo>
                      <a:pt x="5" y="35"/>
                      <a:pt x="5" y="35"/>
                      <a:pt x="5" y="35"/>
                    </a:cubicBezTo>
                    <a:cubicBezTo>
                      <a:pt x="5" y="35"/>
                      <a:pt x="5" y="35"/>
                      <a:pt x="6" y="36"/>
                    </a:cubicBezTo>
                    <a:cubicBezTo>
                      <a:pt x="6" y="36"/>
                      <a:pt x="6" y="36"/>
                      <a:pt x="6" y="36"/>
                    </a:cubicBezTo>
                    <a:cubicBezTo>
                      <a:pt x="6" y="36"/>
                      <a:pt x="6" y="36"/>
                      <a:pt x="7" y="36"/>
                    </a:cubicBezTo>
                    <a:cubicBezTo>
                      <a:pt x="7" y="36"/>
                      <a:pt x="7" y="36"/>
                      <a:pt x="7" y="36"/>
                    </a:cubicBezTo>
                    <a:cubicBezTo>
                      <a:pt x="7" y="36"/>
                      <a:pt x="7" y="36"/>
                      <a:pt x="7" y="36"/>
                    </a:cubicBezTo>
                    <a:cubicBezTo>
                      <a:pt x="8" y="36"/>
                      <a:pt x="8" y="36"/>
                      <a:pt x="8" y="36"/>
                    </a:cubicBezTo>
                    <a:cubicBezTo>
                      <a:pt x="8" y="36"/>
                      <a:pt x="8" y="37"/>
                      <a:pt x="8" y="37"/>
                    </a:cubicBezTo>
                    <a:cubicBezTo>
                      <a:pt x="9" y="37"/>
                      <a:pt x="9" y="37"/>
                      <a:pt x="9" y="37"/>
                    </a:cubicBezTo>
                    <a:cubicBezTo>
                      <a:pt x="9" y="37"/>
                      <a:pt x="9" y="37"/>
                      <a:pt x="10" y="37"/>
                    </a:cubicBezTo>
                    <a:cubicBezTo>
                      <a:pt x="10" y="37"/>
                      <a:pt x="10" y="37"/>
                      <a:pt x="10" y="37"/>
                    </a:cubicBezTo>
                    <a:cubicBezTo>
                      <a:pt x="10" y="37"/>
                      <a:pt x="11" y="37"/>
                      <a:pt x="11" y="37"/>
                    </a:cubicBezTo>
                    <a:cubicBezTo>
                      <a:pt x="11" y="37"/>
                      <a:pt x="11" y="37"/>
                      <a:pt x="11" y="37"/>
                    </a:cubicBezTo>
                    <a:cubicBezTo>
                      <a:pt x="12" y="37"/>
                      <a:pt x="14" y="37"/>
                      <a:pt x="16" y="38"/>
                    </a:cubicBezTo>
                    <a:cubicBezTo>
                      <a:pt x="16" y="38"/>
                      <a:pt x="16" y="38"/>
                      <a:pt x="16" y="38"/>
                    </a:cubicBezTo>
                    <a:cubicBezTo>
                      <a:pt x="17" y="38"/>
                      <a:pt x="17" y="38"/>
                      <a:pt x="17" y="38"/>
                    </a:cubicBezTo>
                    <a:cubicBezTo>
                      <a:pt x="18" y="38"/>
                      <a:pt x="18" y="38"/>
                      <a:pt x="18" y="38"/>
                    </a:cubicBezTo>
                    <a:cubicBezTo>
                      <a:pt x="19" y="38"/>
                      <a:pt x="19" y="38"/>
                      <a:pt x="19" y="38"/>
                    </a:cubicBezTo>
                    <a:cubicBezTo>
                      <a:pt x="20" y="38"/>
                      <a:pt x="20" y="38"/>
                      <a:pt x="20" y="38"/>
                    </a:cubicBezTo>
                    <a:cubicBezTo>
                      <a:pt x="21" y="38"/>
                      <a:pt x="21" y="38"/>
                      <a:pt x="21" y="38"/>
                    </a:cubicBezTo>
                    <a:cubicBezTo>
                      <a:pt x="22" y="38"/>
                      <a:pt x="22" y="38"/>
                      <a:pt x="22" y="38"/>
                    </a:cubicBezTo>
                    <a:cubicBezTo>
                      <a:pt x="25" y="39"/>
                      <a:pt x="28" y="39"/>
                      <a:pt x="30" y="39"/>
                    </a:cubicBezTo>
                    <a:lnTo>
                      <a:pt x="3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6" name="Freeform 1173"/>
              <p:cNvSpPr>
                <a:spLocks/>
              </p:cNvSpPr>
              <p:nvPr/>
            </p:nvSpPr>
            <p:spPr bwMode="auto">
              <a:xfrm>
                <a:off x="3127" y="2468"/>
                <a:ext cx="100" cy="99"/>
              </a:xfrm>
              <a:custGeom>
                <a:avLst/>
                <a:gdLst>
                  <a:gd name="T0" fmla="*/ 64 w 105"/>
                  <a:gd name="T1" fmla="*/ 6 h 103"/>
                  <a:gd name="T2" fmla="*/ 63 w 105"/>
                  <a:gd name="T3" fmla="*/ 6 h 103"/>
                  <a:gd name="T4" fmla="*/ 54 w 105"/>
                  <a:gd name="T5" fmla="*/ 2 h 103"/>
                  <a:gd name="T6" fmla="*/ 49 w 105"/>
                  <a:gd name="T7" fmla="*/ 1 h 103"/>
                  <a:gd name="T8" fmla="*/ 43 w 105"/>
                  <a:gd name="T9" fmla="*/ 0 h 103"/>
                  <a:gd name="T10" fmla="*/ 42 w 105"/>
                  <a:gd name="T11" fmla="*/ 1 h 103"/>
                  <a:gd name="T12" fmla="*/ 43 w 105"/>
                  <a:gd name="T13" fmla="*/ 1 h 103"/>
                  <a:gd name="T14" fmla="*/ 43 w 105"/>
                  <a:gd name="T15" fmla="*/ 1 h 103"/>
                  <a:gd name="T16" fmla="*/ 40 w 105"/>
                  <a:gd name="T17" fmla="*/ 4 h 103"/>
                  <a:gd name="T18" fmla="*/ 27 w 105"/>
                  <a:gd name="T19" fmla="*/ 13 h 103"/>
                  <a:gd name="T20" fmla="*/ 28 w 105"/>
                  <a:gd name="T21" fmla="*/ 23 h 103"/>
                  <a:gd name="T22" fmla="*/ 24 w 105"/>
                  <a:gd name="T23" fmla="*/ 38 h 103"/>
                  <a:gd name="T24" fmla="*/ 23 w 105"/>
                  <a:gd name="T25" fmla="*/ 39 h 103"/>
                  <a:gd name="T26" fmla="*/ 0 w 105"/>
                  <a:gd name="T27" fmla="*/ 51 h 103"/>
                  <a:gd name="T28" fmla="*/ 1 w 105"/>
                  <a:gd name="T29" fmla="*/ 53 h 103"/>
                  <a:gd name="T30" fmla="*/ 2 w 105"/>
                  <a:gd name="T31" fmla="*/ 57 h 103"/>
                  <a:gd name="T32" fmla="*/ 2 w 105"/>
                  <a:gd name="T33" fmla="*/ 60 h 103"/>
                  <a:gd name="T34" fmla="*/ 3 w 105"/>
                  <a:gd name="T35" fmla="*/ 63 h 103"/>
                  <a:gd name="T36" fmla="*/ 3 w 105"/>
                  <a:gd name="T37" fmla="*/ 65 h 103"/>
                  <a:gd name="T38" fmla="*/ 5 w 105"/>
                  <a:gd name="T39" fmla="*/ 65 h 103"/>
                  <a:gd name="T40" fmla="*/ 7 w 105"/>
                  <a:gd name="T41" fmla="*/ 64 h 103"/>
                  <a:gd name="T42" fmla="*/ 8 w 105"/>
                  <a:gd name="T43" fmla="*/ 64 h 103"/>
                  <a:gd name="T44" fmla="*/ 11 w 105"/>
                  <a:gd name="T45" fmla="*/ 65 h 103"/>
                  <a:gd name="T46" fmla="*/ 27 w 105"/>
                  <a:gd name="T47" fmla="*/ 74 h 103"/>
                  <a:gd name="T48" fmla="*/ 34 w 105"/>
                  <a:gd name="T49" fmla="*/ 78 h 103"/>
                  <a:gd name="T50" fmla="*/ 73 w 105"/>
                  <a:gd name="T51" fmla="*/ 102 h 103"/>
                  <a:gd name="T52" fmla="*/ 74 w 105"/>
                  <a:gd name="T53" fmla="*/ 102 h 103"/>
                  <a:gd name="T54" fmla="*/ 75 w 105"/>
                  <a:gd name="T55" fmla="*/ 102 h 103"/>
                  <a:gd name="T56" fmla="*/ 77 w 105"/>
                  <a:gd name="T57" fmla="*/ 102 h 103"/>
                  <a:gd name="T58" fmla="*/ 85 w 105"/>
                  <a:gd name="T59" fmla="*/ 103 h 103"/>
                  <a:gd name="T60" fmla="*/ 86 w 105"/>
                  <a:gd name="T61" fmla="*/ 101 h 103"/>
                  <a:gd name="T62" fmla="*/ 87 w 105"/>
                  <a:gd name="T63" fmla="*/ 99 h 103"/>
                  <a:gd name="T64" fmla="*/ 88 w 105"/>
                  <a:gd name="T65" fmla="*/ 97 h 103"/>
                  <a:gd name="T66" fmla="*/ 88 w 105"/>
                  <a:gd name="T67" fmla="*/ 96 h 103"/>
                  <a:gd name="T68" fmla="*/ 89 w 105"/>
                  <a:gd name="T69" fmla="*/ 95 h 103"/>
                  <a:gd name="T70" fmla="*/ 89 w 105"/>
                  <a:gd name="T71" fmla="*/ 95 h 103"/>
                  <a:gd name="T72" fmla="*/ 89 w 105"/>
                  <a:gd name="T73" fmla="*/ 94 h 103"/>
                  <a:gd name="T74" fmla="*/ 90 w 105"/>
                  <a:gd name="T75" fmla="*/ 93 h 103"/>
                  <a:gd name="T76" fmla="*/ 98 w 105"/>
                  <a:gd name="T77" fmla="*/ 89 h 103"/>
                  <a:gd name="T78" fmla="*/ 100 w 105"/>
                  <a:gd name="T79" fmla="*/ 90 h 103"/>
                  <a:gd name="T80" fmla="*/ 102 w 105"/>
                  <a:gd name="T81" fmla="*/ 91 h 103"/>
                  <a:gd name="T82" fmla="*/ 104 w 105"/>
                  <a:gd name="T83" fmla="*/ 93 h 103"/>
                  <a:gd name="T84" fmla="*/ 105 w 105"/>
                  <a:gd name="T85" fmla="*/ 92 h 103"/>
                  <a:gd name="T86" fmla="*/ 103 w 105"/>
                  <a:gd name="T87" fmla="*/ 90 h 103"/>
                  <a:gd name="T88" fmla="*/ 101 w 105"/>
                  <a:gd name="T89" fmla="*/ 88 h 103"/>
                  <a:gd name="T90" fmla="*/ 100 w 105"/>
                  <a:gd name="T91" fmla="*/ 86 h 103"/>
                  <a:gd name="T92" fmla="*/ 100 w 105"/>
                  <a:gd name="T93" fmla="*/ 84 h 103"/>
                  <a:gd name="T94" fmla="*/ 96 w 105"/>
                  <a:gd name="T95" fmla="*/ 77 h 103"/>
                  <a:gd name="T96" fmla="*/ 98 w 105"/>
                  <a:gd name="T97" fmla="*/ 70 h 103"/>
                  <a:gd name="T98" fmla="*/ 93 w 105"/>
                  <a:gd name="T99" fmla="*/ 64 h 103"/>
                  <a:gd name="T100" fmla="*/ 87 w 105"/>
                  <a:gd name="T101" fmla="*/ 62 h 103"/>
                  <a:gd name="T102" fmla="*/ 85 w 105"/>
                  <a:gd name="T103" fmla="*/ 61 h 103"/>
                  <a:gd name="T104" fmla="*/ 83 w 105"/>
                  <a:gd name="T105" fmla="*/ 59 h 103"/>
                  <a:gd name="T106" fmla="*/ 81 w 105"/>
                  <a:gd name="T107" fmla="*/ 58 h 103"/>
                  <a:gd name="T108" fmla="*/ 80 w 105"/>
                  <a:gd name="T109" fmla="*/ 55 h 103"/>
                  <a:gd name="T110" fmla="*/ 79 w 105"/>
                  <a:gd name="T111" fmla="*/ 53 h 103"/>
                  <a:gd name="T112" fmla="*/ 72 w 105"/>
                  <a:gd name="T113" fmla="*/ 41 h 103"/>
                  <a:gd name="T114" fmla="*/ 75 w 105"/>
                  <a:gd name="T115" fmla="*/ 32 h 103"/>
                  <a:gd name="T116" fmla="*/ 78 w 105"/>
                  <a:gd name="T117" fmla="*/ 25 h 103"/>
                  <a:gd name="T118" fmla="*/ 78 w 105"/>
                  <a:gd name="T119" fmla="*/ 21 h 103"/>
                  <a:gd name="T120" fmla="*/ 68 w 105"/>
                  <a:gd name="T121" fmla="*/ 11 h 103"/>
                  <a:gd name="T122" fmla="*/ 65 w 105"/>
                  <a:gd name="T123"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03">
                    <a:moveTo>
                      <a:pt x="65" y="6"/>
                    </a:moveTo>
                    <a:cubicBezTo>
                      <a:pt x="65" y="6"/>
                      <a:pt x="64" y="6"/>
                      <a:pt x="64" y="6"/>
                    </a:cubicBezTo>
                    <a:cubicBezTo>
                      <a:pt x="64" y="6"/>
                      <a:pt x="64" y="6"/>
                      <a:pt x="64" y="6"/>
                    </a:cubicBezTo>
                    <a:cubicBezTo>
                      <a:pt x="64" y="6"/>
                      <a:pt x="64" y="6"/>
                      <a:pt x="63" y="6"/>
                    </a:cubicBezTo>
                    <a:cubicBezTo>
                      <a:pt x="62" y="6"/>
                      <a:pt x="60" y="5"/>
                      <a:pt x="58" y="4"/>
                    </a:cubicBezTo>
                    <a:cubicBezTo>
                      <a:pt x="57" y="3"/>
                      <a:pt x="55" y="2"/>
                      <a:pt x="54" y="2"/>
                    </a:cubicBezTo>
                    <a:cubicBezTo>
                      <a:pt x="54" y="2"/>
                      <a:pt x="53" y="3"/>
                      <a:pt x="53" y="3"/>
                    </a:cubicBezTo>
                    <a:cubicBezTo>
                      <a:pt x="51" y="3"/>
                      <a:pt x="50" y="2"/>
                      <a:pt x="49" y="1"/>
                    </a:cubicBezTo>
                    <a:cubicBezTo>
                      <a:pt x="48" y="1"/>
                      <a:pt x="46" y="0"/>
                      <a:pt x="44" y="0"/>
                    </a:cubicBezTo>
                    <a:cubicBezTo>
                      <a:pt x="44" y="0"/>
                      <a:pt x="43" y="0"/>
                      <a:pt x="43" y="0"/>
                    </a:cubicBezTo>
                    <a:cubicBezTo>
                      <a:pt x="43" y="1"/>
                      <a:pt x="43" y="1"/>
                      <a:pt x="43" y="1"/>
                    </a:cubicBezTo>
                    <a:cubicBezTo>
                      <a:pt x="43" y="1"/>
                      <a:pt x="42" y="1"/>
                      <a:pt x="42" y="1"/>
                    </a:cubicBezTo>
                    <a:cubicBezTo>
                      <a:pt x="42" y="1"/>
                      <a:pt x="42" y="1"/>
                      <a:pt x="42" y="1"/>
                    </a:cubicBezTo>
                    <a:cubicBezTo>
                      <a:pt x="43" y="1"/>
                      <a:pt x="43" y="1"/>
                      <a:pt x="43" y="1"/>
                    </a:cubicBezTo>
                    <a:cubicBezTo>
                      <a:pt x="43" y="1"/>
                      <a:pt x="43" y="1"/>
                      <a:pt x="43" y="1"/>
                    </a:cubicBezTo>
                    <a:cubicBezTo>
                      <a:pt x="43" y="1"/>
                      <a:pt x="43" y="1"/>
                      <a:pt x="43" y="1"/>
                    </a:cubicBezTo>
                    <a:cubicBezTo>
                      <a:pt x="41" y="3"/>
                      <a:pt x="41" y="3"/>
                      <a:pt x="41" y="3"/>
                    </a:cubicBezTo>
                    <a:cubicBezTo>
                      <a:pt x="40" y="4"/>
                      <a:pt x="40" y="4"/>
                      <a:pt x="40" y="4"/>
                    </a:cubicBezTo>
                    <a:cubicBezTo>
                      <a:pt x="33" y="9"/>
                      <a:pt x="33" y="9"/>
                      <a:pt x="33" y="9"/>
                    </a:cubicBezTo>
                    <a:cubicBezTo>
                      <a:pt x="32" y="9"/>
                      <a:pt x="28" y="11"/>
                      <a:pt x="27" y="13"/>
                    </a:cubicBezTo>
                    <a:cubicBezTo>
                      <a:pt x="27" y="14"/>
                      <a:pt x="27" y="15"/>
                      <a:pt x="28" y="17"/>
                    </a:cubicBezTo>
                    <a:cubicBezTo>
                      <a:pt x="28" y="19"/>
                      <a:pt x="29" y="21"/>
                      <a:pt x="28" y="23"/>
                    </a:cubicBezTo>
                    <a:cubicBezTo>
                      <a:pt x="27" y="24"/>
                      <a:pt x="27" y="28"/>
                      <a:pt x="27" y="30"/>
                    </a:cubicBezTo>
                    <a:cubicBezTo>
                      <a:pt x="28" y="32"/>
                      <a:pt x="25" y="36"/>
                      <a:pt x="24" y="38"/>
                    </a:cubicBezTo>
                    <a:cubicBezTo>
                      <a:pt x="24" y="39"/>
                      <a:pt x="24" y="39"/>
                      <a:pt x="24" y="39"/>
                    </a:cubicBezTo>
                    <a:cubicBezTo>
                      <a:pt x="23" y="39"/>
                      <a:pt x="23" y="39"/>
                      <a:pt x="23" y="39"/>
                    </a:cubicBezTo>
                    <a:cubicBezTo>
                      <a:pt x="23" y="39"/>
                      <a:pt x="23" y="39"/>
                      <a:pt x="23" y="39"/>
                    </a:cubicBezTo>
                    <a:cubicBezTo>
                      <a:pt x="18" y="42"/>
                      <a:pt x="9" y="47"/>
                      <a:pt x="0" y="51"/>
                    </a:cubicBezTo>
                    <a:cubicBezTo>
                      <a:pt x="0" y="52"/>
                      <a:pt x="0" y="52"/>
                      <a:pt x="0" y="52"/>
                    </a:cubicBezTo>
                    <a:cubicBezTo>
                      <a:pt x="0" y="53"/>
                      <a:pt x="1" y="53"/>
                      <a:pt x="1" y="53"/>
                    </a:cubicBezTo>
                    <a:cubicBezTo>
                      <a:pt x="1" y="54"/>
                      <a:pt x="1" y="54"/>
                      <a:pt x="1" y="55"/>
                    </a:cubicBezTo>
                    <a:cubicBezTo>
                      <a:pt x="1" y="56"/>
                      <a:pt x="1" y="56"/>
                      <a:pt x="2" y="57"/>
                    </a:cubicBezTo>
                    <a:cubicBezTo>
                      <a:pt x="2" y="58"/>
                      <a:pt x="2" y="58"/>
                      <a:pt x="2" y="58"/>
                    </a:cubicBezTo>
                    <a:cubicBezTo>
                      <a:pt x="2" y="59"/>
                      <a:pt x="2" y="59"/>
                      <a:pt x="2" y="60"/>
                    </a:cubicBezTo>
                    <a:cubicBezTo>
                      <a:pt x="2" y="60"/>
                      <a:pt x="2" y="61"/>
                      <a:pt x="3" y="61"/>
                    </a:cubicBezTo>
                    <a:cubicBezTo>
                      <a:pt x="3" y="62"/>
                      <a:pt x="3" y="62"/>
                      <a:pt x="3" y="63"/>
                    </a:cubicBezTo>
                    <a:cubicBezTo>
                      <a:pt x="3" y="63"/>
                      <a:pt x="3" y="63"/>
                      <a:pt x="3" y="64"/>
                    </a:cubicBezTo>
                    <a:cubicBezTo>
                      <a:pt x="3" y="64"/>
                      <a:pt x="3" y="64"/>
                      <a:pt x="3" y="65"/>
                    </a:cubicBezTo>
                    <a:cubicBezTo>
                      <a:pt x="4" y="65"/>
                      <a:pt x="5" y="65"/>
                      <a:pt x="5" y="65"/>
                    </a:cubicBezTo>
                    <a:cubicBezTo>
                      <a:pt x="5" y="65"/>
                      <a:pt x="5" y="65"/>
                      <a:pt x="5" y="65"/>
                    </a:cubicBezTo>
                    <a:cubicBezTo>
                      <a:pt x="6" y="65"/>
                      <a:pt x="6" y="64"/>
                      <a:pt x="7" y="64"/>
                    </a:cubicBezTo>
                    <a:cubicBezTo>
                      <a:pt x="7" y="64"/>
                      <a:pt x="7" y="64"/>
                      <a:pt x="7" y="64"/>
                    </a:cubicBezTo>
                    <a:cubicBezTo>
                      <a:pt x="7" y="64"/>
                      <a:pt x="7" y="64"/>
                      <a:pt x="7" y="64"/>
                    </a:cubicBezTo>
                    <a:cubicBezTo>
                      <a:pt x="8" y="64"/>
                      <a:pt x="8" y="64"/>
                      <a:pt x="8" y="64"/>
                    </a:cubicBezTo>
                    <a:cubicBezTo>
                      <a:pt x="8" y="65"/>
                      <a:pt x="9" y="65"/>
                      <a:pt x="9" y="65"/>
                    </a:cubicBezTo>
                    <a:cubicBezTo>
                      <a:pt x="9" y="65"/>
                      <a:pt x="10" y="65"/>
                      <a:pt x="11" y="65"/>
                    </a:cubicBezTo>
                    <a:cubicBezTo>
                      <a:pt x="13" y="65"/>
                      <a:pt x="18" y="68"/>
                      <a:pt x="24" y="72"/>
                    </a:cubicBezTo>
                    <a:cubicBezTo>
                      <a:pt x="25" y="73"/>
                      <a:pt x="26" y="73"/>
                      <a:pt x="27" y="74"/>
                    </a:cubicBezTo>
                    <a:cubicBezTo>
                      <a:pt x="30" y="76"/>
                      <a:pt x="33" y="77"/>
                      <a:pt x="34" y="78"/>
                    </a:cubicBezTo>
                    <a:cubicBezTo>
                      <a:pt x="34" y="78"/>
                      <a:pt x="34" y="78"/>
                      <a:pt x="34" y="78"/>
                    </a:cubicBezTo>
                    <a:cubicBezTo>
                      <a:pt x="40" y="81"/>
                      <a:pt x="57" y="95"/>
                      <a:pt x="61" y="98"/>
                    </a:cubicBezTo>
                    <a:cubicBezTo>
                      <a:pt x="65" y="101"/>
                      <a:pt x="71" y="102"/>
                      <a:pt x="73" y="102"/>
                    </a:cubicBezTo>
                    <a:cubicBezTo>
                      <a:pt x="73" y="102"/>
                      <a:pt x="74" y="102"/>
                      <a:pt x="74" y="102"/>
                    </a:cubicBezTo>
                    <a:cubicBezTo>
                      <a:pt x="74" y="102"/>
                      <a:pt x="74" y="102"/>
                      <a:pt x="74" y="102"/>
                    </a:cubicBezTo>
                    <a:cubicBezTo>
                      <a:pt x="74" y="102"/>
                      <a:pt x="75" y="102"/>
                      <a:pt x="75" y="102"/>
                    </a:cubicBezTo>
                    <a:cubicBezTo>
                      <a:pt x="75" y="102"/>
                      <a:pt x="75" y="102"/>
                      <a:pt x="75" y="102"/>
                    </a:cubicBezTo>
                    <a:cubicBezTo>
                      <a:pt x="75" y="102"/>
                      <a:pt x="76" y="102"/>
                      <a:pt x="76" y="102"/>
                    </a:cubicBezTo>
                    <a:cubicBezTo>
                      <a:pt x="76" y="102"/>
                      <a:pt x="76" y="102"/>
                      <a:pt x="77" y="102"/>
                    </a:cubicBezTo>
                    <a:cubicBezTo>
                      <a:pt x="77" y="102"/>
                      <a:pt x="77" y="102"/>
                      <a:pt x="77" y="102"/>
                    </a:cubicBezTo>
                    <a:cubicBezTo>
                      <a:pt x="79" y="103"/>
                      <a:pt x="82" y="103"/>
                      <a:pt x="85" y="103"/>
                    </a:cubicBezTo>
                    <a:cubicBezTo>
                      <a:pt x="85" y="103"/>
                      <a:pt x="85" y="103"/>
                      <a:pt x="85" y="102"/>
                    </a:cubicBezTo>
                    <a:cubicBezTo>
                      <a:pt x="86" y="102"/>
                      <a:pt x="86" y="102"/>
                      <a:pt x="86" y="101"/>
                    </a:cubicBezTo>
                    <a:cubicBezTo>
                      <a:pt x="86" y="101"/>
                      <a:pt x="86" y="100"/>
                      <a:pt x="86" y="100"/>
                    </a:cubicBezTo>
                    <a:cubicBezTo>
                      <a:pt x="87" y="100"/>
                      <a:pt x="87" y="99"/>
                      <a:pt x="87" y="99"/>
                    </a:cubicBezTo>
                    <a:cubicBezTo>
                      <a:pt x="87" y="99"/>
                      <a:pt x="87" y="98"/>
                      <a:pt x="87" y="98"/>
                    </a:cubicBezTo>
                    <a:cubicBezTo>
                      <a:pt x="87" y="98"/>
                      <a:pt x="88" y="97"/>
                      <a:pt x="88" y="97"/>
                    </a:cubicBezTo>
                    <a:cubicBezTo>
                      <a:pt x="88" y="97"/>
                      <a:pt x="88" y="97"/>
                      <a:pt x="88" y="97"/>
                    </a:cubicBezTo>
                    <a:cubicBezTo>
                      <a:pt x="88" y="96"/>
                      <a:pt x="88" y="96"/>
                      <a:pt x="88" y="96"/>
                    </a:cubicBezTo>
                    <a:cubicBezTo>
                      <a:pt x="88" y="96"/>
                      <a:pt x="88" y="96"/>
                      <a:pt x="89" y="96"/>
                    </a:cubicBezTo>
                    <a:cubicBezTo>
                      <a:pt x="89" y="95"/>
                      <a:pt x="89" y="95"/>
                      <a:pt x="89" y="95"/>
                    </a:cubicBezTo>
                    <a:cubicBezTo>
                      <a:pt x="89" y="95"/>
                      <a:pt x="89" y="95"/>
                      <a:pt x="89" y="95"/>
                    </a:cubicBezTo>
                    <a:cubicBezTo>
                      <a:pt x="89" y="95"/>
                      <a:pt x="89" y="95"/>
                      <a:pt x="89" y="95"/>
                    </a:cubicBezTo>
                    <a:cubicBezTo>
                      <a:pt x="89" y="95"/>
                      <a:pt x="89" y="94"/>
                      <a:pt x="89" y="94"/>
                    </a:cubicBezTo>
                    <a:cubicBezTo>
                      <a:pt x="89" y="94"/>
                      <a:pt x="89" y="94"/>
                      <a:pt x="89" y="94"/>
                    </a:cubicBezTo>
                    <a:cubicBezTo>
                      <a:pt x="89" y="94"/>
                      <a:pt x="89" y="94"/>
                      <a:pt x="90" y="94"/>
                    </a:cubicBezTo>
                    <a:cubicBezTo>
                      <a:pt x="90" y="94"/>
                      <a:pt x="90" y="93"/>
                      <a:pt x="90" y="93"/>
                    </a:cubicBezTo>
                    <a:cubicBezTo>
                      <a:pt x="91" y="92"/>
                      <a:pt x="92" y="90"/>
                      <a:pt x="96" y="89"/>
                    </a:cubicBezTo>
                    <a:cubicBezTo>
                      <a:pt x="97" y="89"/>
                      <a:pt x="97" y="89"/>
                      <a:pt x="98" y="89"/>
                    </a:cubicBezTo>
                    <a:cubicBezTo>
                      <a:pt x="98" y="89"/>
                      <a:pt x="98" y="89"/>
                      <a:pt x="98" y="89"/>
                    </a:cubicBezTo>
                    <a:cubicBezTo>
                      <a:pt x="99" y="90"/>
                      <a:pt x="99" y="90"/>
                      <a:pt x="100" y="90"/>
                    </a:cubicBezTo>
                    <a:cubicBezTo>
                      <a:pt x="100" y="90"/>
                      <a:pt x="100" y="90"/>
                      <a:pt x="100" y="90"/>
                    </a:cubicBezTo>
                    <a:cubicBezTo>
                      <a:pt x="101" y="90"/>
                      <a:pt x="101" y="91"/>
                      <a:pt x="102" y="91"/>
                    </a:cubicBezTo>
                    <a:cubicBezTo>
                      <a:pt x="102" y="91"/>
                      <a:pt x="102" y="91"/>
                      <a:pt x="102" y="91"/>
                    </a:cubicBezTo>
                    <a:cubicBezTo>
                      <a:pt x="103" y="92"/>
                      <a:pt x="103" y="92"/>
                      <a:pt x="104" y="93"/>
                    </a:cubicBezTo>
                    <a:cubicBezTo>
                      <a:pt x="104" y="93"/>
                      <a:pt x="104" y="93"/>
                      <a:pt x="104" y="93"/>
                    </a:cubicBezTo>
                    <a:cubicBezTo>
                      <a:pt x="104" y="93"/>
                      <a:pt x="105" y="92"/>
                      <a:pt x="105" y="92"/>
                    </a:cubicBezTo>
                    <a:cubicBezTo>
                      <a:pt x="105" y="92"/>
                      <a:pt x="105" y="92"/>
                      <a:pt x="105" y="92"/>
                    </a:cubicBezTo>
                    <a:cubicBezTo>
                      <a:pt x="104" y="91"/>
                      <a:pt x="104" y="91"/>
                      <a:pt x="103" y="90"/>
                    </a:cubicBezTo>
                    <a:cubicBezTo>
                      <a:pt x="103" y="90"/>
                      <a:pt x="103" y="90"/>
                      <a:pt x="103" y="90"/>
                    </a:cubicBezTo>
                    <a:cubicBezTo>
                      <a:pt x="102" y="89"/>
                      <a:pt x="102" y="88"/>
                      <a:pt x="101" y="88"/>
                    </a:cubicBezTo>
                    <a:cubicBezTo>
                      <a:pt x="101" y="88"/>
                      <a:pt x="101" y="88"/>
                      <a:pt x="101" y="87"/>
                    </a:cubicBezTo>
                    <a:cubicBezTo>
                      <a:pt x="101" y="87"/>
                      <a:pt x="101" y="86"/>
                      <a:pt x="100" y="86"/>
                    </a:cubicBezTo>
                    <a:cubicBezTo>
                      <a:pt x="100" y="86"/>
                      <a:pt x="100" y="86"/>
                      <a:pt x="100" y="85"/>
                    </a:cubicBezTo>
                    <a:cubicBezTo>
                      <a:pt x="100" y="85"/>
                      <a:pt x="100" y="84"/>
                      <a:pt x="100" y="84"/>
                    </a:cubicBezTo>
                    <a:cubicBezTo>
                      <a:pt x="100" y="83"/>
                      <a:pt x="100" y="82"/>
                      <a:pt x="98" y="80"/>
                    </a:cubicBezTo>
                    <a:cubicBezTo>
                      <a:pt x="97" y="79"/>
                      <a:pt x="96" y="78"/>
                      <a:pt x="96" y="77"/>
                    </a:cubicBezTo>
                    <a:cubicBezTo>
                      <a:pt x="96" y="75"/>
                      <a:pt x="96" y="74"/>
                      <a:pt x="97" y="72"/>
                    </a:cubicBezTo>
                    <a:cubicBezTo>
                      <a:pt x="97" y="72"/>
                      <a:pt x="98" y="71"/>
                      <a:pt x="98" y="70"/>
                    </a:cubicBezTo>
                    <a:cubicBezTo>
                      <a:pt x="97" y="69"/>
                      <a:pt x="96" y="68"/>
                      <a:pt x="96" y="67"/>
                    </a:cubicBezTo>
                    <a:cubicBezTo>
                      <a:pt x="95" y="65"/>
                      <a:pt x="94" y="64"/>
                      <a:pt x="93" y="64"/>
                    </a:cubicBezTo>
                    <a:cubicBezTo>
                      <a:pt x="93" y="64"/>
                      <a:pt x="93" y="64"/>
                      <a:pt x="92" y="64"/>
                    </a:cubicBezTo>
                    <a:cubicBezTo>
                      <a:pt x="91" y="63"/>
                      <a:pt x="89" y="63"/>
                      <a:pt x="87" y="62"/>
                    </a:cubicBezTo>
                    <a:cubicBezTo>
                      <a:pt x="86" y="61"/>
                      <a:pt x="86" y="61"/>
                      <a:pt x="86" y="61"/>
                    </a:cubicBezTo>
                    <a:cubicBezTo>
                      <a:pt x="85" y="61"/>
                      <a:pt x="85" y="61"/>
                      <a:pt x="85" y="61"/>
                    </a:cubicBezTo>
                    <a:cubicBezTo>
                      <a:pt x="85" y="61"/>
                      <a:pt x="85" y="61"/>
                      <a:pt x="85" y="61"/>
                    </a:cubicBezTo>
                    <a:cubicBezTo>
                      <a:pt x="84" y="60"/>
                      <a:pt x="83" y="60"/>
                      <a:pt x="83" y="59"/>
                    </a:cubicBezTo>
                    <a:cubicBezTo>
                      <a:pt x="82" y="59"/>
                      <a:pt x="82" y="59"/>
                      <a:pt x="82" y="58"/>
                    </a:cubicBezTo>
                    <a:cubicBezTo>
                      <a:pt x="82" y="58"/>
                      <a:pt x="81" y="58"/>
                      <a:pt x="81" y="58"/>
                    </a:cubicBezTo>
                    <a:cubicBezTo>
                      <a:pt x="81" y="57"/>
                      <a:pt x="80" y="57"/>
                      <a:pt x="80" y="57"/>
                    </a:cubicBezTo>
                    <a:cubicBezTo>
                      <a:pt x="80" y="56"/>
                      <a:pt x="80" y="56"/>
                      <a:pt x="80" y="55"/>
                    </a:cubicBezTo>
                    <a:cubicBezTo>
                      <a:pt x="79" y="55"/>
                      <a:pt x="79" y="55"/>
                      <a:pt x="79" y="55"/>
                    </a:cubicBezTo>
                    <a:cubicBezTo>
                      <a:pt x="79" y="54"/>
                      <a:pt x="79" y="54"/>
                      <a:pt x="79" y="53"/>
                    </a:cubicBezTo>
                    <a:cubicBezTo>
                      <a:pt x="79" y="52"/>
                      <a:pt x="78" y="51"/>
                      <a:pt x="75" y="49"/>
                    </a:cubicBezTo>
                    <a:cubicBezTo>
                      <a:pt x="73" y="48"/>
                      <a:pt x="72" y="43"/>
                      <a:pt x="72" y="41"/>
                    </a:cubicBezTo>
                    <a:cubicBezTo>
                      <a:pt x="71" y="38"/>
                      <a:pt x="72" y="36"/>
                      <a:pt x="74" y="36"/>
                    </a:cubicBezTo>
                    <a:cubicBezTo>
                      <a:pt x="74" y="35"/>
                      <a:pt x="74" y="33"/>
                      <a:pt x="75" y="32"/>
                    </a:cubicBezTo>
                    <a:cubicBezTo>
                      <a:pt x="75" y="30"/>
                      <a:pt x="76" y="27"/>
                      <a:pt x="78" y="26"/>
                    </a:cubicBezTo>
                    <a:cubicBezTo>
                      <a:pt x="78" y="26"/>
                      <a:pt x="78" y="26"/>
                      <a:pt x="78" y="25"/>
                    </a:cubicBezTo>
                    <a:cubicBezTo>
                      <a:pt x="78" y="24"/>
                      <a:pt x="78" y="23"/>
                      <a:pt x="78" y="21"/>
                    </a:cubicBezTo>
                    <a:cubicBezTo>
                      <a:pt x="79" y="21"/>
                      <a:pt x="78" y="21"/>
                      <a:pt x="78" y="21"/>
                    </a:cubicBezTo>
                    <a:cubicBezTo>
                      <a:pt x="78" y="20"/>
                      <a:pt x="77" y="20"/>
                      <a:pt x="76" y="20"/>
                    </a:cubicBezTo>
                    <a:cubicBezTo>
                      <a:pt x="72" y="20"/>
                      <a:pt x="68" y="15"/>
                      <a:pt x="68" y="11"/>
                    </a:cubicBezTo>
                    <a:cubicBezTo>
                      <a:pt x="68" y="10"/>
                      <a:pt x="66" y="8"/>
                      <a:pt x="65" y="6"/>
                    </a:cubicBezTo>
                    <a:cubicBezTo>
                      <a:pt x="65" y="6"/>
                      <a:pt x="65" y="6"/>
                      <a:pt x="65" y="6"/>
                    </a:cubicBezTo>
                    <a:cubicBezTo>
                      <a:pt x="65" y="6"/>
                      <a:pt x="65" y="6"/>
                      <a:pt x="6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7" name="Freeform 1174"/>
              <p:cNvSpPr>
                <a:spLocks/>
              </p:cNvSpPr>
              <p:nvPr/>
            </p:nvSpPr>
            <p:spPr bwMode="auto">
              <a:xfrm>
                <a:off x="3212" y="2557"/>
                <a:ext cx="15" cy="15"/>
              </a:xfrm>
              <a:custGeom>
                <a:avLst/>
                <a:gdLst>
                  <a:gd name="T0" fmla="*/ 4 w 16"/>
                  <a:gd name="T1" fmla="*/ 11 h 16"/>
                  <a:gd name="T2" fmla="*/ 5 w 16"/>
                  <a:gd name="T3" fmla="*/ 11 h 16"/>
                  <a:gd name="T4" fmla="*/ 5 w 16"/>
                  <a:gd name="T5" fmla="*/ 11 h 16"/>
                  <a:gd name="T6" fmla="*/ 11 w 16"/>
                  <a:gd name="T7" fmla="*/ 16 h 16"/>
                  <a:gd name="T8" fmla="*/ 16 w 16"/>
                  <a:gd name="T9" fmla="*/ 16 h 16"/>
                  <a:gd name="T10" fmla="*/ 15 w 16"/>
                  <a:gd name="T11" fmla="*/ 14 h 16"/>
                  <a:gd name="T12" fmla="*/ 12 w 16"/>
                  <a:gd name="T13" fmla="*/ 4 h 16"/>
                  <a:gd name="T14" fmla="*/ 12 w 16"/>
                  <a:gd name="T15" fmla="*/ 3 h 16"/>
                  <a:gd name="T16" fmla="*/ 12 w 16"/>
                  <a:gd name="T17" fmla="*/ 3 h 16"/>
                  <a:gd name="T18" fmla="*/ 11 w 16"/>
                  <a:gd name="T19" fmla="*/ 2 h 16"/>
                  <a:gd name="T20" fmla="*/ 10 w 16"/>
                  <a:gd name="T21" fmla="*/ 1 h 16"/>
                  <a:gd name="T22" fmla="*/ 10 w 16"/>
                  <a:gd name="T23" fmla="*/ 1 h 16"/>
                  <a:gd name="T24" fmla="*/ 9 w 16"/>
                  <a:gd name="T25" fmla="*/ 1 h 16"/>
                  <a:gd name="T26" fmla="*/ 8 w 16"/>
                  <a:gd name="T27" fmla="*/ 0 h 16"/>
                  <a:gd name="T28" fmla="*/ 7 w 16"/>
                  <a:gd name="T29" fmla="*/ 0 h 16"/>
                  <a:gd name="T30" fmla="*/ 5 w 16"/>
                  <a:gd name="T31" fmla="*/ 2 h 16"/>
                  <a:gd name="T32" fmla="*/ 3 w 16"/>
                  <a:gd name="T33" fmla="*/ 4 h 16"/>
                  <a:gd name="T34" fmla="*/ 3 w 16"/>
                  <a:gd name="T35" fmla="*/ 4 h 16"/>
                  <a:gd name="T36" fmla="*/ 3 w 16"/>
                  <a:gd name="T37" fmla="*/ 4 h 16"/>
                  <a:gd name="T38" fmla="*/ 3 w 16"/>
                  <a:gd name="T39" fmla="*/ 4 h 16"/>
                  <a:gd name="T40" fmla="*/ 3 w 16"/>
                  <a:gd name="T41" fmla="*/ 5 h 16"/>
                  <a:gd name="T42" fmla="*/ 3 w 16"/>
                  <a:gd name="T43" fmla="*/ 5 h 16"/>
                  <a:gd name="T44" fmla="*/ 3 w 16"/>
                  <a:gd name="T45" fmla="*/ 5 h 16"/>
                  <a:gd name="T46" fmla="*/ 2 w 16"/>
                  <a:gd name="T47" fmla="*/ 6 h 16"/>
                  <a:gd name="T48" fmla="*/ 2 w 16"/>
                  <a:gd name="T49" fmla="*/ 6 h 16"/>
                  <a:gd name="T50" fmla="*/ 2 w 16"/>
                  <a:gd name="T51" fmla="*/ 7 h 16"/>
                  <a:gd name="T52" fmla="*/ 1 w 16"/>
                  <a:gd name="T53" fmla="*/ 8 h 16"/>
                  <a:gd name="T54" fmla="*/ 1 w 16"/>
                  <a:gd name="T55" fmla="*/ 9 h 16"/>
                  <a:gd name="T56" fmla="*/ 0 w 16"/>
                  <a:gd name="T57" fmla="*/ 10 h 16"/>
                  <a:gd name="T58" fmla="*/ 0 w 16"/>
                  <a:gd name="T59" fmla="*/ 11 h 16"/>
                  <a:gd name="T60" fmla="*/ 0 w 16"/>
                  <a:gd name="T61" fmla="*/ 11 h 16"/>
                  <a:gd name="T62" fmla="*/ 4 w 16"/>
                  <a:gd name="T6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16">
                    <a:moveTo>
                      <a:pt x="4" y="11"/>
                    </a:moveTo>
                    <a:cubicBezTo>
                      <a:pt x="5" y="11"/>
                      <a:pt x="5" y="11"/>
                      <a:pt x="5" y="11"/>
                    </a:cubicBezTo>
                    <a:cubicBezTo>
                      <a:pt x="5" y="11"/>
                      <a:pt x="5" y="11"/>
                      <a:pt x="5" y="11"/>
                    </a:cubicBezTo>
                    <a:cubicBezTo>
                      <a:pt x="11" y="16"/>
                      <a:pt x="11" y="16"/>
                      <a:pt x="11" y="16"/>
                    </a:cubicBezTo>
                    <a:cubicBezTo>
                      <a:pt x="16" y="16"/>
                      <a:pt x="16" y="16"/>
                      <a:pt x="16" y="16"/>
                    </a:cubicBezTo>
                    <a:cubicBezTo>
                      <a:pt x="16" y="16"/>
                      <a:pt x="15" y="15"/>
                      <a:pt x="15" y="14"/>
                    </a:cubicBezTo>
                    <a:cubicBezTo>
                      <a:pt x="13" y="9"/>
                      <a:pt x="12" y="6"/>
                      <a:pt x="12" y="4"/>
                    </a:cubicBezTo>
                    <a:cubicBezTo>
                      <a:pt x="12" y="4"/>
                      <a:pt x="12" y="3"/>
                      <a:pt x="12" y="3"/>
                    </a:cubicBezTo>
                    <a:cubicBezTo>
                      <a:pt x="12" y="3"/>
                      <a:pt x="12" y="3"/>
                      <a:pt x="12" y="3"/>
                    </a:cubicBezTo>
                    <a:cubicBezTo>
                      <a:pt x="11" y="2"/>
                      <a:pt x="11" y="2"/>
                      <a:pt x="11" y="2"/>
                    </a:cubicBezTo>
                    <a:cubicBezTo>
                      <a:pt x="11" y="2"/>
                      <a:pt x="10" y="1"/>
                      <a:pt x="10" y="1"/>
                    </a:cubicBezTo>
                    <a:cubicBezTo>
                      <a:pt x="10" y="1"/>
                      <a:pt x="10" y="1"/>
                      <a:pt x="10" y="1"/>
                    </a:cubicBezTo>
                    <a:cubicBezTo>
                      <a:pt x="9" y="1"/>
                      <a:pt x="9" y="1"/>
                      <a:pt x="9" y="1"/>
                    </a:cubicBezTo>
                    <a:cubicBezTo>
                      <a:pt x="9" y="0"/>
                      <a:pt x="9" y="0"/>
                      <a:pt x="8" y="0"/>
                    </a:cubicBezTo>
                    <a:cubicBezTo>
                      <a:pt x="8" y="0"/>
                      <a:pt x="8" y="0"/>
                      <a:pt x="7" y="0"/>
                    </a:cubicBezTo>
                    <a:cubicBezTo>
                      <a:pt x="6" y="1"/>
                      <a:pt x="5" y="1"/>
                      <a:pt x="5" y="2"/>
                    </a:cubicBezTo>
                    <a:cubicBezTo>
                      <a:pt x="4" y="3"/>
                      <a:pt x="4" y="3"/>
                      <a:pt x="3" y="4"/>
                    </a:cubicBezTo>
                    <a:cubicBezTo>
                      <a:pt x="3" y="4"/>
                      <a:pt x="3" y="4"/>
                      <a:pt x="3" y="4"/>
                    </a:cubicBezTo>
                    <a:cubicBezTo>
                      <a:pt x="3" y="4"/>
                      <a:pt x="3" y="4"/>
                      <a:pt x="3" y="4"/>
                    </a:cubicBezTo>
                    <a:cubicBezTo>
                      <a:pt x="3" y="4"/>
                      <a:pt x="3" y="4"/>
                      <a:pt x="3" y="4"/>
                    </a:cubicBezTo>
                    <a:cubicBezTo>
                      <a:pt x="3" y="4"/>
                      <a:pt x="3" y="5"/>
                      <a:pt x="3" y="5"/>
                    </a:cubicBezTo>
                    <a:cubicBezTo>
                      <a:pt x="3" y="5"/>
                      <a:pt x="3" y="5"/>
                      <a:pt x="3" y="5"/>
                    </a:cubicBezTo>
                    <a:cubicBezTo>
                      <a:pt x="3" y="5"/>
                      <a:pt x="3" y="5"/>
                      <a:pt x="3" y="5"/>
                    </a:cubicBezTo>
                    <a:cubicBezTo>
                      <a:pt x="3" y="5"/>
                      <a:pt x="2" y="6"/>
                      <a:pt x="2" y="6"/>
                    </a:cubicBezTo>
                    <a:cubicBezTo>
                      <a:pt x="2" y="6"/>
                      <a:pt x="2" y="6"/>
                      <a:pt x="2" y="6"/>
                    </a:cubicBezTo>
                    <a:cubicBezTo>
                      <a:pt x="2" y="7"/>
                      <a:pt x="2" y="7"/>
                      <a:pt x="2" y="7"/>
                    </a:cubicBezTo>
                    <a:cubicBezTo>
                      <a:pt x="2" y="7"/>
                      <a:pt x="2" y="8"/>
                      <a:pt x="1" y="8"/>
                    </a:cubicBezTo>
                    <a:cubicBezTo>
                      <a:pt x="1" y="8"/>
                      <a:pt x="1" y="8"/>
                      <a:pt x="1" y="9"/>
                    </a:cubicBezTo>
                    <a:cubicBezTo>
                      <a:pt x="1" y="9"/>
                      <a:pt x="1" y="10"/>
                      <a:pt x="0" y="10"/>
                    </a:cubicBezTo>
                    <a:cubicBezTo>
                      <a:pt x="0" y="10"/>
                      <a:pt x="0" y="10"/>
                      <a:pt x="0" y="11"/>
                    </a:cubicBezTo>
                    <a:cubicBezTo>
                      <a:pt x="0" y="11"/>
                      <a:pt x="0" y="11"/>
                      <a:pt x="0" y="11"/>
                    </a:cubicBezTo>
                    <a:cubicBezTo>
                      <a:pt x="2" y="11"/>
                      <a:pt x="4" y="11"/>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8" name="Freeform 1175"/>
              <p:cNvSpPr>
                <a:spLocks/>
              </p:cNvSpPr>
              <p:nvPr/>
            </p:nvSpPr>
            <p:spPr bwMode="auto">
              <a:xfrm>
                <a:off x="3315" y="2363"/>
                <a:ext cx="182" cy="106"/>
              </a:xfrm>
              <a:custGeom>
                <a:avLst/>
                <a:gdLst>
                  <a:gd name="T0" fmla="*/ 3 w 191"/>
                  <a:gd name="T1" fmla="*/ 54 h 110"/>
                  <a:gd name="T2" fmla="*/ 8 w 191"/>
                  <a:gd name="T3" fmla="*/ 54 h 110"/>
                  <a:gd name="T4" fmla="*/ 8 w 191"/>
                  <a:gd name="T5" fmla="*/ 51 h 110"/>
                  <a:gd name="T6" fmla="*/ 22 w 191"/>
                  <a:gd name="T7" fmla="*/ 39 h 110"/>
                  <a:gd name="T8" fmla="*/ 36 w 191"/>
                  <a:gd name="T9" fmla="*/ 39 h 110"/>
                  <a:gd name="T10" fmla="*/ 49 w 191"/>
                  <a:gd name="T11" fmla="*/ 55 h 110"/>
                  <a:gd name="T12" fmla="*/ 69 w 191"/>
                  <a:gd name="T13" fmla="*/ 60 h 110"/>
                  <a:gd name="T14" fmla="*/ 75 w 191"/>
                  <a:gd name="T15" fmla="*/ 73 h 110"/>
                  <a:gd name="T16" fmla="*/ 99 w 191"/>
                  <a:gd name="T17" fmla="*/ 88 h 110"/>
                  <a:gd name="T18" fmla="*/ 110 w 191"/>
                  <a:gd name="T19" fmla="*/ 96 h 110"/>
                  <a:gd name="T20" fmla="*/ 122 w 191"/>
                  <a:gd name="T21" fmla="*/ 106 h 110"/>
                  <a:gd name="T22" fmla="*/ 131 w 191"/>
                  <a:gd name="T23" fmla="*/ 110 h 110"/>
                  <a:gd name="T24" fmla="*/ 134 w 191"/>
                  <a:gd name="T25" fmla="*/ 110 h 110"/>
                  <a:gd name="T26" fmla="*/ 134 w 191"/>
                  <a:gd name="T27" fmla="*/ 106 h 110"/>
                  <a:gd name="T28" fmla="*/ 137 w 191"/>
                  <a:gd name="T29" fmla="*/ 103 h 110"/>
                  <a:gd name="T30" fmla="*/ 137 w 191"/>
                  <a:gd name="T31" fmla="*/ 92 h 110"/>
                  <a:gd name="T32" fmla="*/ 138 w 191"/>
                  <a:gd name="T33" fmla="*/ 78 h 110"/>
                  <a:gd name="T34" fmla="*/ 146 w 191"/>
                  <a:gd name="T35" fmla="*/ 71 h 110"/>
                  <a:gd name="T36" fmla="*/ 159 w 191"/>
                  <a:gd name="T37" fmla="*/ 63 h 110"/>
                  <a:gd name="T38" fmla="*/ 170 w 191"/>
                  <a:gd name="T39" fmla="*/ 63 h 110"/>
                  <a:gd name="T40" fmla="*/ 170 w 191"/>
                  <a:gd name="T41" fmla="*/ 63 h 110"/>
                  <a:gd name="T42" fmla="*/ 170 w 191"/>
                  <a:gd name="T43" fmla="*/ 65 h 110"/>
                  <a:gd name="T44" fmla="*/ 169 w 191"/>
                  <a:gd name="T45" fmla="*/ 66 h 110"/>
                  <a:gd name="T46" fmla="*/ 167 w 191"/>
                  <a:gd name="T47" fmla="*/ 70 h 110"/>
                  <a:gd name="T48" fmla="*/ 170 w 191"/>
                  <a:gd name="T49" fmla="*/ 70 h 110"/>
                  <a:gd name="T50" fmla="*/ 172 w 191"/>
                  <a:gd name="T51" fmla="*/ 70 h 110"/>
                  <a:gd name="T52" fmla="*/ 175 w 191"/>
                  <a:gd name="T53" fmla="*/ 69 h 110"/>
                  <a:gd name="T54" fmla="*/ 181 w 191"/>
                  <a:gd name="T55" fmla="*/ 68 h 110"/>
                  <a:gd name="T56" fmla="*/ 191 w 191"/>
                  <a:gd name="T57" fmla="*/ 64 h 110"/>
                  <a:gd name="T58" fmla="*/ 166 w 191"/>
                  <a:gd name="T59" fmla="*/ 57 h 110"/>
                  <a:gd name="T60" fmla="*/ 164 w 191"/>
                  <a:gd name="T61" fmla="*/ 55 h 110"/>
                  <a:gd name="T62" fmla="*/ 162 w 191"/>
                  <a:gd name="T63" fmla="*/ 54 h 110"/>
                  <a:gd name="T64" fmla="*/ 160 w 191"/>
                  <a:gd name="T65" fmla="*/ 54 h 110"/>
                  <a:gd name="T66" fmla="*/ 142 w 191"/>
                  <a:gd name="T67" fmla="*/ 67 h 110"/>
                  <a:gd name="T68" fmla="*/ 127 w 191"/>
                  <a:gd name="T69" fmla="*/ 59 h 110"/>
                  <a:gd name="T70" fmla="*/ 113 w 191"/>
                  <a:gd name="T71" fmla="*/ 44 h 110"/>
                  <a:gd name="T72" fmla="*/ 106 w 191"/>
                  <a:gd name="T73" fmla="*/ 31 h 110"/>
                  <a:gd name="T74" fmla="*/ 75 w 191"/>
                  <a:gd name="T75" fmla="*/ 28 h 110"/>
                  <a:gd name="T76" fmla="*/ 64 w 191"/>
                  <a:gd name="T77" fmla="*/ 26 h 110"/>
                  <a:gd name="T78" fmla="*/ 62 w 191"/>
                  <a:gd name="T79" fmla="*/ 24 h 110"/>
                  <a:gd name="T80" fmla="*/ 60 w 191"/>
                  <a:gd name="T81" fmla="*/ 21 h 110"/>
                  <a:gd name="T82" fmla="*/ 57 w 191"/>
                  <a:gd name="T83" fmla="*/ 19 h 110"/>
                  <a:gd name="T84" fmla="*/ 54 w 191"/>
                  <a:gd name="T85" fmla="*/ 15 h 110"/>
                  <a:gd name="T86" fmla="*/ 34 w 191"/>
                  <a:gd name="T87" fmla="*/ 14 h 110"/>
                  <a:gd name="T88" fmla="*/ 34 w 191"/>
                  <a:gd name="T89" fmla="*/ 7 h 110"/>
                  <a:gd name="T90" fmla="*/ 27 w 191"/>
                  <a:gd name="T91" fmla="*/ 15 h 110"/>
                  <a:gd name="T92" fmla="*/ 0 w 191"/>
                  <a:gd name="T93"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10">
                    <a:moveTo>
                      <a:pt x="0" y="53"/>
                    </a:moveTo>
                    <a:cubicBezTo>
                      <a:pt x="1" y="54"/>
                      <a:pt x="2" y="54"/>
                      <a:pt x="3" y="54"/>
                    </a:cubicBezTo>
                    <a:cubicBezTo>
                      <a:pt x="3" y="54"/>
                      <a:pt x="3" y="54"/>
                      <a:pt x="3" y="54"/>
                    </a:cubicBezTo>
                    <a:cubicBezTo>
                      <a:pt x="4" y="54"/>
                      <a:pt x="5" y="55"/>
                      <a:pt x="6" y="55"/>
                    </a:cubicBezTo>
                    <a:cubicBezTo>
                      <a:pt x="7" y="55"/>
                      <a:pt x="7" y="55"/>
                      <a:pt x="7" y="55"/>
                    </a:cubicBezTo>
                    <a:cubicBezTo>
                      <a:pt x="7" y="55"/>
                      <a:pt x="8" y="55"/>
                      <a:pt x="8" y="54"/>
                    </a:cubicBezTo>
                    <a:cubicBezTo>
                      <a:pt x="8" y="54"/>
                      <a:pt x="8" y="53"/>
                      <a:pt x="8" y="52"/>
                    </a:cubicBezTo>
                    <a:cubicBezTo>
                      <a:pt x="8" y="52"/>
                      <a:pt x="8" y="52"/>
                      <a:pt x="8" y="52"/>
                    </a:cubicBezTo>
                    <a:cubicBezTo>
                      <a:pt x="8" y="51"/>
                      <a:pt x="8" y="51"/>
                      <a:pt x="8" y="51"/>
                    </a:cubicBezTo>
                    <a:cubicBezTo>
                      <a:pt x="8" y="48"/>
                      <a:pt x="14" y="43"/>
                      <a:pt x="18" y="43"/>
                    </a:cubicBezTo>
                    <a:cubicBezTo>
                      <a:pt x="19" y="43"/>
                      <a:pt x="19" y="43"/>
                      <a:pt x="19" y="42"/>
                    </a:cubicBezTo>
                    <a:cubicBezTo>
                      <a:pt x="20" y="41"/>
                      <a:pt x="20" y="39"/>
                      <a:pt x="22" y="39"/>
                    </a:cubicBezTo>
                    <a:cubicBezTo>
                      <a:pt x="23" y="39"/>
                      <a:pt x="25" y="38"/>
                      <a:pt x="25" y="38"/>
                    </a:cubicBezTo>
                    <a:cubicBezTo>
                      <a:pt x="25" y="37"/>
                      <a:pt x="26" y="36"/>
                      <a:pt x="28" y="36"/>
                    </a:cubicBezTo>
                    <a:cubicBezTo>
                      <a:pt x="31" y="36"/>
                      <a:pt x="35" y="38"/>
                      <a:pt x="36" y="39"/>
                    </a:cubicBezTo>
                    <a:cubicBezTo>
                      <a:pt x="37" y="40"/>
                      <a:pt x="40" y="41"/>
                      <a:pt x="43" y="41"/>
                    </a:cubicBezTo>
                    <a:cubicBezTo>
                      <a:pt x="44" y="42"/>
                      <a:pt x="44" y="42"/>
                      <a:pt x="44" y="42"/>
                    </a:cubicBezTo>
                    <a:cubicBezTo>
                      <a:pt x="48" y="43"/>
                      <a:pt x="49" y="52"/>
                      <a:pt x="49" y="55"/>
                    </a:cubicBezTo>
                    <a:cubicBezTo>
                      <a:pt x="51" y="55"/>
                      <a:pt x="57" y="55"/>
                      <a:pt x="60" y="55"/>
                    </a:cubicBezTo>
                    <a:cubicBezTo>
                      <a:pt x="62" y="55"/>
                      <a:pt x="64" y="56"/>
                      <a:pt x="64" y="56"/>
                    </a:cubicBezTo>
                    <a:cubicBezTo>
                      <a:pt x="67" y="56"/>
                      <a:pt x="68" y="58"/>
                      <a:pt x="69" y="60"/>
                    </a:cubicBezTo>
                    <a:cubicBezTo>
                      <a:pt x="69" y="61"/>
                      <a:pt x="70" y="63"/>
                      <a:pt x="70" y="64"/>
                    </a:cubicBezTo>
                    <a:cubicBezTo>
                      <a:pt x="71" y="64"/>
                      <a:pt x="71" y="65"/>
                      <a:pt x="72" y="66"/>
                    </a:cubicBezTo>
                    <a:cubicBezTo>
                      <a:pt x="74" y="69"/>
                      <a:pt x="75" y="71"/>
                      <a:pt x="75" y="73"/>
                    </a:cubicBezTo>
                    <a:cubicBezTo>
                      <a:pt x="76" y="74"/>
                      <a:pt x="78" y="75"/>
                      <a:pt x="80" y="76"/>
                    </a:cubicBezTo>
                    <a:cubicBezTo>
                      <a:pt x="83" y="78"/>
                      <a:pt x="85" y="80"/>
                      <a:pt x="87" y="81"/>
                    </a:cubicBezTo>
                    <a:cubicBezTo>
                      <a:pt x="88" y="84"/>
                      <a:pt x="93" y="86"/>
                      <a:pt x="99" y="88"/>
                    </a:cubicBezTo>
                    <a:cubicBezTo>
                      <a:pt x="101" y="89"/>
                      <a:pt x="104" y="91"/>
                      <a:pt x="106" y="93"/>
                    </a:cubicBezTo>
                    <a:cubicBezTo>
                      <a:pt x="107" y="94"/>
                      <a:pt x="109" y="96"/>
                      <a:pt x="110" y="96"/>
                    </a:cubicBezTo>
                    <a:cubicBezTo>
                      <a:pt x="110" y="96"/>
                      <a:pt x="110" y="96"/>
                      <a:pt x="110" y="96"/>
                    </a:cubicBezTo>
                    <a:cubicBezTo>
                      <a:pt x="113" y="96"/>
                      <a:pt x="119" y="99"/>
                      <a:pt x="121" y="99"/>
                    </a:cubicBezTo>
                    <a:cubicBezTo>
                      <a:pt x="122" y="100"/>
                      <a:pt x="122" y="100"/>
                      <a:pt x="122" y="100"/>
                    </a:cubicBezTo>
                    <a:cubicBezTo>
                      <a:pt x="122" y="106"/>
                      <a:pt x="122" y="106"/>
                      <a:pt x="122" y="106"/>
                    </a:cubicBezTo>
                    <a:cubicBezTo>
                      <a:pt x="123" y="106"/>
                      <a:pt x="123" y="106"/>
                      <a:pt x="123" y="106"/>
                    </a:cubicBezTo>
                    <a:cubicBezTo>
                      <a:pt x="125" y="106"/>
                      <a:pt x="127" y="107"/>
                      <a:pt x="128" y="108"/>
                    </a:cubicBezTo>
                    <a:cubicBezTo>
                      <a:pt x="129" y="109"/>
                      <a:pt x="130" y="110"/>
                      <a:pt x="131" y="110"/>
                    </a:cubicBezTo>
                    <a:cubicBezTo>
                      <a:pt x="131" y="110"/>
                      <a:pt x="132" y="110"/>
                      <a:pt x="132" y="110"/>
                    </a:cubicBezTo>
                    <a:cubicBezTo>
                      <a:pt x="132" y="110"/>
                      <a:pt x="133" y="110"/>
                      <a:pt x="133" y="110"/>
                    </a:cubicBezTo>
                    <a:cubicBezTo>
                      <a:pt x="133" y="110"/>
                      <a:pt x="133" y="110"/>
                      <a:pt x="134" y="110"/>
                    </a:cubicBezTo>
                    <a:cubicBezTo>
                      <a:pt x="134" y="110"/>
                      <a:pt x="134" y="110"/>
                      <a:pt x="134" y="110"/>
                    </a:cubicBezTo>
                    <a:cubicBezTo>
                      <a:pt x="134" y="109"/>
                      <a:pt x="134" y="109"/>
                      <a:pt x="134" y="109"/>
                    </a:cubicBezTo>
                    <a:cubicBezTo>
                      <a:pt x="134" y="108"/>
                      <a:pt x="134" y="107"/>
                      <a:pt x="134" y="106"/>
                    </a:cubicBezTo>
                    <a:cubicBezTo>
                      <a:pt x="135" y="106"/>
                      <a:pt x="135" y="106"/>
                      <a:pt x="135" y="105"/>
                    </a:cubicBezTo>
                    <a:cubicBezTo>
                      <a:pt x="135" y="105"/>
                      <a:pt x="136" y="104"/>
                      <a:pt x="136" y="103"/>
                    </a:cubicBezTo>
                    <a:cubicBezTo>
                      <a:pt x="136" y="103"/>
                      <a:pt x="136" y="103"/>
                      <a:pt x="137" y="103"/>
                    </a:cubicBezTo>
                    <a:cubicBezTo>
                      <a:pt x="137" y="102"/>
                      <a:pt x="138" y="101"/>
                      <a:pt x="139" y="100"/>
                    </a:cubicBezTo>
                    <a:cubicBezTo>
                      <a:pt x="139" y="100"/>
                      <a:pt x="139" y="100"/>
                      <a:pt x="138" y="98"/>
                    </a:cubicBezTo>
                    <a:cubicBezTo>
                      <a:pt x="137" y="96"/>
                      <a:pt x="136" y="94"/>
                      <a:pt x="137" y="92"/>
                    </a:cubicBezTo>
                    <a:cubicBezTo>
                      <a:pt x="137" y="91"/>
                      <a:pt x="135" y="90"/>
                      <a:pt x="134" y="89"/>
                    </a:cubicBezTo>
                    <a:cubicBezTo>
                      <a:pt x="132" y="87"/>
                      <a:pt x="129" y="86"/>
                      <a:pt x="130" y="83"/>
                    </a:cubicBezTo>
                    <a:cubicBezTo>
                      <a:pt x="131" y="80"/>
                      <a:pt x="134" y="79"/>
                      <a:pt x="138" y="78"/>
                    </a:cubicBezTo>
                    <a:cubicBezTo>
                      <a:pt x="139" y="78"/>
                      <a:pt x="141" y="78"/>
                      <a:pt x="142" y="77"/>
                    </a:cubicBezTo>
                    <a:cubicBezTo>
                      <a:pt x="142" y="77"/>
                      <a:pt x="142" y="77"/>
                      <a:pt x="142" y="75"/>
                    </a:cubicBezTo>
                    <a:cubicBezTo>
                      <a:pt x="142" y="74"/>
                      <a:pt x="143" y="71"/>
                      <a:pt x="146" y="71"/>
                    </a:cubicBezTo>
                    <a:cubicBezTo>
                      <a:pt x="147" y="71"/>
                      <a:pt x="148" y="70"/>
                      <a:pt x="150" y="66"/>
                    </a:cubicBezTo>
                    <a:cubicBezTo>
                      <a:pt x="150" y="64"/>
                      <a:pt x="152" y="63"/>
                      <a:pt x="156" y="64"/>
                    </a:cubicBezTo>
                    <a:cubicBezTo>
                      <a:pt x="157" y="64"/>
                      <a:pt x="158" y="64"/>
                      <a:pt x="159" y="63"/>
                    </a:cubicBezTo>
                    <a:cubicBezTo>
                      <a:pt x="161" y="62"/>
                      <a:pt x="164" y="60"/>
                      <a:pt x="166" y="60"/>
                    </a:cubicBezTo>
                    <a:cubicBezTo>
                      <a:pt x="168" y="60"/>
                      <a:pt x="169" y="62"/>
                      <a:pt x="169" y="62"/>
                    </a:cubicBezTo>
                    <a:cubicBezTo>
                      <a:pt x="170" y="62"/>
                      <a:pt x="170" y="62"/>
                      <a:pt x="170" y="63"/>
                    </a:cubicBezTo>
                    <a:cubicBezTo>
                      <a:pt x="170" y="63"/>
                      <a:pt x="170" y="63"/>
                      <a:pt x="170" y="63"/>
                    </a:cubicBezTo>
                    <a:cubicBezTo>
                      <a:pt x="170" y="63"/>
                      <a:pt x="170" y="63"/>
                      <a:pt x="170" y="63"/>
                    </a:cubicBezTo>
                    <a:cubicBezTo>
                      <a:pt x="170" y="63"/>
                      <a:pt x="170" y="63"/>
                      <a:pt x="170" y="63"/>
                    </a:cubicBezTo>
                    <a:cubicBezTo>
                      <a:pt x="170" y="63"/>
                      <a:pt x="170" y="64"/>
                      <a:pt x="170" y="64"/>
                    </a:cubicBezTo>
                    <a:cubicBezTo>
                      <a:pt x="170" y="64"/>
                      <a:pt x="170" y="64"/>
                      <a:pt x="170" y="64"/>
                    </a:cubicBezTo>
                    <a:cubicBezTo>
                      <a:pt x="170" y="64"/>
                      <a:pt x="170" y="64"/>
                      <a:pt x="170" y="65"/>
                    </a:cubicBezTo>
                    <a:cubicBezTo>
                      <a:pt x="170" y="65"/>
                      <a:pt x="170" y="65"/>
                      <a:pt x="170" y="65"/>
                    </a:cubicBezTo>
                    <a:cubicBezTo>
                      <a:pt x="170" y="65"/>
                      <a:pt x="170" y="66"/>
                      <a:pt x="169" y="66"/>
                    </a:cubicBezTo>
                    <a:cubicBezTo>
                      <a:pt x="169" y="66"/>
                      <a:pt x="169" y="66"/>
                      <a:pt x="169" y="66"/>
                    </a:cubicBezTo>
                    <a:cubicBezTo>
                      <a:pt x="169" y="67"/>
                      <a:pt x="169" y="67"/>
                      <a:pt x="169" y="68"/>
                    </a:cubicBezTo>
                    <a:cubicBezTo>
                      <a:pt x="169" y="68"/>
                      <a:pt x="169" y="68"/>
                      <a:pt x="168" y="68"/>
                    </a:cubicBezTo>
                    <a:cubicBezTo>
                      <a:pt x="168" y="69"/>
                      <a:pt x="168" y="70"/>
                      <a:pt x="167" y="70"/>
                    </a:cubicBezTo>
                    <a:cubicBezTo>
                      <a:pt x="168" y="70"/>
                      <a:pt x="168" y="70"/>
                      <a:pt x="168" y="70"/>
                    </a:cubicBezTo>
                    <a:cubicBezTo>
                      <a:pt x="168" y="70"/>
                      <a:pt x="169" y="70"/>
                      <a:pt x="169" y="70"/>
                    </a:cubicBezTo>
                    <a:cubicBezTo>
                      <a:pt x="170" y="70"/>
                      <a:pt x="170" y="70"/>
                      <a:pt x="170" y="70"/>
                    </a:cubicBezTo>
                    <a:cubicBezTo>
                      <a:pt x="171" y="70"/>
                      <a:pt x="171" y="70"/>
                      <a:pt x="171" y="70"/>
                    </a:cubicBezTo>
                    <a:cubicBezTo>
                      <a:pt x="171" y="70"/>
                      <a:pt x="172" y="70"/>
                      <a:pt x="172" y="70"/>
                    </a:cubicBezTo>
                    <a:cubicBezTo>
                      <a:pt x="172" y="70"/>
                      <a:pt x="172" y="70"/>
                      <a:pt x="172" y="70"/>
                    </a:cubicBezTo>
                    <a:cubicBezTo>
                      <a:pt x="173" y="70"/>
                      <a:pt x="173" y="69"/>
                      <a:pt x="174" y="69"/>
                    </a:cubicBezTo>
                    <a:cubicBezTo>
                      <a:pt x="174" y="69"/>
                      <a:pt x="174" y="69"/>
                      <a:pt x="174" y="69"/>
                    </a:cubicBezTo>
                    <a:cubicBezTo>
                      <a:pt x="174" y="69"/>
                      <a:pt x="174" y="69"/>
                      <a:pt x="175" y="69"/>
                    </a:cubicBezTo>
                    <a:cubicBezTo>
                      <a:pt x="175" y="69"/>
                      <a:pt x="175" y="69"/>
                      <a:pt x="175" y="69"/>
                    </a:cubicBezTo>
                    <a:cubicBezTo>
                      <a:pt x="175" y="69"/>
                      <a:pt x="175" y="69"/>
                      <a:pt x="175" y="69"/>
                    </a:cubicBezTo>
                    <a:cubicBezTo>
                      <a:pt x="176" y="68"/>
                      <a:pt x="178" y="68"/>
                      <a:pt x="181" y="68"/>
                    </a:cubicBezTo>
                    <a:cubicBezTo>
                      <a:pt x="182" y="68"/>
                      <a:pt x="183" y="68"/>
                      <a:pt x="184" y="68"/>
                    </a:cubicBezTo>
                    <a:cubicBezTo>
                      <a:pt x="185" y="68"/>
                      <a:pt x="185" y="68"/>
                      <a:pt x="186" y="68"/>
                    </a:cubicBezTo>
                    <a:cubicBezTo>
                      <a:pt x="187" y="65"/>
                      <a:pt x="189" y="64"/>
                      <a:pt x="191" y="64"/>
                    </a:cubicBezTo>
                    <a:cubicBezTo>
                      <a:pt x="186" y="60"/>
                      <a:pt x="181" y="57"/>
                      <a:pt x="178" y="57"/>
                    </a:cubicBezTo>
                    <a:cubicBezTo>
                      <a:pt x="177" y="59"/>
                      <a:pt x="175" y="60"/>
                      <a:pt x="172" y="60"/>
                    </a:cubicBezTo>
                    <a:cubicBezTo>
                      <a:pt x="170" y="60"/>
                      <a:pt x="168" y="59"/>
                      <a:pt x="166" y="57"/>
                    </a:cubicBezTo>
                    <a:cubicBezTo>
                      <a:pt x="166" y="57"/>
                      <a:pt x="166" y="57"/>
                      <a:pt x="166" y="57"/>
                    </a:cubicBezTo>
                    <a:cubicBezTo>
                      <a:pt x="165" y="56"/>
                      <a:pt x="165" y="56"/>
                      <a:pt x="164" y="55"/>
                    </a:cubicBezTo>
                    <a:cubicBezTo>
                      <a:pt x="164" y="55"/>
                      <a:pt x="164" y="55"/>
                      <a:pt x="164" y="55"/>
                    </a:cubicBezTo>
                    <a:cubicBezTo>
                      <a:pt x="164" y="55"/>
                      <a:pt x="164" y="54"/>
                      <a:pt x="163" y="54"/>
                    </a:cubicBezTo>
                    <a:cubicBezTo>
                      <a:pt x="163" y="54"/>
                      <a:pt x="162" y="54"/>
                      <a:pt x="162" y="54"/>
                    </a:cubicBezTo>
                    <a:cubicBezTo>
                      <a:pt x="162" y="54"/>
                      <a:pt x="162" y="54"/>
                      <a:pt x="162" y="54"/>
                    </a:cubicBezTo>
                    <a:cubicBezTo>
                      <a:pt x="162" y="54"/>
                      <a:pt x="161" y="54"/>
                      <a:pt x="161" y="54"/>
                    </a:cubicBezTo>
                    <a:cubicBezTo>
                      <a:pt x="161" y="54"/>
                      <a:pt x="161" y="54"/>
                      <a:pt x="160" y="54"/>
                    </a:cubicBezTo>
                    <a:cubicBezTo>
                      <a:pt x="160" y="54"/>
                      <a:pt x="160" y="54"/>
                      <a:pt x="160" y="54"/>
                    </a:cubicBezTo>
                    <a:cubicBezTo>
                      <a:pt x="159" y="54"/>
                      <a:pt x="159" y="54"/>
                      <a:pt x="158" y="55"/>
                    </a:cubicBezTo>
                    <a:cubicBezTo>
                      <a:pt x="151" y="57"/>
                      <a:pt x="148" y="61"/>
                      <a:pt x="148" y="62"/>
                    </a:cubicBezTo>
                    <a:cubicBezTo>
                      <a:pt x="147" y="65"/>
                      <a:pt x="144" y="67"/>
                      <a:pt x="142" y="67"/>
                    </a:cubicBezTo>
                    <a:cubicBezTo>
                      <a:pt x="140" y="67"/>
                      <a:pt x="139" y="66"/>
                      <a:pt x="138" y="64"/>
                    </a:cubicBezTo>
                    <a:cubicBezTo>
                      <a:pt x="138" y="62"/>
                      <a:pt x="133" y="60"/>
                      <a:pt x="130" y="60"/>
                    </a:cubicBezTo>
                    <a:cubicBezTo>
                      <a:pt x="129" y="59"/>
                      <a:pt x="128" y="59"/>
                      <a:pt x="127" y="59"/>
                    </a:cubicBezTo>
                    <a:cubicBezTo>
                      <a:pt x="124" y="59"/>
                      <a:pt x="120" y="59"/>
                      <a:pt x="119" y="55"/>
                    </a:cubicBezTo>
                    <a:cubicBezTo>
                      <a:pt x="119" y="54"/>
                      <a:pt x="118" y="52"/>
                      <a:pt x="117" y="51"/>
                    </a:cubicBezTo>
                    <a:cubicBezTo>
                      <a:pt x="115" y="49"/>
                      <a:pt x="113" y="46"/>
                      <a:pt x="113" y="44"/>
                    </a:cubicBezTo>
                    <a:cubicBezTo>
                      <a:pt x="113" y="43"/>
                      <a:pt x="113" y="41"/>
                      <a:pt x="113" y="40"/>
                    </a:cubicBezTo>
                    <a:cubicBezTo>
                      <a:pt x="113" y="37"/>
                      <a:pt x="113" y="35"/>
                      <a:pt x="112" y="35"/>
                    </a:cubicBezTo>
                    <a:cubicBezTo>
                      <a:pt x="109" y="34"/>
                      <a:pt x="108" y="32"/>
                      <a:pt x="106" y="31"/>
                    </a:cubicBezTo>
                    <a:cubicBezTo>
                      <a:pt x="105" y="29"/>
                      <a:pt x="104" y="28"/>
                      <a:pt x="103" y="28"/>
                    </a:cubicBezTo>
                    <a:cubicBezTo>
                      <a:pt x="82" y="28"/>
                      <a:pt x="81" y="27"/>
                      <a:pt x="80" y="27"/>
                    </a:cubicBezTo>
                    <a:cubicBezTo>
                      <a:pt x="79" y="27"/>
                      <a:pt x="77" y="28"/>
                      <a:pt x="75" y="28"/>
                    </a:cubicBezTo>
                    <a:cubicBezTo>
                      <a:pt x="73" y="28"/>
                      <a:pt x="70" y="29"/>
                      <a:pt x="68" y="29"/>
                    </a:cubicBezTo>
                    <a:cubicBezTo>
                      <a:pt x="65" y="29"/>
                      <a:pt x="64" y="28"/>
                      <a:pt x="64" y="27"/>
                    </a:cubicBezTo>
                    <a:cubicBezTo>
                      <a:pt x="64" y="27"/>
                      <a:pt x="64" y="26"/>
                      <a:pt x="64" y="26"/>
                    </a:cubicBezTo>
                    <a:cubicBezTo>
                      <a:pt x="63" y="26"/>
                      <a:pt x="63" y="26"/>
                      <a:pt x="63" y="25"/>
                    </a:cubicBezTo>
                    <a:cubicBezTo>
                      <a:pt x="63" y="25"/>
                      <a:pt x="63" y="25"/>
                      <a:pt x="63" y="25"/>
                    </a:cubicBezTo>
                    <a:cubicBezTo>
                      <a:pt x="62" y="24"/>
                      <a:pt x="62" y="24"/>
                      <a:pt x="62" y="24"/>
                    </a:cubicBezTo>
                    <a:cubicBezTo>
                      <a:pt x="62" y="24"/>
                      <a:pt x="62" y="23"/>
                      <a:pt x="61" y="23"/>
                    </a:cubicBezTo>
                    <a:cubicBezTo>
                      <a:pt x="61" y="23"/>
                      <a:pt x="61" y="23"/>
                      <a:pt x="61" y="22"/>
                    </a:cubicBezTo>
                    <a:cubicBezTo>
                      <a:pt x="60" y="22"/>
                      <a:pt x="60" y="22"/>
                      <a:pt x="60" y="21"/>
                    </a:cubicBezTo>
                    <a:cubicBezTo>
                      <a:pt x="59" y="21"/>
                      <a:pt x="59" y="21"/>
                      <a:pt x="59" y="20"/>
                    </a:cubicBezTo>
                    <a:cubicBezTo>
                      <a:pt x="59" y="20"/>
                      <a:pt x="58" y="20"/>
                      <a:pt x="58" y="19"/>
                    </a:cubicBezTo>
                    <a:cubicBezTo>
                      <a:pt x="58" y="19"/>
                      <a:pt x="57" y="19"/>
                      <a:pt x="57" y="19"/>
                    </a:cubicBezTo>
                    <a:cubicBezTo>
                      <a:pt x="57" y="18"/>
                      <a:pt x="56" y="18"/>
                      <a:pt x="56" y="17"/>
                    </a:cubicBezTo>
                    <a:cubicBezTo>
                      <a:pt x="55" y="17"/>
                      <a:pt x="55" y="17"/>
                      <a:pt x="55" y="17"/>
                    </a:cubicBezTo>
                    <a:cubicBezTo>
                      <a:pt x="55" y="16"/>
                      <a:pt x="54" y="16"/>
                      <a:pt x="54" y="15"/>
                    </a:cubicBezTo>
                    <a:cubicBezTo>
                      <a:pt x="53" y="16"/>
                      <a:pt x="52" y="17"/>
                      <a:pt x="51" y="18"/>
                    </a:cubicBezTo>
                    <a:cubicBezTo>
                      <a:pt x="44" y="23"/>
                      <a:pt x="37" y="24"/>
                      <a:pt x="34" y="20"/>
                    </a:cubicBezTo>
                    <a:cubicBezTo>
                      <a:pt x="33" y="19"/>
                      <a:pt x="33" y="17"/>
                      <a:pt x="34" y="14"/>
                    </a:cubicBezTo>
                    <a:cubicBezTo>
                      <a:pt x="36" y="8"/>
                      <a:pt x="36" y="2"/>
                      <a:pt x="35" y="1"/>
                    </a:cubicBezTo>
                    <a:cubicBezTo>
                      <a:pt x="35" y="0"/>
                      <a:pt x="35" y="0"/>
                      <a:pt x="34" y="0"/>
                    </a:cubicBezTo>
                    <a:cubicBezTo>
                      <a:pt x="34" y="1"/>
                      <a:pt x="34" y="5"/>
                      <a:pt x="34" y="7"/>
                    </a:cubicBezTo>
                    <a:cubicBezTo>
                      <a:pt x="33" y="12"/>
                      <a:pt x="33" y="16"/>
                      <a:pt x="30" y="17"/>
                    </a:cubicBezTo>
                    <a:cubicBezTo>
                      <a:pt x="29" y="17"/>
                      <a:pt x="29" y="17"/>
                      <a:pt x="29" y="17"/>
                    </a:cubicBezTo>
                    <a:cubicBezTo>
                      <a:pt x="29" y="17"/>
                      <a:pt x="28" y="16"/>
                      <a:pt x="27" y="15"/>
                    </a:cubicBezTo>
                    <a:cubicBezTo>
                      <a:pt x="25" y="12"/>
                      <a:pt x="24" y="5"/>
                      <a:pt x="25" y="0"/>
                    </a:cubicBezTo>
                    <a:cubicBezTo>
                      <a:pt x="2" y="6"/>
                      <a:pt x="2" y="6"/>
                      <a:pt x="2" y="6"/>
                    </a:cubicBezTo>
                    <a:cubicBezTo>
                      <a:pt x="0" y="53"/>
                      <a:pt x="0" y="53"/>
                      <a:pt x="0" y="53"/>
                    </a:cubicBezTo>
                    <a:cubicBezTo>
                      <a:pt x="0" y="53"/>
                      <a:pt x="0" y="53"/>
                      <a:pt x="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9" name="Freeform 1176"/>
              <p:cNvSpPr>
                <a:spLocks/>
              </p:cNvSpPr>
              <p:nvPr/>
            </p:nvSpPr>
            <p:spPr bwMode="auto">
              <a:xfrm>
                <a:off x="3167" y="2688"/>
                <a:ext cx="110" cy="65"/>
              </a:xfrm>
              <a:custGeom>
                <a:avLst/>
                <a:gdLst>
                  <a:gd name="T0" fmla="*/ 94 w 115"/>
                  <a:gd name="T1" fmla="*/ 2 h 68"/>
                  <a:gd name="T2" fmla="*/ 84 w 115"/>
                  <a:gd name="T3" fmla="*/ 3 h 68"/>
                  <a:gd name="T4" fmla="*/ 80 w 115"/>
                  <a:gd name="T5" fmla="*/ 3 h 68"/>
                  <a:gd name="T6" fmla="*/ 72 w 115"/>
                  <a:gd name="T7" fmla="*/ 4 h 68"/>
                  <a:gd name="T8" fmla="*/ 56 w 115"/>
                  <a:gd name="T9" fmla="*/ 18 h 68"/>
                  <a:gd name="T10" fmla="*/ 49 w 115"/>
                  <a:gd name="T11" fmla="*/ 23 h 68"/>
                  <a:gd name="T12" fmla="*/ 45 w 115"/>
                  <a:gd name="T13" fmla="*/ 21 h 68"/>
                  <a:gd name="T14" fmla="*/ 35 w 115"/>
                  <a:gd name="T15" fmla="*/ 20 h 68"/>
                  <a:gd name="T16" fmla="*/ 29 w 115"/>
                  <a:gd name="T17" fmla="*/ 19 h 68"/>
                  <a:gd name="T18" fmla="*/ 20 w 115"/>
                  <a:gd name="T19" fmla="*/ 18 h 68"/>
                  <a:gd name="T20" fmla="*/ 17 w 115"/>
                  <a:gd name="T21" fmla="*/ 18 h 68"/>
                  <a:gd name="T22" fmla="*/ 10 w 115"/>
                  <a:gd name="T23" fmla="*/ 17 h 68"/>
                  <a:gd name="T24" fmla="*/ 9 w 115"/>
                  <a:gd name="T25" fmla="*/ 17 h 68"/>
                  <a:gd name="T26" fmla="*/ 5 w 115"/>
                  <a:gd name="T27" fmla="*/ 20 h 68"/>
                  <a:gd name="T28" fmla="*/ 5 w 115"/>
                  <a:gd name="T29" fmla="*/ 22 h 68"/>
                  <a:gd name="T30" fmla="*/ 5 w 115"/>
                  <a:gd name="T31" fmla="*/ 26 h 68"/>
                  <a:gd name="T32" fmla="*/ 5 w 115"/>
                  <a:gd name="T33" fmla="*/ 26 h 68"/>
                  <a:gd name="T34" fmla="*/ 5 w 115"/>
                  <a:gd name="T35" fmla="*/ 26 h 68"/>
                  <a:gd name="T36" fmla="*/ 5 w 115"/>
                  <a:gd name="T37" fmla="*/ 26 h 68"/>
                  <a:gd name="T38" fmla="*/ 5 w 115"/>
                  <a:gd name="T39" fmla="*/ 26 h 68"/>
                  <a:gd name="T40" fmla="*/ 5 w 115"/>
                  <a:gd name="T41" fmla="*/ 27 h 68"/>
                  <a:gd name="T42" fmla="*/ 5 w 115"/>
                  <a:gd name="T43" fmla="*/ 27 h 68"/>
                  <a:gd name="T44" fmla="*/ 4 w 115"/>
                  <a:gd name="T45" fmla="*/ 27 h 68"/>
                  <a:gd name="T46" fmla="*/ 4 w 115"/>
                  <a:gd name="T47" fmla="*/ 27 h 68"/>
                  <a:gd name="T48" fmla="*/ 4 w 115"/>
                  <a:gd name="T49" fmla="*/ 27 h 68"/>
                  <a:gd name="T50" fmla="*/ 3 w 115"/>
                  <a:gd name="T51" fmla="*/ 28 h 68"/>
                  <a:gd name="T52" fmla="*/ 3 w 115"/>
                  <a:gd name="T53" fmla="*/ 28 h 68"/>
                  <a:gd name="T54" fmla="*/ 2 w 115"/>
                  <a:gd name="T55" fmla="*/ 28 h 68"/>
                  <a:gd name="T56" fmla="*/ 2 w 115"/>
                  <a:gd name="T57" fmla="*/ 28 h 68"/>
                  <a:gd name="T58" fmla="*/ 1 w 115"/>
                  <a:gd name="T59" fmla="*/ 29 h 68"/>
                  <a:gd name="T60" fmla="*/ 1 w 115"/>
                  <a:gd name="T61" fmla="*/ 35 h 68"/>
                  <a:gd name="T62" fmla="*/ 4 w 115"/>
                  <a:gd name="T63" fmla="*/ 52 h 68"/>
                  <a:gd name="T64" fmla="*/ 7 w 115"/>
                  <a:gd name="T65" fmla="*/ 64 h 68"/>
                  <a:gd name="T66" fmla="*/ 8 w 115"/>
                  <a:gd name="T67" fmla="*/ 68 h 68"/>
                  <a:gd name="T68" fmla="*/ 8 w 115"/>
                  <a:gd name="T69" fmla="*/ 68 h 68"/>
                  <a:gd name="T70" fmla="*/ 12 w 115"/>
                  <a:gd name="T71" fmla="*/ 68 h 68"/>
                  <a:gd name="T72" fmla="*/ 26 w 115"/>
                  <a:gd name="T73" fmla="*/ 65 h 68"/>
                  <a:gd name="T74" fmla="*/ 42 w 115"/>
                  <a:gd name="T75" fmla="*/ 60 h 68"/>
                  <a:gd name="T76" fmla="*/ 52 w 115"/>
                  <a:gd name="T77" fmla="*/ 55 h 68"/>
                  <a:gd name="T78" fmla="*/ 65 w 115"/>
                  <a:gd name="T79" fmla="*/ 53 h 68"/>
                  <a:gd name="T80" fmla="*/ 65 w 115"/>
                  <a:gd name="T81" fmla="*/ 53 h 68"/>
                  <a:gd name="T82" fmla="*/ 72 w 115"/>
                  <a:gd name="T83" fmla="*/ 48 h 68"/>
                  <a:gd name="T84" fmla="*/ 72 w 115"/>
                  <a:gd name="T85" fmla="*/ 47 h 68"/>
                  <a:gd name="T86" fmla="*/ 87 w 115"/>
                  <a:gd name="T87" fmla="*/ 42 h 68"/>
                  <a:gd name="T88" fmla="*/ 97 w 115"/>
                  <a:gd name="T89" fmla="*/ 39 h 68"/>
                  <a:gd name="T90" fmla="*/ 105 w 115"/>
                  <a:gd name="T91" fmla="*/ 32 h 68"/>
                  <a:gd name="T92" fmla="*/ 107 w 115"/>
                  <a:gd name="T93" fmla="*/ 28 h 68"/>
                  <a:gd name="T94" fmla="*/ 113 w 115"/>
                  <a:gd name="T95" fmla="*/ 25 h 68"/>
                  <a:gd name="T96" fmla="*/ 115 w 115"/>
                  <a:gd name="T97" fmla="*/ 25 h 68"/>
                  <a:gd name="T98" fmla="*/ 107 w 115"/>
                  <a:gd name="T99" fmla="*/ 8 h 68"/>
                  <a:gd name="T100" fmla="*/ 106 w 115"/>
                  <a:gd name="T101" fmla="*/ 5 h 68"/>
                  <a:gd name="T102" fmla="*/ 106 w 115"/>
                  <a:gd name="T103" fmla="*/ 5 h 68"/>
                  <a:gd name="T104" fmla="*/ 105 w 115"/>
                  <a:gd name="T105" fmla="*/ 2 h 68"/>
                  <a:gd name="T106" fmla="*/ 104 w 115"/>
                  <a:gd name="T107" fmla="*/ 2 h 68"/>
                  <a:gd name="T108" fmla="*/ 104 w 115"/>
                  <a:gd name="T109" fmla="*/ 0 h 68"/>
                  <a:gd name="T110" fmla="*/ 103 w 115"/>
                  <a:gd name="T111" fmla="*/ 0 h 68"/>
                  <a:gd name="T112" fmla="*/ 94 w 115"/>
                  <a:gd name="T11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 h="68">
                    <a:moveTo>
                      <a:pt x="94" y="2"/>
                    </a:moveTo>
                    <a:cubicBezTo>
                      <a:pt x="91" y="3"/>
                      <a:pt x="88" y="3"/>
                      <a:pt x="84" y="3"/>
                    </a:cubicBezTo>
                    <a:cubicBezTo>
                      <a:pt x="83" y="3"/>
                      <a:pt x="81" y="3"/>
                      <a:pt x="80" y="3"/>
                    </a:cubicBezTo>
                    <a:cubicBezTo>
                      <a:pt x="77" y="3"/>
                      <a:pt x="73" y="3"/>
                      <a:pt x="72" y="4"/>
                    </a:cubicBezTo>
                    <a:cubicBezTo>
                      <a:pt x="70" y="5"/>
                      <a:pt x="57" y="14"/>
                      <a:pt x="56" y="18"/>
                    </a:cubicBezTo>
                    <a:cubicBezTo>
                      <a:pt x="54" y="22"/>
                      <a:pt x="51" y="23"/>
                      <a:pt x="49" y="23"/>
                    </a:cubicBezTo>
                    <a:cubicBezTo>
                      <a:pt x="48" y="23"/>
                      <a:pt x="46" y="22"/>
                      <a:pt x="45" y="21"/>
                    </a:cubicBezTo>
                    <a:cubicBezTo>
                      <a:pt x="44" y="20"/>
                      <a:pt x="38" y="20"/>
                      <a:pt x="35" y="20"/>
                    </a:cubicBezTo>
                    <a:cubicBezTo>
                      <a:pt x="31" y="20"/>
                      <a:pt x="30" y="20"/>
                      <a:pt x="29" y="19"/>
                    </a:cubicBezTo>
                    <a:cubicBezTo>
                      <a:pt x="28" y="18"/>
                      <a:pt x="24" y="18"/>
                      <a:pt x="20" y="18"/>
                    </a:cubicBezTo>
                    <a:cubicBezTo>
                      <a:pt x="19" y="18"/>
                      <a:pt x="18" y="18"/>
                      <a:pt x="17" y="18"/>
                    </a:cubicBezTo>
                    <a:cubicBezTo>
                      <a:pt x="14" y="18"/>
                      <a:pt x="12" y="18"/>
                      <a:pt x="10" y="17"/>
                    </a:cubicBezTo>
                    <a:cubicBezTo>
                      <a:pt x="10" y="17"/>
                      <a:pt x="9" y="17"/>
                      <a:pt x="9" y="17"/>
                    </a:cubicBezTo>
                    <a:cubicBezTo>
                      <a:pt x="8" y="17"/>
                      <a:pt x="6" y="18"/>
                      <a:pt x="5" y="20"/>
                    </a:cubicBezTo>
                    <a:cubicBezTo>
                      <a:pt x="5" y="20"/>
                      <a:pt x="5" y="21"/>
                      <a:pt x="5" y="22"/>
                    </a:cubicBezTo>
                    <a:cubicBezTo>
                      <a:pt x="6" y="23"/>
                      <a:pt x="6" y="25"/>
                      <a:pt x="5" y="26"/>
                    </a:cubicBezTo>
                    <a:cubicBezTo>
                      <a:pt x="5" y="26"/>
                      <a:pt x="5"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5" y="27"/>
                      <a:pt x="5" y="27"/>
                      <a:pt x="4" y="27"/>
                    </a:cubicBezTo>
                    <a:cubicBezTo>
                      <a:pt x="4" y="27"/>
                      <a:pt x="4" y="27"/>
                      <a:pt x="4" y="27"/>
                    </a:cubicBezTo>
                    <a:cubicBezTo>
                      <a:pt x="4" y="27"/>
                      <a:pt x="4" y="27"/>
                      <a:pt x="4" y="27"/>
                    </a:cubicBezTo>
                    <a:cubicBezTo>
                      <a:pt x="4" y="27"/>
                      <a:pt x="4" y="27"/>
                      <a:pt x="3" y="28"/>
                    </a:cubicBezTo>
                    <a:cubicBezTo>
                      <a:pt x="3" y="28"/>
                      <a:pt x="3" y="28"/>
                      <a:pt x="3" y="28"/>
                    </a:cubicBezTo>
                    <a:cubicBezTo>
                      <a:pt x="3" y="28"/>
                      <a:pt x="3" y="28"/>
                      <a:pt x="2" y="28"/>
                    </a:cubicBezTo>
                    <a:cubicBezTo>
                      <a:pt x="2" y="28"/>
                      <a:pt x="2" y="28"/>
                      <a:pt x="2" y="28"/>
                    </a:cubicBezTo>
                    <a:cubicBezTo>
                      <a:pt x="2" y="28"/>
                      <a:pt x="1" y="29"/>
                      <a:pt x="1" y="29"/>
                    </a:cubicBezTo>
                    <a:cubicBezTo>
                      <a:pt x="2" y="31"/>
                      <a:pt x="2" y="34"/>
                      <a:pt x="1" y="35"/>
                    </a:cubicBezTo>
                    <a:cubicBezTo>
                      <a:pt x="0" y="38"/>
                      <a:pt x="1" y="47"/>
                      <a:pt x="4" y="52"/>
                    </a:cubicBezTo>
                    <a:cubicBezTo>
                      <a:pt x="7" y="55"/>
                      <a:pt x="7" y="60"/>
                      <a:pt x="7" y="64"/>
                    </a:cubicBezTo>
                    <a:cubicBezTo>
                      <a:pt x="8" y="65"/>
                      <a:pt x="8" y="67"/>
                      <a:pt x="8" y="68"/>
                    </a:cubicBezTo>
                    <a:cubicBezTo>
                      <a:pt x="8" y="68"/>
                      <a:pt x="8" y="68"/>
                      <a:pt x="8" y="68"/>
                    </a:cubicBezTo>
                    <a:cubicBezTo>
                      <a:pt x="8" y="68"/>
                      <a:pt x="10" y="68"/>
                      <a:pt x="12" y="68"/>
                    </a:cubicBezTo>
                    <a:cubicBezTo>
                      <a:pt x="17" y="68"/>
                      <a:pt x="23" y="67"/>
                      <a:pt x="26" y="65"/>
                    </a:cubicBezTo>
                    <a:cubicBezTo>
                      <a:pt x="32" y="61"/>
                      <a:pt x="36" y="60"/>
                      <a:pt x="42" y="60"/>
                    </a:cubicBezTo>
                    <a:cubicBezTo>
                      <a:pt x="46" y="60"/>
                      <a:pt x="51" y="57"/>
                      <a:pt x="52" y="55"/>
                    </a:cubicBezTo>
                    <a:cubicBezTo>
                      <a:pt x="55" y="52"/>
                      <a:pt x="62" y="52"/>
                      <a:pt x="65" y="53"/>
                    </a:cubicBezTo>
                    <a:cubicBezTo>
                      <a:pt x="65" y="53"/>
                      <a:pt x="65" y="53"/>
                      <a:pt x="65" y="53"/>
                    </a:cubicBezTo>
                    <a:cubicBezTo>
                      <a:pt x="67" y="53"/>
                      <a:pt x="69" y="50"/>
                      <a:pt x="72" y="48"/>
                    </a:cubicBezTo>
                    <a:cubicBezTo>
                      <a:pt x="72" y="47"/>
                      <a:pt x="72" y="47"/>
                      <a:pt x="72" y="47"/>
                    </a:cubicBezTo>
                    <a:cubicBezTo>
                      <a:pt x="75" y="45"/>
                      <a:pt x="80" y="43"/>
                      <a:pt x="87" y="42"/>
                    </a:cubicBezTo>
                    <a:cubicBezTo>
                      <a:pt x="90" y="41"/>
                      <a:pt x="94" y="40"/>
                      <a:pt x="97" y="39"/>
                    </a:cubicBezTo>
                    <a:cubicBezTo>
                      <a:pt x="104" y="37"/>
                      <a:pt x="104" y="34"/>
                      <a:pt x="105" y="32"/>
                    </a:cubicBezTo>
                    <a:cubicBezTo>
                      <a:pt x="106" y="31"/>
                      <a:pt x="106" y="29"/>
                      <a:pt x="107" y="28"/>
                    </a:cubicBezTo>
                    <a:cubicBezTo>
                      <a:pt x="109" y="26"/>
                      <a:pt x="111" y="26"/>
                      <a:pt x="113" y="25"/>
                    </a:cubicBezTo>
                    <a:cubicBezTo>
                      <a:pt x="114" y="25"/>
                      <a:pt x="115" y="25"/>
                      <a:pt x="115" y="25"/>
                    </a:cubicBezTo>
                    <a:cubicBezTo>
                      <a:pt x="113" y="19"/>
                      <a:pt x="110" y="13"/>
                      <a:pt x="107" y="8"/>
                    </a:cubicBezTo>
                    <a:cubicBezTo>
                      <a:pt x="107" y="7"/>
                      <a:pt x="106" y="6"/>
                      <a:pt x="106" y="5"/>
                    </a:cubicBezTo>
                    <a:cubicBezTo>
                      <a:pt x="106" y="5"/>
                      <a:pt x="106" y="5"/>
                      <a:pt x="106" y="5"/>
                    </a:cubicBezTo>
                    <a:cubicBezTo>
                      <a:pt x="105" y="4"/>
                      <a:pt x="105" y="3"/>
                      <a:pt x="105" y="2"/>
                    </a:cubicBezTo>
                    <a:cubicBezTo>
                      <a:pt x="105" y="2"/>
                      <a:pt x="104" y="2"/>
                      <a:pt x="104" y="2"/>
                    </a:cubicBezTo>
                    <a:cubicBezTo>
                      <a:pt x="104" y="1"/>
                      <a:pt x="104" y="1"/>
                      <a:pt x="104" y="0"/>
                    </a:cubicBezTo>
                    <a:cubicBezTo>
                      <a:pt x="103" y="0"/>
                      <a:pt x="103" y="0"/>
                      <a:pt x="103" y="0"/>
                    </a:cubicBezTo>
                    <a:cubicBezTo>
                      <a:pt x="100" y="1"/>
                      <a:pt x="96" y="2"/>
                      <a:pt x="9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0" name="Freeform 1177"/>
              <p:cNvSpPr>
                <a:spLocks/>
              </p:cNvSpPr>
              <p:nvPr/>
            </p:nvSpPr>
            <p:spPr bwMode="auto">
              <a:xfrm>
                <a:off x="3279" y="2401"/>
                <a:ext cx="149" cy="93"/>
              </a:xfrm>
              <a:custGeom>
                <a:avLst/>
                <a:gdLst>
                  <a:gd name="T0" fmla="*/ 101 w 155"/>
                  <a:gd name="T1" fmla="*/ 92 h 96"/>
                  <a:gd name="T2" fmla="*/ 110 w 155"/>
                  <a:gd name="T3" fmla="*/ 96 h 96"/>
                  <a:gd name="T4" fmla="*/ 111 w 155"/>
                  <a:gd name="T5" fmla="*/ 96 h 96"/>
                  <a:gd name="T6" fmla="*/ 125 w 155"/>
                  <a:gd name="T7" fmla="*/ 86 h 96"/>
                  <a:gd name="T8" fmla="*/ 138 w 155"/>
                  <a:gd name="T9" fmla="*/ 70 h 96"/>
                  <a:gd name="T10" fmla="*/ 144 w 155"/>
                  <a:gd name="T11" fmla="*/ 68 h 96"/>
                  <a:gd name="T12" fmla="*/ 153 w 155"/>
                  <a:gd name="T13" fmla="*/ 66 h 96"/>
                  <a:gd name="T14" fmla="*/ 155 w 155"/>
                  <a:gd name="T15" fmla="*/ 63 h 96"/>
                  <a:gd name="T16" fmla="*/ 140 w 155"/>
                  <a:gd name="T17" fmla="*/ 56 h 96"/>
                  <a:gd name="T18" fmla="*/ 115 w 155"/>
                  <a:gd name="T19" fmla="*/ 40 h 96"/>
                  <a:gd name="T20" fmla="*/ 102 w 155"/>
                  <a:gd name="T21" fmla="*/ 22 h 96"/>
                  <a:gd name="T22" fmla="*/ 82 w 155"/>
                  <a:gd name="T23" fmla="*/ 16 h 96"/>
                  <a:gd name="T24" fmla="*/ 70 w 155"/>
                  <a:gd name="T25" fmla="*/ 2 h 96"/>
                  <a:gd name="T26" fmla="*/ 60 w 155"/>
                  <a:gd name="T27" fmla="*/ 3 h 96"/>
                  <a:gd name="T28" fmla="*/ 55 w 155"/>
                  <a:gd name="T29" fmla="*/ 7 h 96"/>
                  <a:gd name="T30" fmla="*/ 49 w 155"/>
                  <a:gd name="T31" fmla="*/ 12 h 96"/>
                  <a:gd name="T32" fmla="*/ 48 w 155"/>
                  <a:gd name="T33" fmla="*/ 16 h 96"/>
                  <a:gd name="T34" fmla="*/ 39 w 155"/>
                  <a:gd name="T35" fmla="*/ 18 h 96"/>
                  <a:gd name="T36" fmla="*/ 35 w 155"/>
                  <a:gd name="T37" fmla="*/ 17 h 96"/>
                  <a:gd name="T38" fmla="*/ 32 w 155"/>
                  <a:gd name="T39" fmla="*/ 18 h 96"/>
                  <a:gd name="T40" fmla="*/ 13 w 155"/>
                  <a:gd name="T41" fmla="*/ 4 h 96"/>
                  <a:gd name="T42" fmla="*/ 9 w 155"/>
                  <a:gd name="T43" fmla="*/ 4 h 96"/>
                  <a:gd name="T44" fmla="*/ 16 w 155"/>
                  <a:gd name="T45" fmla="*/ 15 h 96"/>
                  <a:gd name="T46" fmla="*/ 21 w 155"/>
                  <a:gd name="T47" fmla="*/ 25 h 96"/>
                  <a:gd name="T48" fmla="*/ 7 w 155"/>
                  <a:gd name="T49" fmla="*/ 26 h 96"/>
                  <a:gd name="T50" fmla="*/ 1 w 155"/>
                  <a:gd name="T51" fmla="*/ 27 h 96"/>
                  <a:gd name="T52" fmla="*/ 2 w 155"/>
                  <a:gd name="T53" fmla="*/ 33 h 96"/>
                  <a:gd name="T54" fmla="*/ 11 w 155"/>
                  <a:gd name="T55" fmla="*/ 44 h 96"/>
                  <a:gd name="T56" fmla="*/ 13 w 155"/>
                  <a:gd name="T57" fmla="*/ 66 h 96"/>
                  <a:gd name="T58" fmla="*/ 14 w 155"/>
                  <a:gd name="T59" fmla="*/ 67 h 96"/>
                  <a:gd name="T60" fmla="*/ 16 w 155"/>
                  <a:gd name="T61" fmla="*/ 66 h 96"/>
                  <a:gd name="T62" fmla="*/ 18 w 155"/>
                  <a:gd name="T63" fmla="*/ 66 h 96"/>
                  <a:gd name="T64" fmla="*/ 18 w 155"/>
                  <a:gd name="T65" fmla="*/ 66 h 96"/>
                  <a:gd name="T66" fmla="*/ 19 w 155"/>
                  <a:gd name="T67" fmla="*/ 66 h 96"/>
                  <a:gd name="T68" fmla="*/ 33 w 155"/>
                  <a:gd name="T69" fmla="*/ 58 h 96"/>
                  <a:gd name="T70" fmla="*/ 44 w 155"/>
                  <a:gd name="T71" fmla="*/ 55 h 96"/>
                  <a:gd name="T72" fmla="*/ 63 w 155"/>
                  <a:gd name="T73" fmla="*/ 62 h 96"/>
                  <a:gd name="T74" fmla="*/ 77 w 155"/>
                  <a:gd name="T75" fmla="*/ 69 h 96"/>
                  <a:gd name="T76" fmla="*/ 87 w 155"/>
                  <a:gd name="T77" fmla="*/ 77 h 96"/>
                  <a:gd name="T78" fmla="*/ 97 w 155"/>
                  <a:gd name="T79" fmla="*/ 81 h 96"/>
                  <a:gd name="T80" fmla="*/ 98 w 155"/>
                  <a:gd name="T81" fmla="*/ 83 h 96"/>
                  <a:gd name="T82" fmla="*/ 98 w 155"/>
                  <a:gd name="T83" fmla="*/ 85 h 96"/>
                  <a:gd name="T84" fmla="*/ 98 w 155"/>
                  <a:gd name="T85" fmla="*/ 88 h 96"/>
                  <a:gd name="T86" fmla="*/ 99 w 155"/>
                  <a:gd name="T8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96">
                    <a:moveTo>
                      <a:pt x="100" y="92"/>
                    </a:moveTo>
                    <a:cubicBezTo>
                      <a:pt x="100" y="92"/>
                      <a:pt x="100" y="92"/>
                      <a:pt x="101" y="92"/>
                    </a:cubicBezTo>
                    <a:cubicBezTo>
                      <a:pt x="101" y="92"/>
                      <a:pt x="101" y="92"/>
                      <a:pt x="101" y="92"/>
                    </a:cubicBezTo>
                    <a:cubicBezTo>
                      <a:pt x="101" y="92"/>
                      <a:pt x="101" y="92"/>
                      <a:pt x="102" y="92"/>
                    </a:cubicBezTo>
                    <a:cubicBezTo>
                      <a:pt x="103" y="92"/>
                      <a:pt x="103" y="92"/>
                      <a:pt x="103" y="92"/>
                    </a:cubicBezTo>
                    <a:cubicBezTo>
                      <a:pt x="105" y="92"/>
                      <a:pt x="109" y="92"/>
                      <a:pt x="110" y="96"/>
                    </a:cubicBezTo>
                    <a:cubicBezTo>
                      <a:pt x="110" y="95"/>
                      <a:pt x="110" y="95"/>
                      <a:pt x="110" y="95"/>
                    </a:cubicBezTo>
                    <a:cubicBezTo>
                      <a:pt x="110" y="95"/>
                      <a:pt x="110" y="96"/>
                      <a:pt x="110" y="96"/>
                    </a:cubicBezTo>
                    <a:cubicBezTo>
                      <a:pt x="110" y="96"/>
                      <a:pt x="111" y="96"/>
                      <a:pt x="111" y="96"/>
                    </a:cubicBezTo>
                    <a:cubicBezTo>
                      <a:pt x="113" y="96"/>
                      <a:pt x="114" y="95"/>
                      <a:pt x="115" y="94"/>
                    </a:cubicBezTo>
                    <a:cubicBezTo>
                      <a:pt x="116" y="93"/>
                      <a:pt x="116" y="93"/>
                      <a:pt x="116" y="93"/>
                    </a:cubicBezTo>
                    <a:cubicBezTo>
                      <a:pt x="115" y="88"/>
                      <a:pt x="120" y="87"/>
                      <a:pt x="125" y="86"/>
                    </a:cubicBezTo>
                    <a:cubicBezTo>
                      <a:pt x="127" y="85"/>
                      <a:pt x="131" y="84"/>
                      <a:pt x="132" y="83"/>
                    </a:cubicBezTo>
                    <a:cubicBezTo>
                      <a:pt x="132" y="81"/>
                      <a:pt x="132" y="81"/>
                      <a:pt x="132" y="81"/>
                    </a:cubicBezTo>
                    <a:cubicBezTo>
                      <a:pt x="133" y="76"/>
                      <a:pt x="135" y="71"/>
                      <a:pt x="138" y="70"/>
                    </a:cubicBezTo>
                    <a:cubicBezTo>
                      <a:pt x="139" y="70"/>
                      <a:pt x="139" y="70"/>
                      <a:pt x="140" y="70"/>
                    </a:cubicBezTo>
                    <a:cubicBezTo>
                      <a:pt x="140" y="70"/>
                      <a:pt x="141" y="70"/>
                      <a:pt x="141" y="70"/>
                    </a:cubicBezTo>
                    <a:cubicBezTo>
                      <a:pt x="142" y="70"/>
                      <a:pt x="143" y="69"/>
                      <a:pt x="144" y="68"/>
                    </a:cubicBezTo>
                    <a:cubicBezTo>
                      <a:pt x="145" y="66"/>
                      <a:pt x="147" y="65"/>
                      <a:pt x="149" y="65"/>
                    </a:cubicBezTo>
                    <a:cubicBezTo>
                      <a:pt x="149" y="65"/>
                      <a:pt x="149" y="65"/>
                      <a:pt x="149" y="65"/>
                    </a:cubicBezTo>
                    <a:cubicBezTo>
                      <a:pt x="151" y="65"/>
                      <a:pt x="152" y="65"/>
                      <a:pt x="153" y="66"/>
                    </a:cubicBezTo>
                    <a:cubicBezTo>
                      <a:pt x="154" y="66"/>
                      <a:pt x="155" y="66"/>
                      <a:pt x="155" y="67"/>
                    </a:cubicBezTo>
                    <a:cubicBezTo>
                      <a:pt x="155" y="67"/>
                      <a:pt x="155" y="67"/>
                      <a:pt x="155" y="67"/>
                    </a:cubicBezTo>
                    <a:cubicBezTo>
                      <a:pt x="155" y="63"/>
                      <a:pt x="155" y="63"/>
                      <a:pt x="155" y="63"/>
                    </a:cubicBezTo>
                    <a:cubicBezTo>
                      <a:pt x="152" y="61"/>
                      <a:pt x="149" y="60"/>
                      <a:pt x="147" y="60"/>
                    </a:cubicBezTo>
                    <a:cubicBezTo>
                      <a:pt x="147" y="60"/>
                      <a:pt x="147" y="60"/>
                      <a:pt x="147" y="60"/>
                    </a:cubicBezTo>
                    <a:cubicBezTo>
                      <a:pt x="144" y="60"/>
                      <a:pt x="142" y="58"/>
                      <a:pt x="140" y="56"/>
                    </a:cubicBezTo>
                    <a:cubicBezTo>
                      <a:pt x="138" y="55"/>
                      <a:pt x="136" y="53"/>
                      <a:pt x="134" y="52"/>
                    </a:cubicBezTo>
                    <a:cubicBezTo>
                      <a:pt x="132" y="51"/>
                      <a:pt x="123" y="48"/>
                      <a:pt x="120" y="44"/>
                    </a:cubicBezTo>
                    <a:cubicBezTo>
                      <a:pt x="120" y="43"/>
                      <a:pt x="117" y="41"/>
                      <a:pt x="115" y="40"/>
                    </a:cubicBezTo>
                    <a:cubicBezTo>
                      <a:pt x="112" y="38"/>
                      <a:pt x="110" y="37"/>
                      <a:pt x="109" y="35"/>
                    </a:cubicBezTo>
                    <a:cubicBezTo>
                      <a:pt x="108" y="33"/>
                      <a:pt x="106" y="29"/>
                      <a:pt x="104" y="26"/>
                    </a:cubicBezTo>
                    <a:cubicBezTo>
                      <a:pt x="103" y="25"/>
                      <a:pt x="102" y="23"/>
                      <a:pt x="102" y="22"/>
                    </a:cubicBezTo>
                    <a:cubicBezTo>
                      <a:pt x="102" y="21"/>
                      <a:pt x="101" y="20"/>
                      <a:pt x="101" y="20"/>
                    </a:cubicBezTo>
                    <a:cubicBezTo>
                      <a:pt x="100" y="19"/>
                      <a:pt x="99" y="19"/>
                      <a:pt x="97" y="19"/>
                    </a:cubicBezTo>
                    <a:cubicBezTo>
                      <a:pt x="86" y="19"/>
                      <a:pt x="82" y="19"/>
                      <a:pt x="82" y="16"/>
                    </a:cubicBezTo>
                    <a:cubicBezTo>
                      <a:pt x="82" y="13"/>
                      <a:pt x="81" y="6"/>
                      <a:pt x="80" y="6"/>
                    </a:cubicBezTo>
                    <a:cubicBezTo>
                      <a:pt x="79" y="5"/>
                      <a:pt x="79" y="5"/>
                      <a:pt x="79" y="5"/>
                    </a:cubicBezTo>
                    <a:cubicBezTo>
                      <a:pt x="76" y="5"/>
                      <a:pt x="72" y="4"/>
                      <a:pt x="70" y="2"/>
                    </a:cubicBezTo>
                    <a:cubicBezTo>
                      <a:pt x="69" y="1"/>
                      <a:pt x="67" y="0"/>
                      <a:pt x="65" y="0"/>
                    </a:cubicBezTo>
                    <a:cubicBezTo>
                      <a:pt x="65" y="0"/>
                      <a:pt x="65" y="0"/>
                      <a:pt x="65" y="0"/>
                    </a:cubicBezTo>
                    <a:cubicBezTo>
                      <a:pt x="64" y="2"/>
                      <a:pt x="62" y="3"/>
                      <a:pt x="60" y="3"/>
                    </a:cubicBezTo>
                    <a:cubicBezTo>
                      <a:pt x="60" y="3"/>
                      <a:pt x="60" y="3"/>
                      <a:pt x="60" y="3"/>
                    </a:cubicBezTo>
                    <a:cubicBezTo>
                      <a:pt x="60" y="4"/>
                      <a:pt x="59" y="7"/>
                      <a:pt x="55" y="7"/>
                    </a:cubicBezTo>
                    <a:cubicBezTo>
                      <a:pt x="55" y="7"/>
                      <a:pt x="55" y="7"/>
                      <a:pt x="55" y="7"/>
                    </a:cubicBezTo>
                    <a:cubicBezTo>
                      <a:pt x="55" y="7"/>
                      <a:pt x="55" y="7"/>
                      <a:pt x="55" y="7"/>
                    </a:cubicBezTo>
                    <a:cubicBezTo>
                      <a:pt x="52" y="7"/>
                      <a:pt x="49" y="10"/>
                      <a:pt x="49" y="11"/>
                    </a:cubicBezTo>
                    <a:cubicBezTo>
                      <a:pt x="49" y="12"/>
                      <a:pt x="49" y="12"/>
                      <a:pt x="49" y="12"/>
                    </a:cubicBezTo>
                    <a:cubicBezTo>
                      <a:pt x="49" y="12"/>
                      <a:pt x="49" y="12"/>
                      <a:pt x="49" y="12"/>
                    </a:cubicBezTo>
                    <a:cubicBezTo>
                      <a:pt x="49" y="12"/>
                      <a:pt x="49" y="12"/>
                      <a:pt x="49" y="12"/>
                    </a:cubicBezTo>
                    <a:cubicBezTo>
                      <a:pt x="49" y="13"/>
                      <a:pt x="49" y="15"/>
                      <a:pt x="48" y="16"/>
                    </a:cubicBezTo>
                    <a:cubicBezTo>
                      <a:pt x="48" y="16"/>
                      <a:pt x="48" y="17"/>
                      <a:pt x="48" y="17"/>
                    </a:cubicBezTo>
                    <a:cubicBezTo>
                      <a:pt x="46" y="18"/>
                      <a:pt x="45" y="19"/>
                      <a:pt x="43" y="19"/>
                    </a:cubicBezTo>
                    <a:cubicBezTo>
                      <a:pt x="42" y="18"/>
                      <a:pt x="40" y="18"/>
                      <a:pt x="39" y="18"/>
                    </a:cubicBezTo>
                    <a:cubicBezTo>
                      <a:pt x="39" y="18"/>
                      <a:pt x="39" y="18"/>
                      <a:pt x="39" y="18"/>
                    </a:cubicBezTo>
                    <a:cubicBezTo>
                      <a:pt x="37" y="18"/>
                      <a:pt x="36" y="17"/>
                      <a:pt x="36" y="17"/>
                    </a:cubicBezTo>
                    <a:cubicBezTo>
                      <a:pt x="35" y="17"/>
                      <a:pt x="35" y="17"/>
                      <a:pt x="35" y="17"/>
                    </a:cubicBezTo>
                    <a:cubicBezTo>
                      <a:pt x="35" y="17"/>
                      <a:pt x="35" y="17"/>
                      <a:pt x="35" y="17"/>
                    </a:cubicBezTo>
                    <a:cubicBezTo>
                      <a:pt x="35" y="17"/>
                      <a:pt x="35" y="17"/>
                      <a:pt x="35" y="17"/>
                    </a:cubicBezTo>
                    <a:cubicBezTo>
                      <a:pt x="34" y="17"/>
                      <a:pt x="33" y="18"/>
                      <a:pt x="32" y="18"/>
                    </a:cubicBezTo>
                    <a:cubicBezTo>
                      <a:pt x="31" y="18"/>
                      <a:pt x="29" y="17"/>
                      <a:pt x="27" y="16"/>
                    </a:cubicBezTo>
                    <a:cubicBezTo>
                      <a:pt x="27" y="15"/>
                      <a:pt x="26" y="15"/>
                      <a:pt x="26" y="14"/>
                    </a:cubicBezTo>
                    <a:cubicBezTo>
                      <a:pt x="21" y="8"/>
                      <a:pt x="16" y="4"/>
                      <a:pt x="13" y="4"/>
                    </a:cubicBezTo>
                    <a:cubicBezTo>
                      <a:pt x="12" y="4"/>
                      <a:pt x="12" y="4"/>
                      <a:pt x="11" y="4"/>
                    </a:cubicBezTo>
                    <a:cubicBezTo>
                      <a:pt x="10" y="4"/>
                      <a:pt x="10" y="4"/>
                      <a:pt x="10" y="4"/>
                    </a:cubicBezTo>
                    <a:cubicBezTo>
                      <a:pt x="9" y="4"/>
                      <a:pt x="9" y="4"/>
                      <a:pt x="9" y="4"/>
                    </a:cubicBezTo>
                    <a:cubicBezTo>
                      <a:pt x="8" y="4"/>
                      <a:pt x="8" y="4"/>
                      <a:pt x="8" y="4"/>
                    </a:cubicBezTo>
                    <a:cubicBezTo>
                      <a:pt x="13" y="5"/>
                      <a:pt x="14" y="10"/>
                      <a:pt x="15" y="12"/>
                    </a:cubicBezTo>
                    <a:cubicBezTo>
                      <a:pt x="15" y="13"/>
                      <a:pt x="15" y="14"/>
                      <a:pt x="16" y="15"/>
                    </a:cubicBezTo>
                    <a:cubicBezTo>
                      <a:pt x="20" y="15"/>
                      <a:pt x="25" y="20"/>
                      <a:pt x="25" y="22"/>
                    </a:cubicBezTo>
                    <a:cubicBezTo>
                      <a:pt x="24" y="24"/>
                      <a:pt x="23" y="25"/>
                      <a:pt x="21" y="25"/>
                    </a:cubicBezTo>
                    <a:cubicBezTo>
                      <a:pt x="21" y="25"/>
                      <a:pt x="21" y="25"/>
                      <a:pt x="21" y="25"/>
                    </a:cubicBezTo>
                    <a:cubicBezTo>
                      <a:pt x="19" y="25"/>
                      <a:pt x="18" y="26"/>
                      <a:pt x="17" y="26"/>
                    </a:cubicBezTo>
                    <a:cubicBezTo>
                      <a:pt x="15" y="27"/>
                      <a:pt x="12" y="28"/>
                      <a:pt x="9" y="27"/>
                    </a:cubicBezTo>
                    <a:cubicBezTo>
                      <a:pt x="8" y="27"/>
                      <a:pt x="7" y="27"/>
                      <a:pt x="7" y="26"/>
                    </a:cubicBezTo>
                    <a:cubicBezTo>
                      <a:pt x="5" y="26"/>
                      <a:pt x="3" y="25"/>
                      <a:pt x="2" y="25"/>
                    </a:cubicBezTo>
                    <a:cubicBezTo>
                      <a:pt x="2" y="25"/>
                      <a:pt x="2" y="25"/>
                      <a:pt x="1" y="26"/>
                    </a:cubicBezTo>
                    <a:cubicBezTo>
                      <a:pt x="1" y="27"/>
                      <a:pt x="1" y="27"/>
                      <a:pt x="1" y="27"/>
                    </a:cubicBezTo>
                    <a:cubicBezTo>
                      <a:pt x="1" y="29"/>
                      <a:pt x="0" y="32"/>
                      <a:pt x="0" y="33"/>
                    </a:cubicBezTo>
                    <a:cubicBezTo>
                      <a:pt x="0" y="33"/>
                      <a:pt x="1" y="33"/>
                      <a:pt x="1" y="33"/>
                    </a:cubicBezTo>
                    <a:cubicBezTo>
                      <a:pt x="2" y="33"/>
                      <a:pt x="2" y="33"/>
                      <a:pt x="2" y="33"/>
                    </a:cubicBezTo>
                    <a:cubicBezTo>
                      <a:pt x="5" y="33"/>
                      <a:pt x="7" y="34"/>
                      <a:pt x="7" y="35"/>
                    </a:cubicBezTo>
                    <a:cubicBezTo>
                      <a:pt x="8" y="37"/>
                      <a:pt x="7" y="39"/>
                      <a:pt x="6" y="41"/>
                    </a:cubicBezTo>
                    <a:cubicBezTo>
                      <a:pt x="9" y="41"/>
                      <a:pt x="10" y="43"/>
                      <a:pt x="11" y="44"/>
                    </a:cubicBezTo>
                    <a:cubicBezTo>
                      <a:pt x="11" y="45"/>
                      <a:pt x="11" y="46"/>
                      <a:pt x="12" y="46"/>
                    </a:cubicBezTo>
                    <a:cubicBezTo>
                      <a:pt x="13" y="48"/>
                      <a:pt x="14" y="50"/>
                      <a:pt x="13" y="54"/>
                    </a:cubicBezTo>
                    <a:cubicBezTo>
                      <a:pt x="12" y="57"/>
                      <a:pt x="13" y="62"/>
                      <a:pt x="13" y="66"/>
                    </a:cubicBezTo>
                    <a:cubicBezTo>
                      <a:pt x="13" y="67"/>
                      <a:pt x="13" y="67"/>
                      <a:pt x="13" y="67"/>
                    </a:cubicBezTo>
                    <a:cubicBezTo>
                      <a:pt x="13" y="67"/>
                      <a:pt x="13" y="67"/>
                      <a:pt x="13" y="67"/>
                    </a:cubicBezTo>
                    <a:cubicBezTo>
                      <a:pt x="13" y="67"/>
                      <a:pt x="14" y="67"/>
                      <a:pt x="14" y="67"/>
                    </a:cubicBezTo>
                    <a:cubicBezTo>
                      <a:pt x="14" y="67"/>
                      <a:pt x="15" y="67"/>
                      <a:pt x="15" y="67"/>
                    </a:cubicBezTo>
                    <a:cubicBezTo>
                      <a:pt x="15" y="66"/>
                      <a:pt x="15" y="66"/>
                      <a:pt x="15" y="66"/>
                    </a:cubicBezTo>
                    <a:cubicBezTo>
                      <a:pt x="16" y="66"/>
                      <a:pt x="16" y="66"/>
                      <a:pt x="16" y="66"/>
                    </a:cubicBezTo>
                    <a:cubicBezTo>
                      <a:pt x="16" y="66"/>
                      <a:pt x="17" y="66"/>
                      <a:pt x="17" y="66"/>
                    </a:cubicBezTo>
                    <a:cubicBezTo>
                      <a:pt x="17" y="66"/>
                      <a:pt x="17" y="66"/>
                      <a:pt x="17" y="66"/>
                    </a:cubicBezTo>
                    <a:cubicBezTo>
                      <a:pt x="17" y="66"/>
                      <a:pt x="17" y="66"/>
                      <a:pt x="18" y="66"/>
                    </a:cubicBezTo>
                    <a:cubicBezTo>
                      <a:pt x="18" y="66"/>
                      <a:pt x="18" y="66"/>
                      <a:pt x="18" y="66"/>
                    </a:cubicBezTo>
                    <a:cubicBezTo>
                      <a:pt x="18" y="66"/>
                      <a:pt x="18" y="66"/>
                      <a:pt x="18" y="66"/>
                    </a:cubicBezTo>
                    <a:cubicBezTo>
                      <a:pt x="18" y="66"/>
                      <a:pt x="18" y="66"/>
                      <a:pt x="18" y="66"/>
                    </a:cubicBezTo>
                    <a:cubicBezTo>
                      <a:pt x="18" y="66"/>
                      <a:pt x="19" y="66"/>
                      <a:pt x="19" y="66"/>
                    </a:cubicBezTo>
                    <a:cubicBezTo>
                      <a:pt x="19" y="66"/>
                      <a:pt x="19" y="66"/>
                      <a:pt x="19" y="66"/>
                    </a:cubicBezTo>
                    <a:cubicBezTo>
                      <a:pt x="19" y="66"/>
                      <a:pt x="19" y="66"/>
                      <a:pt x="19" y="66"/>
                    </a:cubicBezTo>
                    <a:cubicBezTo>
                      <a:pt x="19" y="66"/>
                      <a:pt x="19" y="66"/>
                      <a:pt x="19" y="66"/>
                    </a:cubicBezTo>
                    <a:cubicBezTo>
                      <a:pt x="20" y="64"/>
                      <a:pt x="26" y="58"/>
                      <a:pt x="30" y="58"/>
                    </a:cubicBezTo>
                    <a:cubicBezTo>
                      <a:pt x="31" y="58"/>
                      <a:pt x="32" y="58"/>
                      <a:pt x="33" y="58"/>
                    </a:cubicBezTo>
                    <a:cubicBezTo>
                      <a:pt x="34" y="58"/>
                      <a:pt x="35" y="58"/>
                      <a:pt x="35" y="58"/>
                    </a:cubicBezTo>
                    <a:cubicBezTo>
                      <a:pt x="36" y="58"/>
                      <a:pt x="37" y="58"/>
                      <a:pt x="37" y="58"/>
                    </a:cubicBezTo>
                    <a:cubicBezTo>
                      <a:pt x="38" y="56"/>
                      <a:pt x="41" y="55"/>
                      <a:pt x="44" y="55"/>
                    </a:cubicBezTo>
                    <a:cubicBezTo>
                      <a:pt x="45" y="55"/>
                      <a:pt x="51" y="56"/>
                      <a:pt x="53" y="58"/>
                    </a:cubicBezTo>
                    <a:cubicBezTo>
                      <a:pt x="54" y="59"/>
                      <a:pt x="59" y="61"/>
                      <a:pt x="60" y="61"/>
                    </a:cubicBezTo>
                    <a:cubicBezTo>
                      <a:pt x="61" y="61"/>
                      <a:pt x="62" y="62"/>
                      <a:pt x="63" y="62"/>
                    </a:cubicBezTo>
                    <a:cubicBezTo>
                      <a:pt x="63" y="63"/>
                      <a:pt x="64" y="64"/>
                      <a:pt x="65" y="64"/>
                    </a:cubicBezTo>
                    <a:cubicBezTo>
                      <a:pt x="65" y="64"/>
                      <a:pt x="66" y="64"/>
                      <a:pt x="66" y="64"/>
                    </a:cubicBezTo>
                    <a:cubicBezTo>
                      <a:pt x="69" y="64"/>
                      <a:pt x="77" y="64"/>
                      <a:pt x="77" y="69"/>
                    </a:cubicBezTo>
                    <a:cubicBezTo>
                      <a:pt x="77" y="69"/>
                      <a:pt x="78" y="71"/>
                      <a:pt x="80" y="71"/>
                    </a:cubicBezTo>
                    <a:cubicBezTo>
                      <a:pt x="82" y="71"/>
                      <a:pt x="84" y="73"/>
                      <a:pt x="85" y="75"/>
                    </a:cubicBezTo>
                    <a:cubicBezTo>
                      <a:pt x="86" y="75"/>
                      <a:pt x="87" y="77"/>
                      <a:pt x="87" y="77"/>
                    </a:cubicBezTo>
                    <a:cubicBezTo>
                      <a:pt x="88" y="77"/>
                      <a:pt x="89" y="77"/>
                      <a:pt x="90" y="77"/>
                    </a:cubicBezTo>
                    <a:cubicBezTo>
                      <a:pt x="92" y="77"/>
                      <a:pt x="97" y="77"/>
                      <a:pt x="97" y="80"/>
                    </a:cubicBezTo>
                    <a:cubicBezTo>
                      <a:pt x="97" y="80"/>
                      <a:pt x="97" y="81"/>
                      <a:pt x="97" y="81"/>
                    </a:cubicBezTo>
                    <a:cubicBezTo>
                      <a:pt x="97" y="81"/>
                      <a:pt x="97" y="81"/>
                      <a:pt x="97" y="81"/>
                    </a:cubicBezTo>
                    <a:cubicBezTo>
                      <a:pt x="97" y="82"/>
                      <a:pt x="97" y="82"/>
                      <a:pt x="97" y="82"/>
                    </a:cubicBezTo>
                    <a:cubicBezTo>
                      <a:pt x="98" y="82"/>
                      <a:pt x="98" y="82"/>
                      <a:pt x="98" y="83"/>
                    </a:cubicBezTo>
                    <a:cubicBezTo>
                      <a:pt x="98" y="83"/>
                      <a:pt x="98" y="83"/>
                      <a:pt x="98" y="84"/>
                    </a:cubicBezTo>
                    <a:cubicBezTo>
                      <a:pt x="98" y="84"/>
                      <a:pt x="98" y="84"/>
                      <a:pt x="98" y="84"/>
                    </a:cubicBezTo>
                    <a:cubicBezTo>
                      <a:pt x="98" y="85"/>
                      <a:pt x="98" y="85"/>
                      <a:pt x="98" y="85"/>
                    </a:cubicBezTo>
                    <a:cubicBezTo>
                      <a:pt x="98" y="86"/>
                      <a:pt x="98" y="86"/>
                      <a:pt x="98" y="86"/>
                    </a:cubicBezTo>
                    <a:cubicBezTo>
                      <a:pt x="98" y="86"/>
                      <a:pt x="98" y="87"/>
                      <a:pt x="98" y="87"/>
                    </a:cubicBezTo>
                    <a:cubicBezTo>
                      <a:pt x="98" y="87"/>
                      <a:pt x="98" y="88"/>
                      <a:pt x="98" y="88"/>
                    </a:cubicBezTo>
                    <a:cubicBezTo>
                      <a:pt x="98" y="88"/>
                      <a:pt x="98" y="89"/>
                      <a:pt x="98" y="89"/>
                    </a:cubicBezTo>
                    <a:cubicBezTo>
                      <a:pt x="98" y="90"/>
                      <a:pt x="98" y="90"/>
                      <a:pt x="98" y="90"/>
                    </a:cubicBezTo>
                    <a:cubicBezTo>
                      <a:pt x="99" y="90"/>
                      <a:pt x="99" y="91"/>
                      <a:pt x="99" y="92"/>
                    </a:cubicBezTo>
                    <a:cubicBezTo>
                      <a:pt x="99" y="92"/>
                      <a:pt x="99" y="92"/>
                      <a:pt x="99" y="92"/>
                    </a:cubicBezTo>
                    <a:cubicBezTo>
                      <a:pt x="99" y="92"/>
                      <a:pt x="99" y="92"/>
                      <a:pt x="100"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1" name="Freeform 1178"/>
              <p:cNvSpPr>
                <a:spLocks/>
              </p:cNvSpPr>
              <p:nvPr/>
            </p:nvSpPr>
            <p:spPr bwMode="auto">
              <a:xfrm>
                <a:off x="3184" y="2437"/>
                <a:ext cx="207" cy="177"/>
              </a:xfrm>
              <a:custGeom>
                <a:avLst/>
                <a:gdLst>
                  <a:gd name="T0" fmla="*/ 188 w 216"/>
                  <a:gd name="T1" fmla="*/ 129 h 184"/>
                  <a:gd name="T2" fmla="*/ 187 w 216"/>
                  <a:gd name="T3" fmla="*/ 127 h 184"/>
                  <a:gd name="T4" fmla="*/ 199 w 216"/>
                  <a:gd name="T5" fmla="*/ 112 h 184"/>
                  <a:gd name="T6" fmla="*/ 186 w 216"/>
                  <a:gd name="T7" fmla="*/ 94 h 184"/>
                  <a:gd name="T8" fmla="*/ 188 w 216"/>
                  <a:gd name="T9" fmla="*/ 71 h 184"/>
                  <a:gd name="T10" fmla="*/ 192 w 216"/>
                  <a:gd name="T11" fmla="*/ 60 h 184"/>
                  <a:gd name="T12" fmla="*/ 193 w 216"/>
                  <a:gd name="T13" fmla="*/ 57 h 184"/>
                  <a:gd name="T14" fmla="*/ 194 w 216"/>
                  <a:gd name="T15" fmla="*/ 56 h 184"/>
                  <a:gd name="T16" fmla="*/ 193 w 216"/>
                  <a:gd name="T17" fmla="*/ 53 h 184"/>
                  <a:gd name="T18" fmla="*/ 193 w 216"/>
                  <a:gd name="T19" fmla="*/ 49 h 184"/>
                  <a:gd name="T20" fmla="*/ 193 w 216"/>
                  <a:gd name="T21" fmla="*/ 46 h 184"/>
                  <a:gd name="T22" fmla="*/ 187 w 216"/>
                  <a:gd name="T23" fmla="*/ 44 h 184"/>
                  <a:gd name="T24" fmla="*/ 179 w 216"/>
                  <a:gd name="T25" fmla="*/ 38 h 184"/>
                  <a:gd name="T26" fmla="*/ 159 w 216"/>
                  <a:gd name="T27" fmla="*/ 28 h 184"/>
                  <a:gd name="T28" fmla="*/ 139 w 216"/>
                  <a:gd name="T29" fmla="*/ 23 h 184"/>
                  <a:gd name="T30" fmla="*/ 121 w 216"/>
                  <a:gd name="T31" fmla="*/ 31 h 184"/>
                  <a:gd name="T32" fmla="*/ 120 w 216"/>
                  <a:gd name="T33" fmla="*/ 32 h 184"/>
                  <a:gd name="T34" fmla="*/ 118 w 216"/>
                  <a:gd name="T35" fmla="*/ 33 h 184"/>
                  <a:gd name="T36" fmla="*/ 115 w 216"/>
                  <a:gd name="T37" fmla="*/ 33 h 184"/>
                  <a:gd name="T38" fmla="*/ 111 w 216"/>
                  <a:gd name="T39" fmla="*/ 39 h 184"/>
                  <a:gd name="T40" fmla="*/ 65 w 216"/>
                  <a:gd name="T41" fmla="*/ 33 h 184"/>
                  <a:gd name="T42" fmla="*/ 47 w 216"/>
                  <a:gd name="T43" fmla="*/ 17 h 184"/>
                  <a:gd name="T44" fmla="*/ 44 w 216"/>
                  <a:gd name="T45" fmla="*/ 16 h 184"/>
                  <a:gd name="T46" fmla="*/ 42 w 216"/>
                  <a:gd name="T47" fmla="*/ 14 h 184"/>
                  <a:gd name="T48" fmla="*/ 42 w 216"/>
                  <a:gd name="T49" fmla="*/ 3 h 184"/>
                  <a:gd name="T50" fmla="*/ 31 w 216"/>
                  <a:gd name="T51" fmla="*/ 10 h 184"/>
                  <a:gd name="T52" fmla="*/ 28 w 216"/>
                  <a:gd name="T53" fmla="*/ 11 h 184"/>
                  <a:gd name="T54" fmla="*/ 26 w 216"/>
                  <a:gd name="T55" fmla="*/ 12 h 184"/>
                  <a:gd name="T56" fmla="*/ 22 w 216"/>
                  <a:gd name="T57" fmla="*/ 13 h 184"/>
                  <a:gd name="T58" fmla="*/ 20 w 216"/>
                  <a:gd name="T59" fmla="*/ 13 h 184"/>
                  <a:gd name="T60" fmla="*/ 11 w 216"/>
                  <a:gd name="T61" fmla="*/ 10 h 184"/>
                  <a:gd name="T62" fmla="*/ 5 w 216"/>
                  <a:gd name="T63" fmla="*/ 2 h 184"/>
                  <a:gd name="T64" fmla="*/ 4 w 216"/>
                  <a:gd name="T65" fmla="*/ 0 h 184"/>
                  <a:gd name="T66" fmla="*/ 3 w 216"/>
                  <a:gd name="T67" fmla="*/ 0 h 184"/>
                  <a:gd name="T68" fmla="*/ 2 w 216"/>
                  <a:gd name="T69" fmla="*/ 19 h 184"/>
                  <a:gd name="T70" fmla="*/ 7 w 216"/>
                  <a:gd name="T71" fmla="*/ 31 h 184"/>
                  <a:gd name="T72" fmla="*/ 8 w 216"/>
                  <a:gd name="T73" fmla="*/ 34 h 184"/>
                  <a:gd name="T74" fmla="*/ 12 w 216"/>
                  <a:gd name="T75" fmla="*/ 43 h 184"/>
                  <a:gd name="T76" fmla="*/ 22 w 216"/>
                  <a:gd name="T77" fmla="*/ 57 h 184"/>
                  <a:gd name="T78" fmla="*/ 16 w 216"/>
                  <a:gd name="T79" fmla="*/ 71 h 184"/>
                  <a:gd name="T80" fmla="*/ 39 w 216"/>
                  <a:gd name="T81" fmla="*/ 97 h 184"/>
                  <a:gd name="T82" fmla="*/ 40 w 216"/>
                  <a:gd name="T83" fmla="*/ 108 h 184"/>
                  <a:gd name="T84" fmla="*/ 44 w 216"/>
                  <a:gd name="T85" fmla="*/ 117 h 184"/>
                  <a:gd name="T86" fmla="*/ 46 w 216"/>
                  <a:gd name="T87" fmla="*/ 119 h 184"/>
                  <a:gd name="T88" fmla="*/ 47 w 216"/>
                  <a:gd name="T89" fmla="*/ 121 h 184"/>
                  <a:gd name="T90" fmla="*/ 49 w 216"/>
                  <a:gd name="T91" fmla="*/ 122 h 184"/>
                  <a:gd name="T92" fmla="*/ 55 w 216"/>
                  <a:gd name="T93" fmla="*/ 120 h 184"/>
                  <a:gd name="T94" fmla="*/ 78 w 216"/>
                  <a:gd name="T95" fmla="*/ 140 h 184"/>
                  <a:gd name="T96" fmla="*/ 97 w 216"/>
                  <a:gd name="T97" fmla="*/ 156 h 184"/>
                  <a:gd name="T98" fmla="*/ 140 w 216"/>
                  <a:gd name="T99" fmla="*/ 160 h 184"/>
                  <a:gd name="T100" fmla="*/ 188 w 216"/>
                  <a:gd name="T101" fmla="*/ 183 h 184"/>
                  <a:gd name="T102" fmla="*/ 216 w 216"/>
                  <a:gd name="T103" fmla="*/ 166 h 184"/>
                  <a:gd name="T104" fmla="*/ 195 w 216"/>
                  <a:gd name="T105"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184">
                    <a:moveTo>
                      <a:pt x="192" y="134"/>
                    </a:moveTo>
                    <a:cubicBezTo>
                      <a:pt x="191" y="133"/>
                      <a:pt x="190" y="133"/>
                      <a:pt x="190" y="132"/>
                    </a:cubicBezTo>
                    <a:cubicBezTo>
                      <a:pt x="187" y="129"/>
                      <a:pt x="187" y="129"/>
                      <a:pt x="187" y="129"/>
                    </a:cubicBezTo>
                    <a:cubicBezTo>
                      <a:pt x="188" y="129"/>
                      <a:pt x="188" y="129"/>
                      <a:pt x="188" y="129"/>
                    </a:cubicBezTo>
                    <a:cubicBezTo>
                      <a:pt x="188" y="129"/>
                      <a:pt x="188" y="129"/>
                      <a:pt x="188" y="129"/>
                    </a:cubicBezTo>
                    <a:cubicBezTo>
                      <a:pt x="188" y="129"/>
                      <a:pt x="188" y="129"/>
                      <a:pt x="188" y="129"/>
                    </a:cubicBezTo>
                    <a:cubicBezTo>
                      <a:pt x="187" y="128"/>
                      <a:pt x="187" y="128"/>
                      <a:pt x="187" y="127"/>
                    </a:cubicBezTo>
                    <a:cubicBezTo>
                      <a:pt x="187" y="127"/>
                      <a:pt x="187" y="127"/>
                      <a:pt x="187" y="127"/>
                    </a:cubicBezTo>
                    <a:cubicBezTo>
                      <a:pt x="187" y="127"/>
                      <a:pt x="187" y="127"/>
                      <a:pt x="187" y="127"/>
                    </a:cubicBezTo>
                    <a:cubicBezTo>
                      <a:pt x="188" y="126"/>
                      <a:pt x="189" y="125"/>
                      <a:pt x="190" y="123"/>
                    </a:cubicBezTo>
                    <a:cubicBezTo>
                      <a:pt x="191" y="123"/>
                      <a:pt x="192" y="122"/>
                      <a:pt x="192" y="121"/>
                    </a:cubicBezTo>
                    <a:cubicBezTo>
                      <a:pt x="195" y="119"/>
                      <a:pt x="200" y="114"/>
                      <a:pt x="199" y="112"/>
                    </a:cubicBezTo>
                    <a:cubicBezTo>
                      <a:pt x="198" y="110"/>
                      <a:pt x="195" y="110"/>
                      <a:pt x="193" y="109"/>
                    </a:cubicBezTo>
                    <a:cubicBezTo>
                      <a:pt x="191" y="109"/>
                      <a:pt x="189" y="108"/>
                      <a:pt x="188" y="107"/>
                    </a:cubicBezTo>
                    <a:cubicBezTo>
                      <a:pt x="188" y="106"/>
                      <a:pt x="188" y="104"/>
                      <a:pt x="188" y="102"/>
                    </a:cubicBezTo>
                    <a:cubicBezTo>
                      <a:pt x="188" y="100"/>
                      <a:pt x="187" y="96"/>
                      <a:pt x="186" y="94"/>
                    </a:cubicBezTo>
                    <a:cubicBezTo>
                      <a:pt x="185" y="90"/>
                      <a:pt x="186" y="87"/>
                      <a:pt x="186" y="85"/>
                    </a:cubicBezTo>
                    <a:cubicBezTo>
                      <a:pt x="186" y="84"/>
                      <a:pt x="187" y="82"/>
                      <a:pt x="186" y="82"/>
                    </a:cubicBezTo>
                    <a:cubicBezTo>
                      <a:pt x="185" y="79"/>
                      <a:pt x="186" y="75"/>
                      <a:pt x="187" y="72"/>
                    </a:cubicBezTo>
                    <a:cubicBezTo>
                      <a:pt x="187" y="71"/>
                      <a:pt x="187" y="71"/>
                      <a:pt x="188" y="71"/>
                    </a:cubicBezTo>
                    <a:cubicBezTo>
                      <a:pt x="188" y="70"/>
                      <a:pt x="189" y="69"/>
                      <a:pt x="189" y="68"/>
                    </a:cubicBezTo>
                    <a:cubicBezTo>
                      <a:pt x="191" y="66"/>
                      <a:pt x="192" y="64"/>
                      <a:pt x="192" y="62"/>
                    </a:cubicBezTo>
                    <a:cubicBezTo>
                      <a:pt x="192" y="62"/>
                      <a:pt x="192" y="61"/>
                      <a:pt x="192" y="61"/>
                    </a:cubicBezTo>
                    <a:cubicBezTo>
                      <a:pt x="192" y="60"/>
                      <a:pt x="192" y="60"/>
                      <a:pt x="192" y="60"/>
                    </a:cubicBezTo>
                    <a:cubicBezTo>
                      <a:pt x="192" y="60"/>
                      <a:pt x="192" y="59"/>
                      <a:pt x="192" y="59"/>
                    </a:cubicBezTo>
                    <a:cubicBezTo>
                      <a:pt x="192" y="59"/>
                      <a:pt x="192" y="59"/>
                      <a:pt x="193" y="58"/>
                    </a:cubicBezTo>
                    <a:cubicBezTo>
                      <a:pt x="193" y="58"/>
                      <a:pt x="193" y="58"/>
                      <a:pt x="193" y="58"/>
                    </a:cubicBezTo>
                    <a:cubicBezTo>
                      <a:pt x="193" y="57"/>
                      <a:pt x="193" y="57"/>
                      <a:pt x="193" y="57"/>
                    </a:cubicBezTo>
                    <a:cubicBezTo>
                      <a:pt x="193" y="57"/>
                      <a:pt x="194" y="57"/>
                      <a:pt x="194" y="57"/>
                    </a:cubicBezTo>
                    <a:cubicBezTo>
                      <a:pt x="194" y="57"/>
                      <a:pt x="194" y="57"/>
                      <a:pt x="194" y="56"/>
                    </a:cubicBezTo>
                    <a:cubicBezTo>
                      <a:pt x="194" y="56"/>
                      <a:pt x="194" y="56"/>
                      <a:pt x="194" y="56"/>
                    </a:cubicBezTo>
                    <a:cubicBezTo>
                      <a:pt x="194" y="56"/>
                      <a:pt x="194" y="56"/>
                      <a:pt x="194" y="56"/>
                    </a:cubicBezTo>
                    <a:cubicBezTo>
                      <a:pt x="194" y="56"/>
                      <a:pt x="194" y="56"/>
                      <a:pt x="194" y="55"/>
                    </a:cubicBezTo>
                    <a:cubicBezTo>
                      <a:pt x="194" y="55"/>
                      <a:pt x="194" y="55"/>
                      <a:pt x="194" y="54"/>
                    </a:cubicBezTo>
                    <a:cubicBezTo>
                      <a:pt x="194" y="54"/>
                      <a:pt x="194" y="54"/>
                      <a:pt x="194" y="54"/>
                    </a:cubicBezTo>
                    <a:cubicBezTo>
                      <a:pt x="193" y="53"/>
                      <a:pt x="193" y="53"/>
                      <a:pt x="193" y="53"/>
                    </a:cubicBezTo>
                    <a:cubicBezTo>
                      <a:pt x="193" y="52"/>
                      <a:pt x="193" y="52"/>
                      <a:pt x="193" y="52"/>
                    </a:cubicBezTo>
                    <a:cubicBezTo>
                      <a:pt x="193" y="51"/>
                      <a:pt x="193" y="51"/>
                      <a:pt x="193" y="51"/>
                    </a:cubicBezTo>
                    <a:cubicBezTo>
                      <a:pt x="193" y="50"/>
                      <a:pt x="193" y="50"/>
                      <a:pt x="193" y="50"/>
                    </a:cubicBezTo>
                    <a:cubicBezTo>
                      <a:pt x="193" y="50"/>
                      <a:pt x="193" y="49"/>
                      <a:pt x="193" y="49"/>
                    </a:cubicBezTo>
                    <a:cubicBezTo>
                      <a:pt x="193" y="49"/>
                      <a:pt x="193" y="48"/>
                      <a:pt x="193" y="48"/>
                    </a:cubicBezTo>
                    <a:cubicBezTo>
                      <a:pt x="193" y="48"/>
                      <a:pt x="193" y="47"/>
                      <a:pt x="193" y="47"/>
                    </a:cubicBezTo>
                    <a:cubicBezTo>
                      <a:pt x="193" y="47"/>
                      <a:pt x="193" y="47"/>
                      <a:pt x="193" y="47"/>
                    </a:cubicBezTo>
                    <a:cubicBezTo>
                      <a:pt x="193" y="46"/>
                      <a:pt x="193" y="46"/>
                      <a:pt x="193" y="46"/>
                    </a:cubicBezTo>
                    <a:cubicBezTo>
                      <a:pt x="193" y="45"/>
                      <a:pt x="192" y="45"/>
                      <a:pt x="192" y="45"/>
                    </a:cubicBezTo>
                    <a:cubicBezTo>
                      <a:pt x="192" y="45"/>
                      <a:pt x="192" y="44"/>
                      <a:pt x="192" y="44"/>
                    </a:cubicBezTo>
                    <a:cubicBezTo>
                      <a:pt x="192" y="44"/>
                      <a:pt x="191" y="44"/>
                      <a:pt x="189" y="44"/>
                    </a:cubicBezTo>
                    <a:cubicBezTo>
                      <a:pt x="188" y="44"/>
                      <a:pt x="187" y="44"/>
                      <a:pt x="187" y="44"/>
                    </a:cubicBezTo>
                    <a:cubicBezTo>
                      <a:pt x="186" y="44"/>
                      <a:pt x="186" y="44"/>
                      <a:pt x="186" y="44"/>
                    </a:cubicBezTo>
                    <a:cubicBezTo>
                      <a:pt x="184" y="44"/>
                      <a:pt x="182" y="42"/>
                      <a:pt x="181" y="40"/>
                    </a:cubicBezTo>
                    <a:cubicBezTo>
                      <a:pt x="180" y="39"/>
                      <a:pt x="179" y="38"/>
                      <a:pt x="179" y="38"/>
                    </a:cubicBezTo>
                    <a:cubicBezTo>
                      <a:pt x="179" y="38"/>
                      <a:pt x="179" y="38"/>
                      <a:pt x="179" y="38"/>
                    </a:cubicBezTo>
                    <a:cubicBezTo>
                      <a:pt x="175" y="38"/>
                      <a:pt x="172" y="35"/>
                      <a:pt x="172" y="32"/>
                    </a:cubicBezTo>
                    <a:cubicBezTo>
                      <a:pt x="171" y="31"/>
                      <a:pt x="168" y="31"/>
                      <a:pt x="165" y="31"/>
                    </a:cubicBezTo>
                    <a:cubicBezTo>
                      <a:pt x="165" y="31"/>
                      <a:pt x="165" y="31"/>
                      <a:pt x="164" y="31"/>
                    </a:cubicBezTo>
                    <a:cubicBezTo>
                      <a:pt x="161" y="31"/>
                      <a:pt x="160" y="29"/>
                      <a:pt x="159" y="28"/>
                    </a:cubicBezTo>
                    <a:cubicBezTo>
                      <a:pt x="159" y="28"/>
                      <a:pt x="158" y="28"/>
                      <a:pt x="158" y="28"/>
                    </a:cubicBezTo>
                    <a:cubicBezTo>
                      <a:pt x="156" y="28"/>
                      <a:pt x="151" y="26"/>
                      <a:pt x="149" y="24"/>
                    </a:cubicBezTo>
                    <a:cubicBezTo>
                      <a:pt x="148" y="23"/>
                      <a:pt x="146" y="22"/>
                      <a:pt x="143" y="22"/>
                    </a:cubicBezTo>
                    <a:cubicBezTo>
                      <a:pt x="141" y="22"/>
                      <a:pt x="139" y="23"/>
                      <a:pt x="139" y="23"/>
                    </a:cubicBezTo>
                    <a:cubicBezTo>
                      <a:pt x="137" y="25"/>
                      <a:pt x="135" y="25"/>
                      <a:pt x="134" y="25"/>
                    </a:cubicBezTo>
                    <a:cubicBezTo>
                      <a:pt x="133" y="25"/>
                      <a:pt x="133" y="25"/>
                      <a:pt x="132" y="25"/>
                    </a:cubicBezTo>
                    <a:cubicBezTo>
                      <a:pt x="131" y="25"/>
                      <a:pt x="130" y="25"/>
                      <a:pt x="129" y="25"/>
                    </a:cubicBezTo>
                    <a:cubicBezTo>
                      <a:pt x="128" y="25"/>
                      <a:pt x="123" y="29"/>
                      <a:pt x="121" y="31"/>
                    </a:cubicBezTo>
                    <a:cubicBezTo>
                      <a:pt x="121" y="31"/>
                      <a:pt x="121" y="31"/>
                      <a:pt x="121" y="32"/>
                    </a:cubicBezTo>
                    <a:cubicBezTo>
                      <a:pt x="121" y="32"/>
                      <a:pt x="121" y="32"/>
                      <a:pt x="121" y="32"/>
                    </a:cubicBezTo>
                    <a:cubicBezTo>
                      <a:pt x="120" y="32"/>
                      <a:pt x="120" y="32"/>
                      <a:pt x="120" y="32"/>
                    </a:cubicBezTo>
                    <a:cubicBezTo>
                      <a:pt x="120" y="32"/>
                      <a:pt x="120" y="32"/>
                      <a:pt x="120" y="32"/>
                    </a:cubicBezTo>
                    <a:cubicBezTo>
                      <a:pt x="120" y="32"/>
                      <a:pt x="120" y="32"/>
                      <a:pt x="119" y="32"/>
                    </a:cubicBezTo>
                    <a:cubicBezTo>
                      <a:pt x="119" y="32"/>
                      <a:pt x="119" y="32"/>
                      <a:pt x="119" y="33"/>
                    </a:cubicBezTo>
                    <a:cubicBezTo>
                      <a:pt x="119" y="33"/>
                      <a:pt x="119" y="33"/>
                      <a:pt x="118" y="33"/>
                    </a:cubicBezTo>
                    <a:cubicBezTo>
                      <a:pt x="118" y="33"/>
                      <a:pt x="118" y="33"/>
                      <a:pt x="118" y="33"/>
                    </a:cubicBezTo>
                    <a:cubicBezTo>
                      <a:pt x="118" y="33"/>
                      <a:pt x="117" y="33"/>
                      <a:pt x="117" y="33"/>
                    </a:cubicBezTo>
                    <a:cubicBezTo>
                      <a:pt x="117" y="33"/>
                      <a:pt x="117" y="33"/>
                      <a:pt x="117" y="33"/>
                    </a:cubicBezTo>
                    <a:cubicBezTo>
                      <a:pt x="116" y="33"/>
                      <a:pt x="116" y="33"/>
                      <a:pt x="116" y="33"/>
                    </a:cubicBezTo>
                    <a:cubicBezTo>
                      <a:pt x="115" y="33"/>
                      <a:pt x="115" y="33"/>
                      <a:pt x="115" y="33"/>
                    </a:cubicBezTo>
                    <a:cubicBezTo>
                      <a:pt x="114" y="33"/>
                      <a:pt x="114" y="34"/>
                      <a:pt x="114" y="34"/>
                    </a:cubicBezTo>
                    <a:cubicBezTo>
                      <a:pt x="113" y="34"/>
                      <a:pt x="113" y="34"/>
                      <a:pt x="113" y="34"/>
                    </a:cubicBezTo>
                    <a:cubicBezTo>
                      <a:pt x="112" y="34"/>
                      <a:pt x="112" y="34"/>
                      <a:pt x="112" y="34"/>
                    </a:cubicBezTo>
                    <a:cubicBezTo>
                      <a:pt x="112" y="36"/>
                      <a:pt x="112" y="38"/>
                      <a:pt x="111" y="39"/>
                    </a:cubicBezTo>
                    <a:cubicBezTo>
                      <a:pt x="109" y="43"/>
                      <a:pt x="92" y="45"/>
                      <a:pt x="85" y="45"/>
                    </a:cubicBezTo>
                    <a:cubicBezTo>
                      <a:pt x="85" y="45"/>
                      <a:pt x="85" y="45"/>
                      <a:pt x="85" y="45"/>
                    </a:cubicBezTo>
                    <a:cubicBezTo>
                      <a:pt x="80" y="45"/>
                      <a:pt x="77" y="41"/>
                      <a:pt x="74" y="38"/>
                    </a:cubicBezTo>
                    <a:cubicBezTo>
                      <a:pt x="71" y="35"/>
                      <a:pt x="69" y="33"/>
                      <a:pt x="65" y="33"/>
                    </a:cubicBezTo>
                    <a:cubicBezTo>
                      <a:pt x="56" y="33"/>
                      <a:pt x="50" y="26"/>
                      <a:pt x="49" y="19"/>
                    </a:cubicBezTo>
                    <a:cubicBezTo>
                      <a:pt x="49" y="18"/>
                      <a:pt x="48" y="18"/>
                      <a:pt x="48" y="18"/>
                    </a:cubicBezTo>
                    <a:cubicBezTo>
                      <a:pt x="48" y="18"/>
                      <a:pt x="48" y="18"/>
                      <a:pt x="48" y="18"/>
                    </a:cubicBezTo>
                    <a:cubicBezTo>
                      <a:pt x="47" y="18"/>
                      <a:pt x="47" y="18"/>
                      <a:pt x="47" y="17"/>
                    </a:cubicBezTo>
                    <a:cubicBezTo>
                      <a:pt x="47" y="17"/>
                      <a:pt x="46" y="17"/>
                      <a:pt x="46" y="17"/>
                    </a:cubicBezTo>
                    <a:cubicBezTo>
                      <a:pt x="46" y="17"/>
                      <a:pt x="46" y="17"/>
                      <a:pt x="45" y="17"/>
                    </a:cubicBezTo>
                    <a:cubicBezTo>
                      <a:pt x="45" y="17"/>
                      <a:pt x="45" y="16"/>
                      <a:pt x="45" y="16"/>
                    </a:cubicBezTo>
                    <a:cubicBezTo>
                      <a:pt x="45" y="16"/>
                      <a:pt x="44" y="16"/>
                      <a:pt x="44" y="16"/>
                    </a:cubicBezTo>
                    <a:cubicBezTo>
                      <a:pt x="44" y="16"/>
                      <a:pt x="44" y="16"/>
                      <a:pt x="44" y="16"/>
                    </a:cubicBezTo>
                    <a:cubicBezTo>
                      <a:pt x="43" y="15"/>
                      <a:pt x="43" y="15"/>
                      <a:pt x="43" y="15"/>
                    </a:cubicBezTo>
                    <a:cubicBezTo>
                      <a:pt x="43" y="15"/>
                      <a:pt x="43" y="15"/>
                      <a:pt x="43" y="15"/>
                    </a:cubicBezTo>
                    <a:cubicBezTo>
                      <a:pt x="42" y="14"/>
                      <a:pt x="42" y="14"/>
                      <a:pt x="42" y="14"/>
                    </a:cubicBezTo>
                    <a:cubicBezTo>
                      <a:pt x="42" y="14"/>
                      <a:pt x="42" y="14"/>
                      <a:pt x="42" y="14"/>
                    </a:cubicBezTo>
                    <a:cubicBezTo>
                      <a:pt x="41" y="13"/>
                      <a:pt x="41" y="13"/>
                      <a:pt x="41" y="13"/>
                    </a:cubicBezTo>
                    <a:cubicBezTo>
                      <a:pt x="41" y="12"/>
                      <a:pt x="41" y="11"/>
                      <a:pt x="41" y="11"/>
                    </a:cubicBezTo>
                    <a:cubicBezTo>
                      <a:pt x="42" y="9"/>
                      <a:pt x="43" y="4"/>
                      <a:pt x="42" y="3"/>
                    </a:cubicBezTo>
                    <a:cubicBezTo>
                      <a:pt x="42" y="3"/>
                      <a:pt x="42" y="3"/>
                      <a:pt x="42" y="3"/>
                    </a:cubicBezTo>
                    <a:cubicBezTo>
                      <a:pt x="40" y="4"/>
                      <a:pt x="39" y="5"/>
                      <a:pt x="37" y="6"/>
                    </a:cubicBezTo>
                    <a:cubicBezTo>
                      <a:pt x="35" y="7"/>
                      <a:pt x="33" y="9"/>
                      <a:pt x="31" y="10"/>
                    </a:cubicBezTo>
                    <a:cubicBezTo>
                      <a:pt x="31" y="10"/>
                      <a:pt x="31" y="10"/>
                      <a:pt x="31" y="10"/>
                    </a:cubicBezTo>
                    <a:cubicBezTo>
                      <a:pt x="30" y="10"/>
                      <a:pt x="30" y="10"/>
                      <a:pt x="30" y="10"/>
                    </a:cubicBezTo>
                    <a:cubicBezTo>
                      <a:pt x="30" y="11"/>
                      <a:pt x="30" y="11"/>
                      <a:pt x="30" y="11"/>
                    </a:cubicBezTo>
                    <a:cubicBezTo>
                      <a:pt x="29" y="11"/>
                      <a:pt x="29" y="11"/>
                      <a:pt x="29" y="11"/>
                    </a:cubicBezTo>
                    <a:cubicBezTo>
                      <a:pt x="29" y="11"/>
                      <a:pt x="28" y="11"/>
                      <a:pt x="28" y="11"/>
                    </a:cubicBezTo>
                    <a:cubicBezTo>
                      <a:pt x="28" y="11"/>
                      <a:pt x="28" y="11"/>
                      <a:pt x="28" y="11"/>
                    </a:cubicBezTo>
                    <a:cubicBezTo>
                      <a:pt x="28" y="11"/>
                      <a:pt x="28" y="11"/>
                      <a:pt x="28" y="11"/>
                    </a:cubicBezTo>
                    <a:cubicBezTo>
                      <a:pt x="26" y="12"/>
                      <a:pt x="26" y="12"/>
                      <a:pt x="26" y="12"/>
                    </a:cubicBezTo>
                    <a:cubicBezTo>
                      <a:pt x="26" y="12"/>
                      <a:pt x="26" y="12"/>
                      <a:pt x="26" y="12"/>
                    </a:cubicBezTo>
                    <a:cubicBezTo>
                      <a:pt x="26" y="12"/>
                      <a:pt x="25" y="12"/>
                      <a:pt x="24" y="13"/>
                    </a:cubicBezTo>
                    <a:cubicBezTo>
                      <a:pt x="24" y="13"/>
                      <a:pt x="24" y="13"/>
                      <a:pt x="24" y="13"/>
                    </a:cubicBezTo>
                    <a:cubicBezTo>
                      <a:pt x="23" y="13"/>
                      <a:pt x="23" y="13"/>
                      <a:pt x="22" y="13"/>
                    </a:cubicBezTo>
                    <a:cubicBezTo>
                      <a:pt x="22" y="13"/>
                      <a:pt x="22" y="13"/>
                      <a:pt x="22" y="13"/>
                    </a:cubicBezTo>
                    <a:cubicBezTo>
                      <a:pt x="21" y="13"/>
                      <a:pt x="21" y="13"/>
                      <a:pt x="21" y="13"/>
                    </a:cubicBezTo>
                    <a:cubicBezTo>
                      <a:pt x="21" y="13"/>
                      <a:pt x="20" y="13"/>
                      <a:pt x="20" y="13"/>
                    </a:cubicBezTo>
                    <a:cubicBezTo>
                      <a:pt x="20" y="13"/>
                      <a:pt x="20" y="13"/>
                      <a:pt x="20" y="13"/>
                    </a:cubicBezTo>
                    <a:cubicBezTo>
                      <a:pt x="20" y="13"/>
                      <a:pt x="20" y="13"/>
                      <a:pt x="20" y="13"/>
                    </a:cubicBezTo>
                    <a:cubicBezTo>
                      <a:pt x="18" y="13"/>
                      <a:pt x="18" y="13"/>
                      <a:pt x="18" y="13"/>
                    </a:cubicBezTo>
                    <a:cubicBezTo>
                      <a:pt x="18" y="13"/>
                      <a:pt x="18" y="13"/>
                      <a:pt x="18" y="13"/>
                    </a:cubicBezTo>
                    <a:cubicBezTo>
                      <a:pt x="16" y="13"/>
                      <a:pt x="15" y="12"/>
                      <a:pt x="14" y="12"/>
                    </a:cubicBezTo>
                    <a:cubicBezTo>
                      <a:pt x="12" y="12"/>
                      <a:pt x="11" y="11"/>
                      <a:pt x="11" y="10"/>
                    </a:cubicBezTo>
                    <a:cubicBezTo>
                      <a:pt x="11" y="9"/>
                      <a:pt x="10" y="9"/>
                      <a:pt x="10" y="9"/>
                    </a:cubicBezTo>
                    <a:cubicBezTo>
                      <a:pt x="10" y="9"/>
                      <a:pt x="10" y="9"/>
                      <a:pt x="10" y="8"/>
                    </a:cubicBezTo>
                    <a:cubicBezTo>
                      <a:pt x="7" y="7"/>
                      <a:pt x="6" y="5"/>
                      <a:pt x="6" y="4"/>
                    </a:cubicBezTo>
                    <a:cubicBezTo>
                      <a:pt x="5" y="3"/>
                      <a:pt x="5" y="3"/>
                      <a:pt x="5" y="2"/>
                    </a:cubicBezTo>
                    <a:cubicBezTo>
                      <a:pt x="5" y="2"/>
                      <a:pt x="5" y="2"/>
                      <a:pt x="5" y="1"/>
                    </a:cubicBezTo>
                    <a:cubicBezTo>
                      <a:pt x="5" y="1"/>
                      <a:pt x="5" y="1"/>
                      <a:pt x="5" y="1"/>
                    </a:cubicBezTo>
                    <a:cubicBezTo>
                      <a:pt x="5" y="1"/>
                      <a:pt x="5" y="1"/>
                      <a:pt x="5" y="1"/>
                    </a:cubicBezTo>
                    <a:cubicBezTo>
                      <a:pt x="5" y="0"/>
                      <a:pt x="4" y="0"/>
                      <a:pt x="4" y="0"/>
                    </a:cubicBezTo>
                    <a:cubicBezTo>
                      <a:pt x="4" y="0"/>
                      <a:pt x="4" y="0"/>
                      <a:pt x="4" y="0"/>
                    </a:cubicBezTo>
                    <a:cubicBezTo>
                      <a:pt x="4" y="0"/>
                      <a:pt x="4" y="0"/>
                      <a:pt x="3" y="0"/>
                    </a:cubicBezTo>
                    <a:cubicBezTo>
                      <a:pt x="3" y="0"/>
                      <a:pt x="3" y="0"/>
                      <a:pt x="3" y="0"/>
                    </a:cubicBezTo>
                    <a:cubicBezTo>
                      <a:pt x="3" y="0"/>
                      <a:pt x="3" y="0"/>
                      <a:pt x="3" y="0"/>
                    </a:cubicBezTo>
                    <a:cubicBezTo>
                      <a:pt x="3" y="0"/>
                      <a:pt x="3" y="1"/>
                      <a:pt x="3" y="1"/>
                    </a:cubicBezTo>
                    <a:cubicBezTo>
                      <a:pt x="3" y="3"/>
                      <a:pt x="3" y="5"/>
                      <a:pt x="1" y="6"/>
                    </a:cubicBezTo>
                    <a:cubicBezTo>
                      <a:pt x="0" y="7"/>
                      <a:pt x="1" y="11"/>
                      <a:pt x="2" y="12"/>
                    </a:cubicBezTo>
                    <a:cubicBezTo>
                      <a:pt x="3" y="14"/>
                      <a:pt x="3" y="16"/>
                      <a:pt x="2" y="19"/>
                    </a:cubicBezTo>
                    <a:cubicBezTo>
                      <a:pt x="2" y="20"/>
                      <a:pt x="2" y="23"/>
                      <a:pt x="2" y="24"/>
                    </a:cubicBezTo>
                    <a:cubicBezTo>
                      <a:pt x="3" y="25"/>
                      <a:pt x="5" y="27"/>
                      <a:pt x="6" y="29"/>
                    </a:cubicBezTo>
                    <a:cubicBezTo>
                      <a:pt x="6" y="30"/>
                      <a:pt x="7" y="30"/>
                      <a:pt x="7" y="31"/>
                    </a:cubicBezTo>
                    <a:cubicBezTo>
                      <a:pt x="7" y="31"/>
                      <a:pt x="7" y="31"/>
                      <a:pt x="7" y="31"/>
                    </a:cubicBezTo>
                    <a:cubicBezTo>
                      <a:pt x="7" y="32"/>
                      <a:pt x="7" y="32"/>
                      <a:pt x="7" y="33"/>
                    </a:cubicBezTo>
                    <a:cubicBezTo>
                      <a:pt x="7" y="33"/>
                      <a:pt x="7" y="33"/>
                      <a:pt x="7" y="33"/>
                    </a:cubicBezTo>
                    <a:cubicBezTo>
                      <a:pt x="8" y="33"/>
                      <a:pt x="8" y="33"/>
                      <a:pt x="8" y="34"/>
                    </a:cubicBezTo>
                    <a:cubicBezTo>
                      <a:pt x="8" y="34"/>
                      <a:pt x="8" y="34"/>
                      <a:pt x="8" y="34"/>
                    </a:cubicBezTo>
                    <a:cubicBezTo>
                      <a:pt x="8" y="34"/>
                      <a:pt x="8" y="34"/>
                      <a:pt x="8" y="34"/>
                    </a:cubicBezTo>
                    <a:cubicBezTo>
                      <a:pt x="8" y="34"/>
                      <a:pt x="8" y="34"/>
                      <a:pt x="8" y="34"/>
                    </a:cubicBezTo>
                    <a:cubicBezTo>
                      <a:pt x="8" y="35"/>
                      <a:pt x="8" y="36"/>
                      <a:pt x="9" y="36"/>
                    </a:cubicBezTo>
                    <a:cubicBezTo>
                      <a:pt x="10" y="38"/>
                      <a:pt x="12" y="41"/>
                      <a:pt x="12" y="43"/>
                    </a:cubicBezTo>
                    <a:cubicBezTo>
                      <a:pt x="12" y="45"/>
                      <a:pt x="15" y="48"/>
                      <a:pt x="16" y="48"/>
                    </a:cubicBezTo>
                    <a:cubicBezTo>
                      <a:pt x="18" y="48"/>
                      <a:pt x="20" y="48"/>
                      <a:pt x="22" y="50"/>
                    </a:cubicBezTo>
                    <a:cubicBezTo>
                      <a:pt x="23" y="51"/>
                      <a:pt x="23" y="53"/>
                      <a:pt x="22" y="54"/>
                    </a:cubicBezTo>
                    <a:cubicBezTo>
                      <a:pt x="22" y="55"/>
                      <a:pt x="22" y="56"/>
                      <a:pt x="22" y="57"/>
                    </a:cubicBezTo>
                    <a:cubicBezTo>
                      <a:pt x="22" y="59"/>
                      <a:pt x="23" y="60"/>
                      <a:pt x="22" y="61"/>
                    </a:cubicBezTo>
                    <a:cubicBezTo>
                      <a:pt x="21" y="62"/>
                      <a:pt x="20" y="62"/>
                      <a:pt x="19" y="62"/>
                    </a:cubicBezTo>
                    <a:cubicBezTo>
                      <a:pt x="19" y="63"/>
                      <a:pt x="19" y="64"/>
                      <a:pt x="18" y="65"/>
                    </a:cubicBezTo>
                    <a:cubicBezTo>
                      <a:pt x="18" y="68"/>
                      <a:pt x="17" y="70"/>
                      <a:pt x="16" y="71"/>
                    </a:cubicBezTo>
                    <a:cubicBezTo>
                      <a:pt x="15" y="72"/>
                      <a:pt x="16" y="77"/>
                      <a:pt x="17" y="78"/>
                    </a:cubicBezTo>
                    <a:cubicBezTo>
                      <a:pt x="23" y="81"/>
                      <a:pt x="24" y="84"/>
                      <a:pt x="23" y="86"/>
                    </a:cubicBezTo>
                    <a:cubicBezTo>
                      <a:pt x="24" y="88"/>
                      <a:pt x="31" y="92"/>
                      <a:pt x="34" y="92"/>
                    </a:cubicBezTo>
                    <a:cubicBezTo>
                      <a:pt x="37" y="93"/>
                      <a:pt x="38" y="95"/>
                      <a:pt x="39" y="97"/>
                    </a:cubicBezTo>
                    <a:cubicBezTo>
                      <a:pt x="40" y="98"/>
                      <a:pt x="40" y="99"/>
                      <a:pt x="40" y="99"/>
                    </a:cubicBezTo>
                    <a:cubicBezTo>
                      <a:pt x="42" y="101"/>
                      <a:pt x="41" y="104"/>
                      <a:pt x="41" y="106"/>
                    </a:cubicBezTo>
                    <a:cubicBezTo>
                      <a:pt x="41" y="106"/>
                      <a:pt x="41" y="106"/>
                      <a:pt x="40" y="106"/>
                    </a:cubicBezTo>
                    <a:cubicBezTo>
                      <a:pt x="40" y="107"/>
                      <a:pt x="40" y="108"/>
                      <a:pt x="40" y="108"/>
                    </a:cubicBezTo>
                    <a:cubicBezTo>
                      <a:pt x="40" y="108"/>
                      <a:pt x="41" y="109"/>
                      <a:pt x="41" y="110"/>
                    </a:cubicBezTo>
                    <a:cubicBezTo>
                      <a:pt x="43" y="111"/>
                      <a:pt x="45" y="113"/>
                      <a:pt x="44" y="116"/>
                    </a:cubicBezTo>
                    <a:cubicBezTo>
                      <a:pt x="44" y="116"/>
                      <a:pt x="44" y="117"/>
                      <a:pt x="44" y="117"/>
                    </a:cubicBezTo>
                    <a:cubicBezTo>
                      <a:pt x="44" y="117"/>
                      <a:pt x="44" y="117"/>
                      <a:pt x="44" y="117"/>
                    </a:cubicBezTo>
                    <a:cubicBezTo>
                      <a:pt x="44" y="117"/>
                      <a:pt x="45" y="117"/>
                      <a:pt x="45" y="118"/>
                    </a:cubicBezTo>
                    <a:cubicBezTo>
                      <a:pt x="45" y="118"/>
                      <a:pt x="45" y="118"/>
                      <a:pt x="45" y="118"/>
                    </a:cubicBezTo>
                    <a:cubicBezTo>
                      <a:pt x="45" y="118"/>
                      <a:pt x="45" y="118"/>
                      <a:pt x="45" y="118"/>
                    </a:cubicBezTo>
                    <a:cubicBezTo>
                      <a:pt x="45" y="119"/>
                      <a:pt x="46" y="119"/>
                      <a:pt x="46" y="119"/>
                    </a:cubicBezTo>
                    <a:cubicBezTo>
                      <a:pt x="46" y="119"/>
                      <a:pt x="46" y="119"/>
                      <a:pt x="46" y="119"/>
                    </a:cubicBezTo>
                    <a:cubicBezTo>
                      <a:pt x="46" y="119"/>
                      <a:pt x="46" y="120"/>
                      <a:pt x="46" y="120"/>
                    </a:cubicBezTo>
                    <a:cubicBezTo>
                      <a:pt x="47" y="120"/>
                      <a:pt x="47" y="120"/>
                      <a:pt x="47" y="120"/>
                    </a:cubicBezTo>
                    <a:cubicBezTo>
                      <a:pt x="47" y="120"/>
                      <a:pt x="47" y="121"/>
                      <a:pt x="47" y="121"/>
                    </a:cubicBezTo>
                    <a:cubicBezTo>
                      <a:pt x="47" y="121"/>
                      <a:pt x="48" y="121"/>
                      <a:pt x="48" y="121"/>
                    </a:cubicBezTo>
                    <a:cubicBezTo>
                      <a:pt x="48" y="121"/>
                      <a:pt x="48" y="121"/>
                      <a:pt x="48" y="122"/>
                    </a:cubicBezTo>
                    <a:cubicBezTo>
                      <a:pt x="48" y="122"/>
                      <a:pt x="48" y="122"/>
                      <a:pt x="49" y="122"/>
                    </a:cubicBezTo>
                    <a:cubicBezTo>
                      <a:pt x="49" y="122"/>
                      <a:pt x="49" y="122"/>
                      <a:pt x="49" y="122"/>
                    </a:cubicBezTo>
                    <a:cubicBezTo>
                      <a:pt x="49" y="122"/>
                      <a:pt x="49" y="123"/>
                      <a:pt x="49" y="123"/>
                    </a:cubicBezTo>
                    <a:cubicBezTo>
                      <a:pt x="50" y="122"/>
                      <a:pt x="51" y="122"/>
                      <a:pt x="51" y="122"/>
                    </a:cubicBezTo>
                    <a:cubicBezTo>
                      <a:pt x="52" y="122"/>
                      <a:pt x="52" y="122"/>
                      <a:pt x="53" y="122"/>
                    </a:cubicBezTo>
                    <a:cubicBezTo>
                      <a:pt x="53" y="121"/>
                      <a:pt x="54" y="120"/>
                      <a:pt x="55" y="120"/>
                    </a:cubicBezTo>
                    <a:cubicBezTo>
                      <a:pt x="56" y="120"/>
                      <a:pt x="57" y="121"/>
                      <a:pt x="58" y="122"/>
                    </a:cubicBezTo>
                    <a:cubicBezTo>
                      <a:pt x="58" y="122"/>
                      <a:pt x="60" y="122"/>
                      <a:pt x="61" y="121"/>
                    </a:cubicBezTo>
                    <a:cubicBezTo>
                      <a:pt x="62" y="121"/>
                      <a:pt x="63" y="121"/>
                      <a:pt x="64" y="121"/>
                    </a:cubicBezTo>
                    <a:cubicBezTo>
                      <a:pt x="65" y="121"/>
                      <a:pt x="68" y="121"/>
                      <a:pt x="78" y="140"/>
                    </a:cubicBezTo>
                    <a:cubicBezTo>
                      <a:pt x="78" y="141"/>
                      <a:pt x="79" y="142"/>
                      <a:pt x="79" y="144"/>
                    </a:cubicBezTo>
                    <a:cubicBezTo>
                      <a:pt x="81" y="146"/>
                      <a:pt x="81" y="148"/>
                      <a:pt x="83" y="149"/>
                    </a:cubicBezTo>
                    <a:cubicBezTo>
                      <a:pt x="84" y="150"/>
                      <a:pt x="86" y="150"/>
                      <a:pt x="87" y="151"/>
                    </a:cubicBezTo>
                    <a:cubicBezTo>
                      <a:pt x="90" y="151"/>
                      <a:pt x="94" y="152"/>
                      <a:pt x="97" y="156"/>
                    </a:cubicBezTo>
                    <a:cubicBezTo>
                      <a:pt x="102" y="161"/>
                      <a:pt x="116" y="165"/>
                      <a:pt x="122" y="165"/>
                    </a:cubicBezTo>
                    <a:cubicBezTo>
                      <a:pt x="124" y="165"/>
                      <a:pt x="126" y="164"/>
                      <a:pt x="128" y="163"/>
                    </a:cubicBezTo>
                    <a:cubicBezTo>
                      <a:pt x="131" y="162"/>
                      <a:pt x="134" y="160"/>
                      <a:pt x="138" y="160"/>
                    </a:cubicBezTo>
                    <a:cubicBezTo>
                      <a:pt x="138" y="160"/>
                      <a:pt x="139" y="160"/>
                      <a:pt x="140" y="160"/>
                    </a:cubicBezTo>
                    <a:cubicBezTo>
                      <a:pt x="146" y="162"/>
                      <a:pt x="148" y="167"/>
                      <a:pt x="148" y="171"/>
                    </a:cubicBezTo>
                    <a:cubicBezTo>
                      <a:pt x="149" y="173"/>
                      <a:pt x="149" y="175"/>
                      <a:pt x="150" y="176"/>
                    </a:cubicBezTo>
                    <a:cubicBezTo>
                      <a:pt x="152" y="178"/>
                      <a:pt x="167" y="180"/>
                      <a:pt x="176" y="181"/>
                    </a:cubicBezTo>
                    <a:cubicBezTo>
                      <a:pt x="182" y="182"/>
                      <a:pt x="186" y="182"/>
                      <a:pt x="188" y="183"/>
                    </a:cubicBezTo>
                    <a:cubicBezTo>
                      <a:pt x="190" y="183"/>
                      <a:pt x="193" y="183"/>
                      <a:pt x="197" y="184"/>
                    </a:cubicBezTo>
                    <a:cubicBezTo>
                      <a:pt x="197" y="183"/>
                      <a:pt x="197" y="183"/>
                      <a:pt x="197" y="183"/>
                    </a:cubicBezTo>
                    <a:cubicBezTo>
                      <a:pt x="197" y="177"/>
                      <a:pt x="201" y="172"/>
                      <a:pt x="205" y="169"/>
                    </a:cubicBezTo>
                    <a:cubicBezTo>
                      <a:pt x="209" y="168"/>
                      <a:pt x="212" y="167"/>
                      <a:pt x="216" y="166"/>
                    </a:cubicBezTo>
                    <a:cubicBezTo>
                      <a:pt x="216" y="165"/>
                      <a:pt x="214" y="162"/>
                      <a:pt x="213" y="162"/>
                    </a:cubicBezTo>
                    <a:cubicBezTo>
                      <a:pt x="211" y="161"/>
                      <a:pt x="211" y="158"/>
                      <a:pt x="210" y="155"/>
                    </a:cubicBezTo>
                    <a:cubicBezTo>
                      <a:pt x="210" y="152"/>
                      <a:pt x="210" y="150"/>
                      <a:pt x="208" y="149"/>
                    </a:cubicBezTo>
                    <a:cubicBezTo>
                      <a:pt x="201" y="146"/>
                      <a:pt x="197" y="142"/>
                      <a:pt x="195" y="138"/>
                    </a:cubicBezTo>
                    <a:cubicBezTo>
                      <a:pt x="195" y="137"/>
                      <a:pt x="193" y="135"/>
                      <a:pt x="192"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2" name="Freeform 1179"/>
              <p:cNvSpPr>
                <a:spLocks/>
              </p:cNvSpPr>
              <p:nvPr/>
            </p:nvSpPr>
            <p:spPr bwMode="auto">
              <a:xfrm>
                <a:off x="3443" y="2425"/>
                <a:ext cx="77" cy="51"/>
              </a:xfrm>
              <a:custGeom>
                <a:avLst/>
                <a:gdLst>
                  <a:gd name="T0" fmla="*/ 64 w 81"/>
                  <a:gd name="T1" fmla="*/ 20 h 54"/>
                  <a:gd name="T2" fmla="*/ 61 w 81"/>
                  <a:gd name="T3" fmla="*/ 21 h 54"/>
                  <a:gd name="T4" fmla="*/ 59 w 81"/>
                  <a:gd name="T5" fmla="*/ 21 h 54"/>
                  <a:gd name="T6" fmla="*/ 56 w 81"/>
                  <a:gd name="T7" fmla="*/ 21 h 54"/>
                  <a:gd name="T8" fmla="*/ 53 w 81"/>
                  <a:gd name="T9" fmla="*/ 20 h 54"/>
                  <a:gd name="T10" fmla="*/ 51 w 81"/>
                  <a:gd name="T11" fmla="*/ 20 h 54"/>
                  <a:gd name="T12" fmla="*/ 43 w 81"/>
                  <a:gd name="T13" fmla="*/ 18 h 54"/>
                  <a:gd name="T14" fmla="*/ 34 w 81"/>
                  <a:gd name="T15" fmla="*/ 18 h 54"/>
                  <a:gd name="T16" fmla="*/ 31 w 81"/>
                  <a:gd name="T17" fmla="*/ 17 h 54"/>
                  <a:gd name="T18" fmla="*/ 24 w 81"/>
                  <a:gd name="T19" fmla="*/ 18 h 54"/>
                  <a:gd name="T20" fmla="*/ 21 w 81"/>
                  <a:gd name="T21" fmla="*/ 18 h 54"/>
                  <a:gd name="T22" fmla="*/ 20 w 81"/>
                  <a:gd name="T23" fmla="*/ 18 h 54"/>
                  <a:gd name="T24" fmla="*/ 18 w 81"/>
                  <a:gd name="T25" fmla="*/ 18 h 54"/>
                  <a:gd name="T26" fmla="*/ 17 w 81"/>
                  <a:gd name="T27" fmla="*/ 17 h 54"/>
                  <a:gd name="T28" fmla="*/ 18 w 81"/>
                  <a:gd name="T29" fmla="*/ 11 h 54"/>
                  <a:gd name="T30" fmla="*/ 27 w 81"/>
                  <a:gd name="T31" fmla="*/ 6 h 54"/>
                  <a:gd name="T32" fmla="*/ 29 w 81"/>
                  <a:gd name="T33" fmla="*/ 7 h 54"/>
                  <a:gd name="T34" fmla="*/ 30 w 81"/>
                  <a:gd name="T35" fmla="*/ 5 h 54"/>
                  <a:gd name="T36" fmla="*/ 31 w 81"/>
                  <a:gd name="T37" fmla="*/ 3 h 54"/>
                  <a:gd name="T38" fmla="*/ 31 w 81"/>
                  <a:gd name="T39" fmla="*/ 1 h 54"/>
                  <a:gd name="T40" fmla="*/ 27 w 81"/>
                  <a:gd name="T41" fmla="*/ 3 h 54"/>
                  <a:gd name="T42" fmla="*/ 21 w 81"/>
                  <a:gd name="T43" fmla="*/ 4 h 54"/>
                  <a:gd name="T44" fmla="*/ 12 w 81"/>
                  <a:gd name="T45" fmla="*/ 11 h 54"/>
                  <a:gd name="T46" fmla="*/ 9 w 81"/>
                  <a:gd name="T47" fmla="*/ 17 h 54"/>
                  <a:gd name="T48" fmla="*/ 0 w 81"/>
                  <a:gd name="T49" fmla="*/ 20 h 54"/>
                  <a:gd name="T50" fmla="*/ 7 w 81"/>
                  <a:gd name="T51" fmla="*/ 28 h 54"/>
                  <a:gd name="T52" fmla="*/ 7 w 81"/>
                  <a:gd name="T53" fmla="*/ 39 h 54"/>
                  <a:gd name="T54" fmla="*/ 6 w 81"/>
                  <a:gd name="T55" fmla="*/ 40 h 54"/>
                  <a:gd name="T56" fmla="*/ 6 w 81"/>
                  <a:gd name="T57" fmla="*/ 41 h 54"/>
                  <a:gd name="T58" fmla="*/ 5 w 81"/>
                  <a:gd name="T59" fmla="*/ 42 h 54"/>
                  <a:gd name="T60" fmla="*/ 4 w 81"/>
                  <a:gd name="T61" fmla="*/ 43 h 54"/>
                  <a:gd name="T62" fmla="*/ 4 w 81"/>
                  <a:gd name="T63" fmla="*/ 45 h 54"/>
                  <a:gd name="T64" fmla="*/ 4 w 81"/>
                  <a:gd name="T65" fmla="*/ 46 h 54"/>
                  <a:gd name="T66" fmla="*/ 3 w 81"/>
                  <a:gd name="T67" fmla="*/ 48 h 54"/>
                  <a:gd name="T68" fmla="*/ 4 w 81"/>
                  <a:gd name="T69" fmla="*/ 49 h 54"/>
                  <a:gd name="T70" fmla="*/ 4 w 81"/>
                  <a:gd name="T71" fmla="*/ 49 h 54"/>
                  <a:gd name="T72" fmla="*/ 9 w 81"/>
                  <a:gd name="T73" fmla="*/ 47 h 54"/>
                  <a:gd name="T74" fmla="*/ 15 w 81"/>
                  <a:gd name="T75" fmla="*/ 47 h 54"/>
                  <a:gd name="T76" fmla="*/ 23 w 81"/>
                  <a:gd name="T77" fmla="*/ 42 h 54"/>
                  <a:gd name="T78" fmla="*/ 39 w 81"/>
                  <a:gd name="T79" fmla="*/ 30 h 54"/>
                  <a:gd name="T80" fmla="*/ 43 w 81"/>
                  <a:gd name="T81" fmla="*/ 36 h 54"/>
                  <a:gd name="T82" fmla="*/ 46 w 81"/>
                  <a:gd name="T83" fmla="*/ 49 h 54"/>
                  <a:gd name="T84" fmla="*/ 49 w 81"/>
                  <a:gd name="T85" fmla="*/ 53 h 54"/>
                  <a:gd name="T86" fmla="*/ 52 w 81"/>
                  <a:gd name="T87" fmla="*/ 52 h 54"/>
                  <a:gd name="T88" fmla="*/ 55 w 81"/>
                  <a:gd name="T89" fmla="*/ 51 h 54"/>
                  <a:gd name="T90" fmla="*/ 69 w 81"/>
                  <a:gd name="T91" fmla="*/ 43 h 54"/>
                  <a:gd name="T92" fmla="*/ 69 w 81"/>
                  <a:gd name="T93" fmla="*/ 43 h 54"/>
                  <a:gd name="T94" fmla="*/ 71 w 81"/>
                  <a:gd name="T95" fmla="*/ 46 h 54"/>
                  <a:gd name="T96" fmla="*/ 73 w 81"/>
                  <a:gd name="T97" fmla="*/ 46 h 54"/>
                  <a:gd name="T98" fmla="*/ 73 w 81"/>
                  <a:gd name="T99" fmla="*/ 46 h 54"/>
                  <a:gd name="T100" fmla="*/ 76 w 81"/>
                  <a:gd name="T101" fmla="*/ 46 h 54"/>
                  <a:gd name="T102" fmla="*/ 77 w 81"/>
                  <a:gd name="T103" fmla="*/ 47 h 54"/>
                  <a:gd name="T104" fmla="*/ 79 w 81"/>
                  <a:gd name="T105" fmla="*/ 47 h 54"/>
                  <a:gd name="T106" fmla="*/ 81 w 81"/>
                  <a:gd name="T107" fmla="*/ 48 h 54"/>
                  <a:gd name="T108" fmla="*/ 70 w 81"/>
                  <a:gd name="T109" fmla="*/ 29 h 54"/>
                  <a:gd name="T110" fmla="*/ 68 w 81"/>
                  <a:gd name="T111" fmla="*/ 24 h 54"/>
                  <a:gd name="T112" fmla="*/ 66 w 81"/>
                  <a:gd name="T113"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54">
                    <a:moveTo>
                      <a:pt x="65" y="20"/>
                    </a:moveTo>
                    <a:cubicBezTo>
                      <a:pt x="65" y="20"/>
                      <a:pt x="65" y="20"/>
                      <a:pt x="64" y="20"/>
                    </a:cubicBezTo>
                    <a:cubicBezTo>
                      <a:pt x="64" y="20"/>
                      <a:pt x="63" y="20"/>
                      <a:pt x="62" y="21"/>
                    </a:cubicBezTo>
                    <a:cubicBezTo>
                      <a:pt x="62" y="21"/>
                      <a:pt x="62" y="21"/>
                      <a:pt x="61" y="21"/>
                    </a:cubicBezTo>
                    <a:cubicBezTo>
                      <a:pt x="61" y="21"/>
                      <a:pt x="60" y="21"/>
                      <a:pt x="59" y="21"/>
                    </a:cubicBezTo>
                    <a:cubicBezTo>
                      <a:pt x="59" y="21"/>
                      <a:pt x="59" y="21"/>
                      <a:pt x="59" y="21"/>
                    </a:cubicBezTo>
                    <a:cubicBezTo>
                      <a:pt x="58" y="21"/>
                      <a:pt x="57" y="21"/>
                      <a:pt x="56" y="21"/>
                    </a:cubicBezTo>
                    <a:cubicBezTo>
                      <a:pt x="56" y="21"/>
                      <a:pt x="56" y="21"/>
                      <a:pt x="56" y="21"/>
                    </a:cubicBezTo>
                    <a:cubicBezTo>
                      <a:pt x="56" y="21"/>
                      <a:pt x="56" y="21"/>
                      <a:pt x="56" y="21"/>
                    </a:cubicBezTo>
                    <a:cubicBezTo>
                      <a:pt x="55" y="21"/>
                      <a:pt x="54" y="21"/>
                      <a:pt x="53" y="20"/>
                    </a:cubicBezTo>
                    <a:cubicBezTo>
                      <a:pt x="53" y="20"/>
                      <a:pt x="53" y="20"/>
                      <a:pt x="53" y="20"/>
                    </a:cubicBezTo>
                    <a:cubicBezTo>
                      <a:pt x="53" y="20"/>
                      <a:pt x="52" y="20"/>
                      <a:pt x="51" y="20"/>
                    </a:cubicBezTo>
                    <a:cubicBezTo>
                      <a:pt x="50" y="21"/>
                      <a:pt x="49" y="21"/>
                      <a:pt x="49" y="21"/>
                    </a:cubicBezTo>
                    <a:cubicBezTo>
                      <a:pt x="48" y="21"/>
                      <a:pt x="45" y="21"/>
                      <a:pt x="43" y="18"/>
                    </a:cubicBezTo>
                    <a:cubicBezTo>
                      <a:pt x="42" y="18"/>
                      <a:pt x="41" y="18"/>
                      <a:pt x="41" y="18"/>
                    </a:cubicBezTo>
                    <a:cubicBezTo>
                      <a:pt x="39" y="19"/>
                      <a:pt x="36" y="19"/>
                      <a:pt x="34" y="18"/>
                    </a:cubicBezTo>
                    <a:cubicBezTo>
                      <a:pt x="34" y="18"/>
                      <a:pt x="33" y="18"/>
                      <a:pt x="33" y="18"/>
                    </a:cubicBezTo>
                    <a:cubicBezTo>
                      <a:pt x="33" y="18"/>
                      <a:pt x="32" y="18"/>
                      <a:pt x="31" y="17"/>
                    </a:cubicBezTo>
                    <a:cubicBezTo>
                      <a:pt x="30" y="17"/>
                      <a:pt x="30" y="17"/>
                      <a:pt x="29" y="17"/>
                    </a:cubicBezTo>
                    <a:cubicBezTo>
                      <a:pt x="28" y="17"/>
                      <a:pt x="26" y="18"/>
                      <a:pt x="24" y="18"/>
                    </a:cubicBezTo>
                    <a:cubicBezTo>
                      <a:pt x="23" y="18"/>
                      <a:pt x="22" y="18"/>
                      <a:pt x="21" y="18"/>
                    </a:cubicBezTo>
                    <a:cubicBezTo>
                      <a:pt x="21" y="18"/>
                      <a:pt x="21" y="18"/>
                      <a:pt x="21" y="18"/>
                    </a:cubicBezTo>
                    <a:cubicBezTo>
                      <a:pt x="21" y="18"/>
                      <a:pt x="20" y="18"/>
                      <a:pt x="20" y="18"/>
                    </a:cubicBezTo>
                    <a:cubicBezTo>
                      <a:pt x="20" y="18"/>
                      <a:pt x="20" y="18"/>
                      <a:pt x="20" y="18"/>
                    </a:cubicBezTo>
                    <a:cubicBezTo>
                      <a:pt x="19" y="18"/>
                      <a:pt x="19" y="18"/>
                      <a:pt x="19" y="18"/>
                    </a:cubicBezTo>
                    <a:cubicBezTo>
                      <a:pt x="19" y="18"/>
                      <a:pt x="18" y="18"/>
                      <a:pt x="18" y="18"/>
                    </a:cubicBezTo>
                    <a:cubicBezTo>
                      <a:pt x="18" y="17"/>
                      <a:pt x="18" y="17"/>
                      <a:pt x="17" y="17"/>
                    </a:cubicBezTo>
                    <a:cubicBezTo>
                      <a:pt x="17" y="17"/>
                      <a:pt x="17" y="17"/>
                      <a:pt x="17" y="17"/>
                    </a:cubicBezTo>
                    <a:cubicBezTo>
                      <a:pt x="17" y="17"/>
                      <a:pt x="16" y="16"/>
                      <a:pt x="16" y="15"/>
                    </a:cubicBezTo>
                    <a:cubicBezTo>
                      <a:pt x="16" y="14"/>
                      <a:pt x="17" y="13"/>
                      <a:pt x="18" y="11"/>
                    </a:cubicBezTo>
                    <a:cubicBezTo>
                      <a:pt x="20" y="9"/>
                      <a:pt x="23" y="7"/>
                      <a:pt x="25" y="6"/>
                    </a:cubicBezTo>
                    <a:cubicBezTo>
                      <a:pt x="26" y="6"/>
                      <a:pt x="26" y="6"/>
                      <a:pt x="27" y="6"/>
                    </a:cubicBezTo>
                    <a:cubicBezTo>
                      <a:pt x="27" y="6"/>
                      <a:pt x="28" y="7"/>
                      <a:pt x="29" y="7"/>
                    </a:cubicBezTo>
                    <a:cubicBezTo>
                      <a:pt x="29" y="7"/>
                      <a:pt x="29" y="7"/>
                      <a:pt x="29" y="7"/>
                    </a:cubicBezTo>
                    <a:cubicBezTo>
                      <a:pt x="29" y="6"/>
                      <a:pt x="29" y="6"/>
                      <a:pt x="29" y="6"/>
                    </a:cubicBezTo>
                    <a:cubicBezTo>
                      <a:pt x="29" y="5"/>
                      <a:pt x="30" y="5"/>
                      <a:pt x="30" y="5"/>
                    </a:cubicBezTo>
                    <a:cubicBezTo>
                      <a:pt x="30" y="4"/>
                      <a:pt x="30" y="4"/>
                      <a:pt x="30" y="3"/>
                    </a:cubicBezTo>
                    <a:cubicBezTo>
                      <a:pt x="31" y="3"/>
                      <a:pt x="31" y="3"/>
                      <a:pt x="31" y="3"/>
                    </a:cubicBezTo>
                    <a:cubicBezTo>
                      <a:pt x="31" y="2"/>
                      <a:pt x="31" y="2"/>
                      <a:pt x="31" y="2"/>
                    </a:cubicBezTo>
                    <a:cubicBezTo>
                      <a:pt x="31" y="2"/>
                      <a:pt x="31" y="1"/>
                      <a:pt x="31" y="1"/>
                    </a:cubicBezTo>
                    <a:cubicBezTo>
                      <a:pt x="32" y="1"/>
                      <a:pt x="32" y="1"/>
                      <a:pt x="32" y="0"/>
                    </a:cubicBezTo>
                    <a:cubicBezTo>
                      <a:pt x="31" y="1"/>
                      <a:pt x="29" y="1"/>
                      <a:pt x="27" y="3"/>
                    </a:cubicBezTo>
                    <a:cubicBezTo>
                      <a:pt x="26" y="4"/>
                      <a:pt x="24" y="4"/>
                      <a:pt x="23" y="4"/>
                    </a:cubicBezTo>
                    <a:cubicBezTo>
                      <a:pt x="23" y="4"/>
                      <a:pt x="22" y="4"/>
                      <a:pt x="21" y="4"/>
                    </a:cubicBezTo>
                    <a:cubicBezTo>
                      <a:pt x="20" y="3"/>
                      <a:pt x="19" y="4"/>
                      <a:pt x="19" y="4"/>
                    </a:cubicBezTo>
                    <a:cubicBezTo>
                      <a:pt x="19" y="6"/>
                      <a:pt x="17" y="11"/>
                      <a:pt x="12" y="11"/>
                    </a:cubicBezTo>
                    <a:cubicBezTo>
                      <a:pt x="12" y="11"/>
                      <a:pt x="12" y="12"/>
                      <a:pt x="12" y="12"/>
                    </a:cubicBezTo>
                    <a:cubicBezTo>
                      <a:pt x="12" y="13"/>
                      <a:pt x="12" y="16"/>
                      <a:pt x="9" y="17"/>
                    </a:cubicBezTo>
                    <a:cubicBezTo>
                      <a:pt x="8" y="18"/>
                      <a:pt x="6" y="18"/>
                      <a:pt x="5" y="18"/>
                    </a:cubicBezTo>
                    <a:cubicBezTo>
                      <a:pt x="3" y="18"/>
                      <a:pt x="0" y="19"/>
                      <a:pt x="0" y="20"/>
                    </a:cubicBezTo>
                    <a:cubicBezTo>
                      <a:pt x="0" y="20"/>
                      <a:pt x="1" y="21"/>
                      <a:pt x="2" y="22"/>
                    </a:cubicBezTo>
                    <a:cubicBezTo>
                      <a:pt x="4" y="23"/>
                      <a:pt x="7" y="25"/>
                      <a:pt x="7" y="28"/>
                    </a:cubicBezTo>
                    <a:cubicBezTo>
                      <a:pt x="7" y="29"/>
                      <a:pt x="7" y="31"/>
                      <a:pt x="8" y="32"/>
                    </a:cubicBezTo>
                    <a:cubicBezTo>
                      <a:pt x="9" y="34"/>
                      <a:pt x="10" y="37"/>
                      <a:pt x="7" y="39"/>
                    </a:cubicBezTo>
                    <a:cubicBezTo>
                      <a:pt x="7" y="40"/>
                      <a:pt x="7" y="40"/>
                      <a:pt x="7" y="40"/>
                    </a:cubicBezTo>
                    <a:cubicBezTo>
                      <a:pt x="7" y="40"/>
                      <a:pt x="6" y="40"/>
                      <a:pt x="6" y="40"/>
                    </a:cubicBezTo>
                    <a:cubicBezTo>
                      <a:pt x="6" y="40"/>
                      <a:pt x="6" y="41"/>
                      <a:pt x="6" y="41"/>
                    </a:cubicBezTo>
                    <a:cubicBezTo>
                      <a:pt x="6" y="41"/>
                      <a:pt x="6" y="41"/>
                      <a:pt x="6" y="41"/>
                    </a:cubicBezTo>
                    <a:cubicBezTo>
                      <a:pt x="6" y="41"/>
                      <a:pt x="5" y="41"/>
                      <a:pt x="5" y="42"/>
                    </a:cubicBezTo>
                    <a:cubicBezTo>
                      <a:pt x="5" y="42"/>
                      <a:pt x="5" y="42"/>
                      <a:pt x="5" y="42"/>
                    </a:cubicBezTo>
                    <a:cubicBezTo>
                      <a:pt x="5" y="42"/>
                      <a:pt x="5" y="42"/>
                      <a:pt x="5" y="43"/>
                    </a:cubicBezTo>
                    <a:cubicBezTo>
                      <a:pt x="5" y="43"/>
                      <a:pt x="4" y="43"/>
                      <a:pt x="4" y="43"/>
                    </a:cubicBezTo>
                    <a:cubicBezTo>
                      <a:pt x="4" y="43"/>
                      <a:pt x="4" y="44"/>
                      <a:pt x="4" y="44"/>
                    </a:cubicBezTo>
                    <a:cubicBezTo>
                      <a:pt x="4" y="44"/>
                      <a:pt x="4" y="44"/>
                      <a:pt x="4" y="45"/>
                    </a:cubicBezTo>
                    <a:cubicBezTo>
                      <a:pt x="4" y="45"/>
                      <a:pt x="4" y="45"/>
                      <a:pt x="4" y="45"/>
                    </a:cubicBezTo>
                    <a:cubicBezTo>
                      <a:pt x="4" y="46"/>
                      <a:pt x="4" y="46"/>
                      <a:pt x="4" y="46"/>
                    </a:cubicBezTo>
                    <a:cubicBezTo>
                      <a:pt x="4" y="46"/>
                      <a:pt x="4" y="47"/>
                      <a:pt x="3" y="47"/>
                    </a:cubicBezTo>
                    <a:cubicBezTo>
                      <a:pt x="3" y="47"/>
                      <a:pt x="3" y="48"/>
                      <a:pt x="3" y="48"/>
                    </a:cubicBezTo>
                    <a:cubicBezTo>
                      <a:pt x="3" y="48"/>
                      <a:pt x="3" y="48"/>
                      <a:pt x="3" y="49"/>
                    </a:cubicBezTo>
                    <a:cubicBezTo>
                      <a:pt x="3" y="49"/>
                      <a:pt x="4" y="49"/>
                      <a:pt x="4" y="49"/>
                    </a:cubicBezTo>
                    <a:cubicBezTo>
                      <a:pt x="4" y="49"/>
                      <a:pt x="4" y="49"/>
                      <a:pt x="4" y="49"/>
                    </a:cubicBezTo>
                    <a:cubicBezTo>
                      <a:pt x="4" y="49"/>
                      <a:pt x="4" y="49"/>
                      <a:pt x="4" y="49"/>
                    </a:cubicBezTo>
                    <a:cubicBezTo>
                      <a:pt x="5" y="49"/>
                      <a:pt x="5" y="49"/>
                      <a:pt x="5" y="49"/>
                    </a:cubicBezTo>
                    <a:cubicBezTo>
                      <a:pt x="6" y="48"/>
                      <a:pt x="8" y="47"/>
                      <a:pt x="9" y="47"/>
                    </a:cubicBezTo>
                    <a:cubicBezTo>
                      <a:pt x="10" y="47"/>
                      <a:pt x="11" y="47"/>
                      <a:pt x="12" y="47"/>
                    </a:cubicBezTo>
                    <a:cubicBezTo>
                      <a:pt x="15" y="47"/>
                      <a:pt x="15" y="47"/>
                      <a:pt x="15" y="47"/>
                    </a:cubicBezTo>
                    <a:cubicBezTo>
                      <a:pt x="16" y="47"/>
                      <a:pt x="16" y="47"/>
                      <a:pt x="16" y="46"/>
                    </a:cubicBezTo>
                    <a:cubicBezTo>
                      <a:pt x="17" y="44"/>
                      <a:pt x="20" y="43"/>
                      <a:pt x="23" y="42"/>
                    </a:cubicBezTo>
                    <a:cubicBezTo>
                      <a:pt x="24" y="42"/>
                      <a:pt x="26" y="42"/>
                      <a:pt x="27" y="41"/>
                    </a:cubicBezTo>
                    <a:cubicBezTo>
                      <a:pt x="27" y="37"/>
                      <a:pt x="34" y="30"/>
                      <a:pt x="39" y="30"/>
                    </a:cubicBezTo>
                    <a:cubicBezTo>
                      <a:pt x="39" y="30"/>
                      <a:pt x="39" y="30"/>
                      <a:pt x="39" y="30"/>
                    </a:cubicBezTo>
                    <a:cubicBezTo>
                      <a:pt x="43" y="30"/>
                      <a:pt x="43" y="34"/>
                      <a:pt x="43" y="36"/>
                    </a:cubicBezTo>
                    <a:cubicBezTo>
                      <a:pt x="43" y="38"/>
                      <a:pt x="43" y="39"/>
                      <a:pt x="44" y="40"/>
                    </a:cubicBezTo>
                    <a:cubicBezTo>
                      <a:pt x="49" y="41"/>
                      <a:pt x="47" y="46"/>
                      <a:pt x="46" y="49"/>
                    </a:cubicBezTo>
                    <a:cubicBezTo>
                      <a:pt x="46" y="51"/>
                      <a:pt x="45" y="53"/>
                      <a:pt x="46" y="53"/>
                    </a:cubicBezTo>
                    <a:cubicBezTo>
                      <a:pt x="46" y="54"/>
                      <a:pt x="47" y="54"/>
                      <a:pt x="49" y="53"/>
                    </a:cubicBezTo>
                    <a:cubicBezTo>
                      <a:pt x="49" y="53"/>
                      <a:pt x="49" y="53"/>
                      <a:pt x="50" y="53"/>
                    </a:cubicBezTo>
                    <a:cubicBezTo>
                      <a:pt x="50" y="53"/>
                      <a:pt x="51" y="52"/>
                      <a:pt x="52" y="52"/>
                    </a:cubicBezTo>
                    <a:cubicBezTo>
                      <a:pt x="53" y="52"/>
                      <a:pt x="54" y="51"/>
                      <a:pt x="54" y="51"/>
                    </a:cubicBezTo>
                    <a:cubicBezTo>
                      <a:pt x="55" y="51"/>
                      <a:pt x="55" y="51"/>
                      <a:pt x="55" y="51"/>
                    </a:cubicBezTo>
                    <a:cubicBezTo>
                      <a:pt x="61" y="45"/>
                      <a:pt x="66" y="42"/>
                      <a:pt x="69" y="43"/>
                    </a:cubicBezTo>
                    <a:cubicBezTo>
                      <a:pt x="69" y="43"/>
                      <a:pt x="69" y="43"/>
                      <a:pt x="69" y="43"/>
                    </a:cubicBezTo>
                    <a:cubicBezTo>
                      <a:pt x="69" y="43"/>
                      <a:pt x="69" y="43"/>
                      <a:pt x="69" y="43"/>
                    </a:cubicBezTo>
                    <a:cubicBezTo>
                      <a:pt x="69" y="43"/>
                      <a:pt x="69" y="43"/>
                      <a:pt x="69" y="43"/>
                    </a:cubicBezTo>
                    <a:cubicBezTo>
                      <a:pt x="70" y="44"/>
                      <a:pt x="71" y="45"/>
                      <a:pt x="71" y="45"/>
                    </a:cubicBezTo>
                    <a:cubicBezTo>
                      <a:pt x="71" y="45"/>
                      <a:pt x="71" y="46"/>
                      <a:pt x="71" y="46"/>
                    </a:cubicBezTo>
                    <a:cubicBezTo>
                      <a:pt x="72" y="46"/>
                      <a:pt x="72" y="46"/>
                      <a:pt x="72" y="46"/>
                    </a:cubicBezTo>
                    <a:cubicBezTo>
                      <a:pt x="72" y="46"/>
                      <a:pt x="72" y="46"/>
                      <a:pt x="73" y="46"/>
                    </a:cubicBezTo>
                    <a:cubicBezTo>
                      <a:pt x="73" y="46"/>
                      <a:pt x="73" y="46"/>
                      <a:pt x="73" y="46"/>
                    </a:cubicBezTo>
                    <a:cubicBezTo>
                      <a:pt x="73" y="46"/>
                      <a:pt x="73" y="46"/>
                      <a:pt x="73" y="46"/>
                    </a:cubicBezTo>
                    <a:cubicBezTo>
                      <a:pt x="74" y="46"/>
                      <a:pt x="75" y="46"/>
                      <a:pt x="76" y="46"/>
                    </a:cubicBezTo>
                    <a:cubicBezTo>
                      <a:pt x="76" y="46"/>
                      <a:pt x="76" y="46"/>
                      <a:pt x="76" y="46"/>
                    </a:cubicBezTo>
                    <a:cubicBezTo>
                      <a:pt x="76" y="46"/>
                      <a:pt x="77" y="47"/>
                      <a:pt x="77" y="47"/>
                    </a:cubicBezTo>
                    <a:cubicBezTo>
                      <a:pt x="77" y="47"/>
                      <a:pt x="77" y="47"/>
                      <a:pt x="77" y="47"/>
                    </a:cubicBezTo>
                    <a:cubicBezTo>
                      <a:pt x="78" y="47"/>
                      <a:pt x="78" y="47"/>
                      <a:pt x="78" y="47"/>
                    </a:cubicBezTo>
                    <a:cubicBezTo>
                      <a:pt x="79" y="47"/>
                      <a:pt x="79" y="47"/>
                      <a:pt x="79" y="47"/>
                    </a:cubicBezTo>
                    <a:cubicBezTo>
                      <a:pt x="81" y="48"/>
                      <a:pt x="81" y="48"/>
                      <a:pt x="81" y="48"/>
                    </a:cubicBezTo>
                    <a:cubicBezTo>
                      <a:pt x="81" y="48"/>
                      <a:pt x="81" y="48"/>
                      <a:pt x="81" y="48"/>
                    </a:cubicBezTo>
                    <a:cubicBezTo>
                      <a:pt x="81" y="45"/>
                      <a:pt x="80" y="38"/>
                      <a:pt x="79" y="35"/>
                    </a:cubicBezTo>
                    <a:cubicBezTo>
                      <a:pt x="79" y="34"/>
                      <a:pt x="75" y="31"/>
                      <a:pt x="70" y="29"/>
                    </a:cubicBezTo>
                    <a:cubicBezTo>
                      <a:pt x="69" y="29"/>
                      <a:pt x="69" y="29"/>
                      <a:pt x="69" y="29"/>
                    </a:cubicBezTo>
                    <a:cubicBezTo>
                      <a:pt x="68" y="24"/>
                      <a:pt x="68" y="24"/>
                      <a:pt x="68" y="24"/>
                    </a:cubicBezTo>
                    <a:cubicBezTo>
                      <a:pt x="67" y="20"/>
                      <a:pt x="67" y="20"/>
                      <a:pt x="67" y="20"/>
                    </a:cubicBezTo>
                    <a:cubicBezTo>
                      <a:pt x="67" y="20"/>
                      <a:pt x="67" y="20"/>
                      <a:pt x="66" y="20"/>
                    </a:cubicBezTo>
                    <a:cubicBezTo>
                      <a:pt x="66" y="20"/>
                      <a:pt x="66" y="20"/>
                      <a:pt x="6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3" name="Freeform 1180"/>
              <p:cNvSpPr>
                <a:spLocks/>
              </p:cNvSpPr>
              <p:nvPr/>
            </p:nvSpPr>
            <p:spPr bwMode="auto">
              <a:xfrm>
                <a:off x="3178" y="2419"/>
                <a:ext cx="29" cy="27"/>
              </a:xfrm>
              <a:custGeom>
                <a:avLst/>
                <a:gdLst>
                  <a:gd name="T0" fmla="*/ 31 w 31"/>
                  <a:gd name="T1" fmla="*/ 27 h 28"/>
                  <a:gd name="T2" fmla="*/ 31 w 31"/>
                  <a:gd name="T3" fmla="*/ 27 h 28"/>
                  <a:gd name="T4" fmla="*/ 31 w 31"/>
                  <a:gd name="T5" fmla="*/ 27 h 28"/>
                  <a:gd name="T6" fmla="*/ 31 w 31"/>
                  <a:gd name="T7" fmla="*/ 25 h 28"/>
                  <a:gd name="T8" fmla="*/ 30 w 31"/>
                  <a:gd name="T9" fmla="*/ 25 h 28"/>
                  <a:gd name="T10" fmla="*/ 30 w 31"/>
                  <a:gd name="T11" fmla="*/ 24 h 28"/>
                  <a:gd name="T12" fmla="*/ 30 w 31"/>
                  <a:gd name="T13" fmla="*/ 24 h 28"/>
                  <a:gd name="T14" fmla="*/ 30 w 31"/>
                  <a:gd name="T15" fmla="*/ 23 h 28"/>
                  <a:gd name="T16" fmla="*/ 28 w 31"/>
                  <a:gd name="T17" fmla="*/ 21 h 28"/>
                  <a:gd name="T18" fmla="*/ 23 w 31"/>
                  <a:gd name="T19" fmla="*/ 15 h 28"/>
                  <a:gd name="T20" fmla="*/ 21 w 31"/>
                  <a:gd name="T21" fmla="*/ 11 h 28"/>
                  <a:gd name="T22" fmla="*/ 19 w 31"/>
                  <a:gd name="T23" fmla="*/ 5 h 28"/>
                  <a:gd name="T24" fmla="*/ 17 w 31"/>
                  <a:gd name="T25" fmla="*/ 2 h 28"/>
                  <a:gd name="T26" fmla="*/ 17 w 31"/>
                  <a:gd name="T27" fmla="*/ 1 h 28"/>
                  <a:gd name="T28" fmla="*/ 16 w 31"/>
                  <a:gd name="T29" fmla="*/ 1 h 28"/>
                  <a:gd name="T30" fmla="*/ 15 w 31"/>
                  <a:gd name="T31" fmla="*/ 0 h 28"/>
                  <a:gd name="T32" fmla="*/ 13 w 31"/>
                  <a:gd name="T33" fmla="*/ 0 h 28"/>
                  <a:gd name="T34" fmla="*/ 12 w 31"/>
                  <a:gd name="T35" fmla="*/ 0 h 28"/>
                  <a:gd name="T36" fmla="*/ 11 w 31"/>
                  <a:gd name="T37" fmla="*/ 0 h 28"/>
                  <a:gd name="T38" fmla="*/ 10 w 31"/>
                  <a:gd name="T39" fmla="*/ 0 h 28"/>
                  <a:gd name="T40" fmla="*/ 8 w 31"/>
                  <a:gd name="T41" fmla="*/ 0 h 28"/>
                  <a:gd name="T42" fmla="*/ 2 w 31"/>
                  <a:gd name="T43" fmla="*/ 1 h 28"/>
                  <a:gd name="T44" fmla="*/ 0 w 31"/>
                  <a:gd name="T45" fmla="*/ 2 h 28"/>
                  <a:gd name="T46" fmla="*/ 0 w 31"/>
                  <a:gd name="T47" fmla="*/ 2 h 28"/>
                  <a:gd name="T48" fmla="*/ 0 w 31"/>
                  <a:gd name="T49" fmla="*/ 4 h 28"/>
                  <a:gd name="T50" fmla="*/ 1 w 31"/>
                  <a:gd name="T51" fmla="*/ 8 h 28"/>
                  <a:gd name="T52" fmla="*/ 1 w 31"/>
                  <a:gd name="T53" fmla="*/ 9 h 28"/>
                  <a:gd name="T54" fmla="*/ 3 w 31"/>
                  <a:gd name="T55" fmla="*/ 10 h 28"/>
                  <a:gd name="T56" fmla="*/ 5 w 31"/>
                  <a:gd name="T57" fmla="*/ 10 h 28"/>
                  <a:gd name="T58" fmla="*/ 6 w 31"/>
                  <a:gd name="T59" fmla="*/ 10 h 28"/>
                  <a:gd name="T60" fmla="*/ 9 w 31"/>
                  <a:gd name="T61" fmla="*/ 11 h 28"/>
                  <a:gd name="T62" fmla="*/ 9 w 31"/>
                  <a:gd name="T63" fmla="*/ 12 h 28"/>
                  <a:gd name="T64" fmla="*/ 9 w 31"/>
                  <a:gd name="T65" fmla="*/ 12 h 28"/>
                  <a:gd name="T66" fmla="*/ 10 w 31"/>
                  <a:gd name="T67" fmla="*/ 12 h 28"/>
                  <a:gd name="T68" fmla="*/ 10 w 31"/>
                  <a:gd name="T69" fmla="*/ 13 h 28"/>
                  <a:gd name="T70" fmla="*/ 10 w 31"/>
                  <a:gd name="T71" fmla="*/ 13 h 28"/>
                  <a:gd name="T72" fmla="*/ 11 w 31"/>
                  <a:gd name="T73" fmla="*/ 14 h 28"/>
                  <a:gd name="T74" fmla="*/ 11 w 31"/>
                  <a:gd name="T75" fmla="*/ 15 h 28"/>
                  <a:gd name="T76" fmla="*/ 11 w 31"/>
                  <a:gd name="T77" fmla="*/ 15 h 28"/>
                  <a:gd name="T78" fmla="*/ 11 w 31"/>
                  <a:gd name="T79" fmla="*/ 15 h 28"/>
                  <a:gd name="T80" fmla="*/ 11 w 31"/>
                  <a:gd name="T81" fmla="*/ 15 h 28"/>
                  <a:gd name="T82" fmla="*/ 13 w 31"/>
                  <a:gd name="T83" fmla="*/ 15 h 28"/>
                  <a:gd name="T84" fmla="*/ 13 w 31"/>
                  <a:gd name="T85" fmla="*/ 16 h 28"/>
                  <a:gd name="T86" fmla="*/ 14 w 31"/>
                  <a:gd name="T87" fmla="*/ 16 h 28"/>
                  <a:gd name="T88" fmla="*/ 14 w 31"/>
                  <a:gd name="T89" fmla="*/ 16 h 28"/>
                  <a:gd name="T90" fmla="*/ 14 w 31"/>
                  <a:gd name="T91" fmla="*/ 17 h 28"/>
                  <a:gd name="T92" fmla="*/ 15 w 31"/>
                  <a:gd name="T93" fmla="*/ 17 h 28"/>
                  <a:gd name="T94" fmla="*/ 15 w 31"/>
                  <a:gd name="T95" fmla="*/ 18 h 28"/>
                  <a:gd name="T96" fmla="*/ 15 w 31"/>
                  <a:gd name="T97" fmla="*/ 18 h 28"/>
                  <a:gd name="T98" fmla="*/ 17 w 31"/>
                  <a:gd name="T99" fmla="*/ 18 h 28"/>
                  <a:gd name="T100" fmla="*/ 17 w 31"/>
                  <a:gd name="T101" fmla="*/ 19 h 28"/>
                  <a:gd name="T102" fmla="*/ 19 w 31"/>
                  <a:gd name="T103" fmla="*/ 20 h 28"/>
                  <a:gd name="T104" fmla="*/ 20 w 31"/>
                  <a:gd name="T105" fmla="*/ 20 h 28"/>
                  <a:gd name="T106" fmla="*/ 21 w 31"/>
                  <a:gd name="T107" fmla="*/ 20 h 28"/>
                  <a:gd name="T108" fmla="*/ 26 w 31"/>
                  <a:gd name="T109" fmla="*/ 23 h 28"/>
                  <a:gd name="T110" fmla="*/ 28 w 31"/>
                  <a:gd name="T111" fmla="*/ 25 h 28"/>
                  <a:gd name="T112" fmla="*/ 28 w 31"/>
                  <a:gd name="T113" fmla="*/ 25 h 28"/>
                  <a:gd name="T114" fmla="*/ 29 w 31"/>
                  <a:gd name="T115" fmla="*/ 26 h 28"/>
                  <a:gd name="T116" fmla="*/ 29 w 31"/>
                  <a:gd name="T117" fmla="*/ 27 h 28"/>
                  <a:gd name="T118" fmla="*/ 29 w 31"/>
                  <a:gd name="T119" fmla="*/ 28 h 28"/>
                  <a:gd name="T120" fmla="*/ 31 w 31"/>
                  <a:gd name="T1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28">
                    <a:moveTo>
                      <a:pt x="31" y="27"/>
                    </a:moveTo>
                    <a:cubicBezTo>
                      <a:pt x="31" y="27"/>
                      <a:pt x="31" y="27"/>
                      <a:pt x="31" y="27"/>
                    </a:cubicBezTo>
                    <a:cubicBezTo>
                      <a:pt x="31" y="27"/>
                      <a:pt x="31" y="27"/>
                      <a:pt x="31" y="27"/>
                    </a:cubicBezTo>
                    <a:cubicBezTo>
                      <a:pt x="31" y="26"/>
                      <a:pt x="31" y="26"/>
                      <a:pt x="31" y="25"/>
                    </a:cubicBezTo>
                    <a:cubicBezTo>
                      <a:pt x="31" y="25"/>
                      <a:pt x="30" y="25"/>
                      <a:pt x="30" y="25"/>
                    </a:cubicBezTo>
                    <a:cubicBezTo>
                      <a:pt x="30" y="25"/>
                      <a:pt x="30" y="24"/>
                      <a:pt x="30" y="24"/>
                    </a:cubicBezTo>
                    <a:cubicBezTo>
                      <a:pt x="30" y="24"/>
                      <a:pt x="30" y="24"/>
                      <a:pt x="30" y="24"/>
                    </a:cubicBezTo>
                    <a:cubicBezTo>
                      <a:pt x="30" y="23"/>
                      <a:pt x="30" y="23"/>
                      <a:pt x="30" y="23"/>
                    </a:cubicBezTo>
                    <a:cubicBezTo>
                      <a:pt x="30" y="23"/>
                      <a:pt x="29" y="21"/>
                      <a:pt x="28" y="21"/>
                    </a:cubicBezTo>
                    <a:cubicBezTo>
                      <a:pt x="26" y="19"/>
                      <a:pt x="23" y="17"/>
                      <a:pt x="23" y="15"/>
                    </a:cubicBezTo>
                    <a:cubicBezTo>
                      <a:pt x="23" y="14"/>
                      <a:pt x="22" y="12"/>
                      <a:pt x="21" y="11"/>
                    </a:cubicBezTo>
                    <a:cubicBezTo>
                      <a:pt x="20" y="9"/>
                      <a:pt x="19" y="7"/>
                      <a:pt x="19" y="5"/>
                    </a:cubicBezTo>
                    <a:cubicBezTo>
                      <a:pt x="19" y="5"/>
                      <a:pt x="18" y="3"/>
                      <a:pt x="17" y="2"/>
                    </a:cubicBezTo>
                    <a:cubicBezTo>
                      <a:pt x="17" y="2"/>
                      <a:pt x="17" y="1"/>
                      <a:pt x="17" y="1"/>
                    </a:cubicBezTo>
                    <a:cubicBezTo>
                      <a:pt x="16" y="1"/>
                      <a:pt x="16" y="1"/>
                      <a:pt x="16" y="1"/>
                    </a:cubicBezTo>
                    <a:cubicBezTo>
                      <a:pt x="15" y="1"/>
                      <a:pt x="15" y="0"/>
                      <a:pt x="15" y="0"/>
                    </a:cubicBezTo>
                    <a:cubicBezTo>
                      <a:pt x="14" y="0"/>
                      <a:pt x="14" y="0"/>
                      <a:pt x="13" y="0"/>
                    </a:cubicBezTo>
                    <a:cubicBezTo>
                      <a:pt x="13" y="0"/>
                      <a:pt x="12" y="0"/>
                      <a:pt x="12" y="0"/>
                    </a:cubicBezTo>
                    <a:cubicBezTo>
                      <a:pt x="12" y="0"/>
                      <a:pt x="11" y="0"/>
                      <a:pt x="11" y="0"/>
                    </a:cubicBezTo>
                    <a:cubicBezTo>
                      <a:pt x="10" y="0"/>
                      <a:pt x="10" y="0"/>
                      <a:pt x="10" y="0"/>
                    </a:cubicBezTo>
                    <a:cubicBezTo>
                      <a:pt x="9" y="0"/>
                      <a:pt x="9" y="0"/>
                      <a:pt x="8" y="0"/>
                    </a:cubicBezTo>
                    <a:cubicBezTo>
                      <a:pt x="6" y="0"/>
                      <a:pt x="4" y="1"/>
                      <a:pt x="2" y="1"/>
                    </a:cubicBezTo>
                    <a:cubicBezTo>
                      <a:pt x="1" y="1"/>
                      <a:pt x="0" y="2"/>
                      <a:pt x="0" y="2"/>
                    </a:cubicBezTo>
                    <a:cubicBezTo>
                      <a:pt x="0" y="2"/>
                      <a:pt x="0" y="2"/>
                      <a:pt x="0" y="2"/>
                    </a:cubicBezTo>
                    <a:cubicBezTo>
                      <a:pt x="0" y="3"/>
                      <a:pt x="0" y="4"/>
                      <a:pt x="0" y="4"/>
                    </a:cubicBezTo>
                    <a:cubicBezTo>
                      <a:pt x="0" y="5"/>
                      <a:pt x="0" y="7"/>
                      <a:pt x="1" y="8"/>
                    </a:cubicBezTo>
                    <a:cubicBezTo>
                      <a:pt x="1" y="8"/>
                      <a:pt x="1" y="8"/>
                      <a:pt x="1" y="9"/>
                    </a:cubicBezTo>
                    <a:cubicBezTo>
                      <a:pt x="1" y="10"/>
                      <a:pt x="2" y="10"/>
                      <a:pt x="3" y="10"/>
                    </a:cubicBezTo>
                    <a:cubicBezTo>
                      <a:pt x="4" y="10"/>
                      <a:pt x="4" y="10"/>
                      <a:pt x="5" y="10"/>
                    </a:cubicBezTo>
                    <a:cubicBezTo>
                      <a:pt x="6" y="10"/>
                      <a:pt x="6" y="10"/>
                      <a:pt x="6" y="10"/>
                    </a:cubicBezTo>
                    <a:cubicBezTo>
                      <a:pt x="7" y="10"/>
                      <a:pt x="8" y="11"/>
                      <a:pt x="9" y="11"/>
                    </a:cubicBezTo>
                    <a:cubicBezTo>
                      <a:pt x="9" y="11"/>
                      <a:pt x="9" y="12"/>
                      <a:pt x="9" y="12"/>
                    </a:cubicBezTo>
                    <a:cubicBezTo>
                      <a:pt x="9" y="12"/>
                      <a:pt x="9" y="12"/>
                      <a:pt x="9" y="12"/>
                    </a:cubicBezTo>
                    <a:cubicBezTo>
                      <a:pt x="10" y="12"/>
                      <a:pt x="10" y="12"/>
                      <a:pt x="10" y="12"/>
                    </a:cubicBezTo>
                    <a:cubicBezTo>
                      <a:pt x="10" y="12"/>
                      <a:pt x="10" y="12"/>
                      <a:pt x="10" y="13"/>
                    </a:cubicBezTo>
                    <a:cubicBezTo>
                      <a:pt x="10" y="13"/>
                      <a:pt x="10" y="13"/>
                      <a:pt x="10" y="13"/>
                    </a:cubicBezTo>
                    <a:cubicBezTo>
                      <a:pt x="11" y="14"/>
                      <a:pt x="11" y="14"/>
                      <a:pt x="11" y="14"/>
                    </a:cubicBezTo>
                    <a:cubicBezTo>
                      <a:pt x="11" y="14"/>
                      <a:pt x="11" y="14"/>
                      <a:pt x="11" y="15"/>
                    </a:cubicBezTo>
                    <a:cubicBezTo>
                      <a:pt x="11" y="15"/>
                      <a:pt x="11" y="15"/>
                      <a:pt x="11" y="15"/>
                    </a:cubicBezTo>
                    <a:cubicBezTo>
                      <a:pt x="11" y="15"/>
                      <a:pt x="11" y="15"/>
                      <a:pt x="11" y="15"/>
                    </a:cubicBezTo>
                    <a:cubicBezTo>
                      <a:pt x="11" y="15"/>
                      <a:pt x="11" y="15"/>
                      <a:pt x="11" y="15"/>
                    </a:cubicBezTo>
                    <a:cubicBezTo>
                      <a:pt x="12" y="15"/>
                      <a:pt x="12" y="15"/>
                      <a:pt x="13" y="15"/>
                    </a:cubicBezTo>
                    <a:cubicBezTo>
                      <a:pt x="13" y="15"/>
                      <a:pt x="13" y="16"/>
                      <a:pt x="13" y="16"/>
                    </a:cubicBezTo>
                    <a:cubicBezTo>
                      <a:pt x="13" y="16"/>
                      <a:pt x="13" y="16"/>
                      <a:pt x="14" y="16"/>
                    </a:cubicBezTo>
                    <a:cubicBezTo>
                      <a:pt x="14" y="16"/>
                      <a:pt x="14" y="16"/>
                      <a:pt x="14" y="16"/>
                    </a:cubicBezTo>
                    <a:cubicBezTo>
                      <a:pt x="14" y="16"/>
                      <a:pt x="14" y="17"/>
                      <a:pt x="14" y="17"/>
                    </a:cubicBezTo>
                    <a:cubicBezTo>
                      <a:pt x="15" y="17"/>
                      <a:pt x="15" y="17"/>
                      <a:pt x="15" y="17"/>
                    </a:cubicBezTo>
                    <a:cubicBezTo>
                      <a:pt x="15" y="17"/>
                      <a:pt x="15" y="17"/>
                      <a:pt x="15" y="18"/>
                    </a:cubicBezTo>
                    <a:cubicBezTo>
                      <a:pt x="15" y="18"/>
                      <a:pt x="15" y="18"/>
                      <a:pt x="15" y="18"/>
                    </a:cubicBezTo>
                    <a:cubicBezTo>
                      <a:pt x="16" y="18"/>
                      <a:pt x="16" y="18"/>
                      <a:pt x="17" y="18"/>
                    </a:cubicBezTo>
                    <a:cubicBezTo>
                      <a:pt x="17" y="19"/>
                      <a:pt x="17" y="19"/>
                      <a:pt x="17" y="19"/>
                    </a:cubicBezTo>
                    <a:cubicBezTo>
                      <a:pt x="18" y="19"/>
                      <a:pt x="19" y="19"/>
                      <a:pt x="19" y="20"/>
                    </a:cubicBezTo>
                    <a:cubicBezTo>
                      <a:pt x="20" y="20"/>
                      <a:pt x="20" y="20"/>
                      <a:pt x="20" y="20"/>
                    </a:cubicBezTo>
                    <a:cubicBezTo>
                      <a:pt x="21" y="20"/>
                      <a:pt x="21" y="20"/>
                      <a:pt x="21" y="20"/>
                    </a:cubicBezTo>
                    <a:cubicBezTo>
                      <a:pt x="23" y="20"/>
                      <a:pt x="25" y="21"/>
                      <a:pt x="26" y="23"/>
                    </a:cubicBezTo>
                    <a:cubicBezTo>
                      <a:pt x="27" y="23"/>
                      <a:pt x="27" y="24"/>
                      <a:pt x="28" y="25"/>
                    </a:cubicBezTo>
                    <a:cubicBezTo>
                      <a:pt x="28" y="25"/>
                      <a:pt x="28" y="25"/>
                      <a:pt x="28" y="25"/>
                    </a:cubicBezTo>
                    <a:cubicBezTo>
                      <a:pt x="28" y="25"/>
                      <a:pt x="28" y="26"/>
                      <a:pt x="29" y="26"/>
                    </a:cubicBezTo>
                    <a:cubicBezTo>
                      <a:pt x="29" y="26"/>
                      <a:pt x="29" y="26"/>
                      <a:pt x="29" y="27"/>
                    </a:cubicBezTo>
                    <a:cubicBezTo>
                      <a:pt x="29" y="27"/>
                      <a:pt x="29" y="27"/>
                      <a:pt x="29" y="28"/>
                    </a:cubicBezTo>
                    <a:cubicBezTo>
                      <a:pt x="30" y="28"/>
                      <a:pt x="31" y="28"/>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4" name="Freeform 1181"/>
              <p:cNvSpPr>
                <a:spLocks/>
              </p:cNvSpPr>
              <p:nvPr/>
            </p:nvSpPr>
            <p:spPr bwMode="auto">
              <a:xfrm>
                <a:off x="3197" y="2412"/>
                <a:ext cx="46" cy="38"/>
              </a:xfrm>
              <a:custGeom>
                <a:avLst/>
                <a:gdLst>
                  <a:gd name="T0" fmla="*/ 13 w 48"/>
                  <a:gd name="T1" fmla="*/ 0 h 40"/>
                  <a:gd name="T2" fmla="*/ 12 w 48"/>
                  <a:gd name="T3" fmla="*/ 1 h 40"/>
                  <a:gd name="T4" fmla="*/ 13 w 48"/>
                  <a:gd name="T5" fmla="*/ 2 h 40"/>
                  <a:gd name="T6" fmla="*/ 16 w 48"/>
                  <a:gd name="T7" fmla="*/ 6 h 40"/>
                  <a:gd name="T8" fmla="*/ 15 w 48"/>
                  <a:gd name="T9" fmla="*/ 8 h 40"/>
                  <a:gd name="T10" fmla="*/ 10 w 48"/>
                  <a:gd name="T11" fmla="*/ 10 h 40"/>
                  <a:gd name="T12" fmla="*/ 4 w 48"/>
                  <a:gd name="T13" fmla="*/ 7 h 40"/>
                  <a:gd name="T14" fmla="*/ 3 w 48"/>
                  <a:gd name="T15" fmla="*/ 7 h 40"/>
                  <a:gd name="T16" fmla="*/ 3 w 48"/>
                  <a:gd name="T17" fmla="*/ 6 h 40"/>
                  <a:gd name="T18" fmla="*/ 2 w 48"/>
                  <a:gd name="T19" fmla="*/ 6 h 40"/>
                  <a:gd name="T20" fmla="*/ 1 w 48"/>
                  <a:gd name="T21" fmla="*/ 6 h 40"/>
                  <a:gd name="T22" fmla="*/ 1 w 48"/>
                  <a:gd name="T23" fmla="*/ 5 h 40"/>
                  <a:gd name="T24" fmla="*/ 0 w 48"/>
                  <a:gd name="T25" fmla="*/ 5 h 40"/>
                  <a:gd name="T26" fmla="*/ 0 w 48"/>
                  <a:gd name="T27" fmla="*/ 5 h 40"/>
                  <a:gd name="T28" fmla="*/ 0 w 48"/>
                  <a:gd name="T29" fmla="*/ 5 h 40"/>
                  <a:gd name="T30" fmla="*/ 1 w 48"/>
                  <a:gd name="T31" fmla="*/ 7 h 40"/>
                  <a:gd name="T32" fmla="*/ 3 w 48"/>
                  <a:gd name="T33" fmla="*/ 13 h 40"/>
                  <a:gd name="T34" fmla="*/ 4 w 48"/>
                  <a:gd name="T35" fmla="*/ 15 h 40"/>
                  <a:gd name="T36" fmla="*/ 5 w 48"/>
                  <a:gd name="T37" fmla="*/ 16 h 40"/>
                  <a:gd name="T38" fmla="*/ 7 w 48"/>
                  <a:gd name="T39" fmla="*/ 22 h 40"/>
                  <a:gd name="T40" fmla="*/ 10 w 48"/>
                  <a:gd name="T41" fmla="*/ 25 h 40"/>
                  <a:gd name="T42" fmla="*/ 14 w 48"/>
                  <a:gd name="T43" fmla="*/ 30 h 40"/>
                  <a:gd name="T44" fmla="*/ 14 w 48"/>
                  <a:gd name="T45" fmla="*/ 30 h 40"/>
                  <a:gd name="T46" fmla="*/ 14 w 48"/>
                  <a:gd name="T47" fmla="*/ 30 h 40"/>
                  <a:gd name="T48" fmla="*/ 14 w 48"/>
                  <a:gd name="T49" fmla="*/ 31 h 40"/>
                  <a:gd name="T50" fmla="*/ 14 w 48"/>
                  <a:gd name="T51" fmla="*/ 31 h 40"/>
                  <a:gd name="T52" fmla="*/ 15 w 48"/>
                  <a:gd name="T53" fmla="*/ 32 h 40"/>
                  <a:gd name="T54" fmla="*/ 15 w 48"/>
                  <a:gd name="T55" fmla="*/ 33 h 40"/>
                  <a:gd name="T56" fmla="*/ 15 w 48"/>
                  <a:gd name="T57" fmla="*/ 33 h 40"/>
                  <a:gd name="T58" fmla="*/ 22 w 48"/>
                  <a:gd name="T59" fmla="*/ 29 h 40"/>
                  <a:gd name="T60" fmla="*/ 27 w 48"/>
                  <a:gd name="T61" fmla="*/ 25 h 40"/>
                  <a:gd name="T62" fmla="*/ 32 w 48"/>
                  <a:gd name="T63" fmla="*/ 27 h 40"/>
                  <a:gd name="T64" fmla="*/ 32 w 48"/>
                  <a:gd name="T65" fmla="*/ 38 h 40"/>
                  <a:gd name="T66" fmla="*/ 33 w 48"/>
                  <a:gd name="T67" fmla="*/ 38 h 40"/>
                  <a:gd name="T68" fmla="*/ 33 w 48"/>
                  <a:gd name="T69" fmla="*/ 38 h 40"/>
                  <a:gd name="T70" fmla="*/ 34 w 48"/>
                  <a:gd name="T71" fmla="*/ 39 h 40"/>
                  <a:gd name="T72" fmla="*/ 35 w 48"/>
                  <a:gd name="T73" fmla="*/ 39 h 40"/>
                  <a:gd name="T74" fmla="*/ 36 w 48"/>
                  <a:gd name="T75" fmla="*/ 40 h 40"/>
                  <a:gd name="T76" fmla="*/ 39 w 48"/>
                  <a:gd name="T77" fmla="*/ 35 h 40"/>
                  <a:gd name="T78" fmla="*/ 45 w 48"/>
                  <a:gd name="T79" fmla="*/ 14 h 40"/>
                  <a:gd name="T80" fmla="*/ 37 w 48"/>
                  <a:gd name="T81" fmla="*/ 3 h 40"/>
                  <a:gd name="T82" fmla="*/ 36 w 48"/>
                  <a:gd name="T83" fmla="*/ 4 h 40"/>
                  <a:gd name="T84" fmla="*/ 36 w 48"/>
                  <a:gd name="T85" fmla="*/ 4 h 40"/>
                  <a:gd name="T86" fmla="*/ 34 w 48"/>
                  <a:gd name="T87" fmla="*/ 4 h 40"/>
                  <a:gd name="T88" fmla="*/ 34 w 48"/>
                  <a:gd name="T89" fmla="*/ 5 h 40"/>
                  <a:gd name="T90" fmla="*/ 33 w 48"/>
                  <a:gd name="T91" fmla="*/ 5 h 40"/>
                  <a:gd name="T92" fmla="*/ 31 w 48"/>
                  <a:gd name="T93" fmla="*/ 6 h 40"/>
                  <a:gd name="T94" fmla="*/ 28 w 48"/>
                  <a:gd name="T95" fmla="*/ 8 h 40"/>
                  <a:gd name="T96" fmla="*/ 26 w 48"/>
                  <a:gd name="T97" fmla="*/ 7 h 40"/>
                  <a:gd name="T98" fmla="*/ 25 w 48"/>
                  <a:gd name="T99" fmla="*/ 7 h 40"/>
                  <a:gd name="T100" fmla="*/ 24 w 48"/>
                  <a:gd name="T101" fmla="*/ 7 h 40"/>
                  <a:gd name="T102" fmla="*/ 24 w 48"/>
                  <a:gd name="T103" fmla="*/ 7 h 40"/>
                  <a:gd name="T104" fmla="*/ 20 w 48"/>
                  <a:gd name="T105" fmla="*/ 4 h 40"/>
                  <a:gd name="T106" fmla="*/ 16 w 48"/>
                  <a:gd name="T107" fmla="*/ 1 h 40"/>
                  <a:gd name="T108" fmla="*/ 14 w 48"/>
                  <a:gd name="T109" fmla="*/ 0 h 40"/>
                  <a:gd name="T110" fmla="*/ 13 w 48"/>
                  <a:gd name="T111" fmla="*/ 0 h 40"/>
                  <a:gd name="T112" fmla="*/ 13 w 48"/>
                  <a:gd name="T113" fmla="*/ 0 h 40"/>
                  <a:gd name="T114" fmla="*/ 13 w 48"/>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40">
                    <a:moveTo>
                      <a:pt x="13" y="0"/>
                    </a:moveTo>
                    <a:cubicBezTo>
                      <a:pt x="12" y="0"/>
                      <a:pt x="12" y="1"/>
                      <a:pt x="12" y="1"/>
                    </a:cubicBezTo>
                    <a:cubicBezTo>
                      <a:pt x="12" y="1"/>
                      <a:pt x="13" y="2"/>
                      <a:pt x="13" y="2"/>
                    </a:cubicBezTo>
                    <a:cubicBezTo>
                      <a:pt x="15" y="3"/>
                      <a:pt x="16" y="4"/>
                      <a:pt x="16" y="6"/>
                    </a:cubicBezTo>
                    <a:cubicBezTo>
                      <a:pt x="16" y="6"/>
                      <a:pt x="16" y="7"/>
                      <a:pt x="15" y="8"/>
                    </a:cubicBezTo>
                    <a:cubicBezTo>
                      <a:pt x="14" y="9"/>
                      <a:pt x="12" y="10"/>
                      <a:pt x="10" y="10"/>
                    </a:cubicBezTo>
                    <a:cubicBezTo>
                      <a:pt x="8" y="10"/>
                      <a:pt x="5" y="9"/>
                      <a:pt x="4" y="7"/>
                    </a:cubicBezTo>
                    <a:cubicBezTo>
                      <a:pt x="3" y="7"/>
                      <a:pt x="3" y="7"/>
                      <a:pt x="3" y="7"/>
                    </a:cubicBezTo>
                    <a:cubicBezTo>
                      <a:pt x="3" y="7"/>
                      <a:pt x="3" y="7"/>
                      <a:pt x="3" y="6"/>
                    </a:cubicBezTo>
                    <a:cubicBezTo>
                      <a:pt x="2" y="6"/>
                      <a:pt x="2" y="6"/>
                      <a:pt x="2" y="6"/>
                    </a:cubicBezTo>
                    <a:cubicBezTo>
                      <a:pt x="2" y="6"/>
                      <a:pt x="2" y="6"/>
                      <a:pt x="1" y="6"/>
                    </a:cubicBezTo>
                    <a:cubicBezTo>
                      <a:pt x="1" y="6"/>
                      <a:pt x="1" y="6"/>
                      <a:pt x="1" y="5"/>
                    </a:cubicBezTo>
                    <a:cubicBezTo>
                      <a:pt x="1" y="5"/>
                      <a:pt x="0" y="5"/>
                      <a:pt x="0" y="5"/>
                    </a:cubicBezTo>
                    <a:cubicBezTo>
                      <a:pt x="0" y="5"/>
                      <a:pt x="0" y="5"/>
                      <a:pt x="0" y="5"/>
                    </a:cubicBezTo>
                    <a:cubicBezTo>
                      <a:pt x="0" y="5"/>
                      <a:pt x="0" y="5"/>
                      <a:pt x="0" y="5"/>
                    </a:cubicBezTo>
                    <a:cubicBezTo>
                      <a:pt x="0" y="6"/>
                      <a:pt x="0" y="6"/>
                      <a:pt x="1" y="7"/>
                    </a:cubicBezTo>
                    <a:cubicBezTo>
                      <a:pt x="2" y="9"/>
                      <a:pt x="4" y="11"/>
                      <a:pt x="3" y="13"/>
                    </a:cubicBezTo>
                    <a:cubicBezTo>
                      <a:pt x="3" y="13"/>
                      <a:pt x="3" y="14"/>
                      <a:pt x="4" y="15"/>
                    </a:cubicBezTo>
                    <a:cubicBezTo>
                      <a:pt x="4" y="15"/>
                      <a:pt x="4" y="16"/>
                      <a:pt x="5" y="16"/>
                    </a:cubicBezTo>
                    <a:cubicBezTo>
                      <a:pt x="6" y="17"/>
                      <a:pt x="7" y="19"/>
                      <a:pt x="7" y="22"/>
                    </a:cubicBezTo>
                    <a:cubicBezTo>
                      <a:pt x="7" y="22"/>
                      <a:pt x="9" y="24"/>
                      <a:pt x="10" y="25"/>
                    </a:cubicBezTo>
                    <a:cubicBezTo>
                      <a:pt x="12" y="26"/>
                      <a:pt x="14" y="28"/>
                      <a:pt x="14" y="30"/>
                    </a:cubicBezTo>
                    <a:cubicBezTo>
                      <a:pt x="14" y="30"/>
                      <a:pt x="14" y="30"/>
                      <a:pt x="14" y="30"/>
                    </a:cubicBezTo>
                    <a:cubicBezTo>
                      <a:pt x="14" y="30"/>
                      <a:pt x="14" y="30"/>
                      <a:pt x="14" y="30"/>
                    </a:cubicBezTo>
                    <a:cubicBezTo>
                      <a:pt x="14" y="30"/>
                      <a:pt x="14" y="31"/>
                      <a:pt x="14" y="31"/>
                    </a:cubicBezTo>
                    <a:cubicBezTo>
                      <a:pt x="14" y="31"/>
                      <a:pt x="14" y="31"/>
                      <a:pt x="14" y="31"/>
                    </a:cubicBezTo>
                    <a:cubicBezTo>
                      <a:pt x="15" y="31"/>
                      <a:pt x="15" y="32"/>
                      <a:pt x="15" y="32"/>
                    </a:cubicBezTo>
                    <a:cubicBezTo>
                      <a:pt x="15" y="32"/>
                      <a:pt x="15" y="32"/>
                      <a:pt x="15" y="33"/>
                    </a:cubicBezTo>
                    <a:cubicBezTo>
                      <a:pt x="15" y="33"/>
                      <a:pt x="15" y="33"/>
                      <a:pt x="15" y="33"/>
                    </a:cubicBezTo>
                    <a:cubicBezTo>
                      <a:pt x="18" y="32"/>
                      <a:pt x="20" y="30"/>
                      <a:pt x="22" y="29"/>
                    </a:cubicBezTo>
                    <a:cubicBezTo>
                      <a:pt x="24" y="27"/>
                      <a:pt x="25" y="26"/>
                      <a:pt x="27" y="25"/>
                    </a:cubicBezTo>
                    <a:cubicBezTo>
                      <a:pt x="29" y="24"/>
                      <a:pt x="31" y="25"/>
                      <a:pt x="32" y="27"/>
                    </a:cubicBezTo>
                    <a:cubicBezTo>
                      <a:pt x="34" y="29"/>
                      <a:pt x="33" y="35"/>
                      <a:pt x="32" y="38"/>
                    </a:cubicBezTo>
                    <a:cubicBezTo>
                      <a:pt x="32" y="38"/>
                      <a:pt x="33" y="38"/>
                      <a:pt x="33" y="38"/>
                    </a:cubicBezTo>
                    <a:cubicBezTo>
                      <a:pt x="33" y="38"/>
                      <a:pt x="33" y="38"/>
                      <a:pt x="33" y="38"/>
                    </a:cubicBezTo>
                    <a:cubicBezTo>
                      <a:pt x="34" y="39"/>
                      <a:pt x="34" y="39"/>
                      <a:pt x="34" y="39"/>
                    </a:cubicBezTo>
                    <a:cubicBezTo>
                      <a:pt x="34" y="39"/>
                      <a:pt x="34" y="39"/>
                      <a:pt x="35" y="39"/>
                    </a:cubicBezTo>
                    <a:cubicBezTo>
                      <a:pt x="35" y="40"/>
                      <a:pt x="36" y="40"/>
                      <a:pt x="36" y="40"/>
                    </a:cubicBezTo>
                    <a:cubicBezTo>
                      <a:pt x="37" y="38"/>
                      <a:pt x="37" y="37"/>
                      <a:pt x="39" y="35"/>
                    </a:cubicBezTo>
                    <a:cubicBezTo>
                      <a:pt x="44" y="29"/>
                      <a:pt x="48" y="19"/>
                      <a:pt x="45" y="14"/>
                    </a:cubicBezTo>
                    <a:cubicBezTo>
                      <a:pt x="44" y="12"/>
                      <a:pt x="40" y="7"/>
                      <a:pt x="37" y="3"/>
                    </a:cubicBezTo>
                    <a:cubicBezTo>
                      <a:pt x="37" y="3"/>
                      <a:pt x="36" y="3"/>
                      <a:pt x="36" y="4"/>
                    </a:cubicBezTo>
                    <a:cubicBezTo>
                      <a:pt x="36" y="4"/>
                      <a:pt x="36" y="4"/>
                      <a:pt x="36" y="4"/>
                    </a:cubicBezTo>
                    <a:cubicBezTo>
                      <a:pt x="35" y="4"/>
                      <a:pt x="35" y="4"/>
                      <a:pt x="34" y="4"/>
                    </a:cubicBezTo>
                    <a:cubicBezTo>
                      <a:pt x="34" y="4"/>
                      <a:pt x="34" y="5"/>
                      <a:pt x="34" y="5"/>
                    </a:cubicBezTo>
                    <a:cubicBezTo>
                      <a:pt x="34" y="5"/>
                      <a:pt x="33" y="5"/>
                      <a:pt x="33" y="5"/>
                    </a:cubicBezTo>
                    <a:cubicBezTo>
                      <a:pt x="32" y="5"/>
                      <a:pt x="31" y="5"/>
                      <a:pt x="31" y="6"/>
                    </a:cubicBezTo>
                    <a:cubicBezTo>
                      <a:pt x="31" y="7"/>
                      <a:pt x="30" y="8"/>
                      <a:pt x="28" y="8"/>
                    </a:cubicBezTo>
                    <a:cubicBezTo>
                      <a:pt x="27" y="8"/>
                      <a:pt x="26" y="8"/>
                      <a:pt x="26" y="7"/>
                    </a:cubicBezTo>
                    <a:cubicBezTo>
                      <a:pt x="25" y="7"/>
                      <a:pt x="25" y="7"/>
                      <a:pt x="25" y="7"/>
                    </a:cubicBezTo>
                    <a:cubicBezTo>
                      <a:pt x="24" y="7"/>
                      <a:pt x="24" y="7"/>
                      <a:pt x="24" y="7"/>
                    </a:cubicBezTo>
                    <a:cubicBezTo>
                      <a:pt x="24" y="7"/>
                      <a:pt x="24" y="7"/>
                      <a:pt x="24" y="7"/>
                    </a:cubicBezTo>
                    <a:cubicBezTo>
                      <a:pt x="23" y="7"/>
                      <a:pt x="22" y="6"/>
                      <a:pt x="20" y="4"/>
                    </a:cubicBezTo>
                    <a:cubicBezTo>
                      <a:pt x="19" y="3"/>
                      <a:pt x="17" y="1"/>
                      <a:pt x="16" y="1"/>
                    </a:cubicBezTo>
                    <a:cubicBezTo>
                      <a:pt x="15" y="1"/>
                      <a:pt x="15" y="1"/>
                      <a:pt x="14" y="0"/>
                    </a:cubicBezTo>
                    <a:cubicBezTo>
                      <a:pt x="14" y="0"/>
                      <a:pt x="14" y="0"/>
                      <a:pt x="13" y="0"/>
                    </a:cubicBezTo>
                    <a:cubicBezTo>
                      <a:pt x="13" y="0"/>
                      <a:pt x="13" y="0"/>
                      <a:pt x="13" y="0"/>
                    </a:cubicBezTo>
                    <a:cubicBezTo>
                      <a:pt x="13" y="0"/>
                      <a:pt x="13"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5" name="Freeform 1182"/>
              <p:cNvSpPr>
                <a:spLocks/>
              </p:cNvSpPr>
              <p:nvPr/>
            </p:nvSpPr>
            <p:spPr bwMode="auto">
              <a:xfrm>
                <a:off x="3365" y="2457"/>
                <a:ext cx="121" cy="106"/>
              </a:xfrm>
              <a:custGeom>
                <a:avLst/>
                <a:gdLst>
                  <a:gd name="T0" fmla="*/ 125 w 126"/>
                  <a:gd name="T1" fmla="*/ 23 h 110"/>
                  <a:gd name="T2" fmla="*/ 122 w 126"/>
                  <a:gd name="T3" fmla="*/ 19 h 110"/>
                  <a:gd name="T4" fmla="*/ 124 w 126"/>
                  <a:gd name="T5" fmla="*/ 14 h 110"/>
                  <a:gd name="T6" fmla="*/ 120 w 126"/>
                  <a:gd name="T7" fmla="*/ 2 h 110"/>
                  <a:gd name="T8" fmla="*/ 112 w 126"/>
                  <a:gd name="T9" fmla="*/ 8 h 110"/>
                  <a:gd name="T10" fmla="*/ 101 w 126"/>
                  <a:gd name="T11" fmla="*/ 13 h 110"/>
                  <a:gd name="T12" fmla="*/ 93 w 126"/>
                  <a:gd name="T13" fmla="*/ 17 h 110"/>
                  <a:gd name="T14" fmla="*/ 86 w 126"/>
                  <a:gd name="T15" fmla="*/ 19 h 110"/>
                  <a:gd name="T16" fmla="*/ 85 w 126"/>
                  <a:gd name="T17" fmla="*/ 19 h 110"/>
                  <a:gd name="T18" fmla="*/ 85 w 126"/>
                  <a:gd name="T19" fmla="*/ 19 h 110"/>
                  <a:gd name="T20" fmla="*/ 80 w 126"/>
                  <a:gd name="T21" fmla="*/ 17 h 110"/>
                  <a:gd name="T22" fmla="*/ 80 w 126"/>
                  <a:gd name="T23" fmla="*/ 16 h 110"/>
                  <a:gd name="T24" fmla="*/ 79 w 126"/>
                  <a:gd name="T25" fmla="*/ 16 h 110"/>
                  <a:gd name="T26" fmla="*/ 78 w 126"/>
                  <a:gd name="T27" fmla="*/ 16 h 110"/>
                  <a:gd name="T28" fmla="*/ 70 w 126"/>
                  <a:gd name="T29" fmla="*/ 12 h 110"/>
                  <a:gd name="T30" fmla="*/ 68 w 126"/>
                  <a:gd name="T31" fmla="*/ 13 h 110"/>
                  <a:gd name="T32" fmla="*/ 66 w 126"/>
                  <a:gd name="T33" fmla="*/ 13 h 110"/>
                  <a:gd name="T34" fmla="*/ 65 w 126"/>
                  <a:gd name="T35" fmla="*/ 13 h 110"/>
                  <a:gd name="T36" fmla="*/ 63 w 126"/>
                  <a:gd name="T37" fmla="*/ 12 h 110"/>
                  <a:gd name="T38" fmla="*/ 62 w 126"/>
                  <a:gd name="T39" fmla="*/ 12 h 110"/>
                  <a:gd name="T40" fmla="*/ 59 w 126"/>
                  <a:gd name="T41" fmla="*/ 11 h 110"/>
                  <a:gd name="T42" fmla="*/ 51 w 126"/>
                  <a:gd name="T43" fmla="*/ 16 h 110"/>
                  <a:gd name="T44" fmla="*/ 48 w 126"/>
                  <a:gd name="T45" fmla="*/ 18 h 110"/>
                  <a:gd name="T46" fmla="*/ 46 w 126"/>
                  <a:gd name="T47" fmla="*/ 26 h 110"/>
                  <a:gd name="T48" fmla="*/ 30 w 126"/>
                  <a:gd name="T49" fmla="*/ 34 h 110"/>
                  <a:gd name="T50" fmla="*/ 21 w 126"/>
                  <a:gd name="T51" fmla="*/ 42 h 110"/>
                  <a:gd name="T52" fmla="*/ 13 w 126"/>
                  <a:gd name="T53" fmla="*/ 38 h 110"/>
                  <a:gd name="T54" fmla="*/ 10 w 126"/>
                  <a:gd name="T55" fmla="*/ 38 h 110"/>
                  <a:gd name="T56" fmla="*/ 9 w 126"/>
                  <a:gd name="T57" fmla="*/ 38 h 110"/>
                  <a:gd name="T58" fmla="*/ 8 w 126"/>
                  <a:gd name="T59" fmla="*/ 38 h 110"/>
                  <a:gd name="T60" fmla="*/ 8 w 126"/>
                  <a:gd name="T61" fmla="*/ 38 h 110"/>
                  <a:gd name="T62" fmla="*/ 8 w 126"/>
                  <a:gd name="T63" fmla="*/ 39 h 110"/>
                  <a:gd name="T64" fmla="*/ 7 w 126"/>
                  <a:gd name="T65" fmla="*/ 39 h 110"/>
                  <a:gd name="T66" fmla="*/ 7 w 126"/>
                  <a:gd name="T67" fmla="*/ 41 h 110"/>
                  <a:gd name="T68" fmla="*/ 3 w 126"/>
                  <a:gd name="T69" fmla="*/ 49 h 110"/>
                  <a:gd name="T70" fmla="*/ 2 w 126"/>
                  <a:gd name="T71" fmla="*/ 52 h 110"/>
                  <a:gd name="T72" fmla="*/ 1 w 126"/>
                  <a:gd name="T73" fmla="*/ 65 h 110"/>
                  <a:gd name="T74" fmla="*/ 3 w 126"/>
                  <a:gd name="T75" fmla="*/ 81 h 110"/>
                  <a:gd name="T76" fmla="*/ 5 w 126"/>
                  <a:gd name="T77" fmla="*/ 84 h 110"/>
                  <a:gd name="T78" fmla="*/ 13 w 126"/>
                  <a:gd name="T79" fmla="*/ 95 h 110"/>
                  <a:gd name="T80" fmla="*/ 2 w 126"/>
                  <a:gd name="T81" fmla="*/ 107 h 110"/>
                  <a:gd name="T82" fmla="*/ 6 w 126"/>
                  <a:gd name="T83" fmla="*/ 109 h 110"/>
                  <a:gd name="T84" fmla="*/ 10 w 126"/>
                  <a:gd name="T85" fmla="*/ 109 h 110"/>
                  <a:gd name="T86" fmla="*/ 15 w 126"/>
                  <a:gd name="T87" fmla="*/ 109 h 110"/>
                  <a:gd name="T88" fmla="*/ 20 w 126"/>
                  <a:gd name="T89" fmla="*/ 110 h 110"/>
                  <a:gd name="T90" fmla="*/ 60 w 126"/>
                  <a:gd name="T91" fmla="*/ 106 h 110"/>
                  <a:gd name="T92" fmla="*/ 64 w 126"/>
                  <a:gd name="T93" fmla="*/ 105 h 110"/>
                  <a:gd name="T94" fmla="*/ 63 w 126"/>
                  <a:gd name="T95" fmla="*/ 101 h 110"/>
                  <a:gd name="T96" fmla="*/ 62 w 126"/>
                  <a:gd name="T97" fmla="*/ 95 h 110"/>
                  <a:gd name="T98" fmla="*/ 75 w 126"/>
                  <a:gd name="T99" fmla="*/ 88 h 110"/>
                  <a:gd name="T100" fmla="*/ 79 w 126"/>
                  <a:gd name="T101" fmla="*/ 88 h 110"/>
                  <a:gd name="T102" fmla="*/ 95 w 126"/>
                  <a:gd name="T103" fmla="*/ 83 h 110"/>
                  <a:gd name="T104" fmla="*/ 96 w 126"/>
                  <a:gd name="T105" fmla="*/ 79 h 110"/>
                  <a:gd name="T106" fmla="*/ 102 w 126"/>
                  <a:gd name="T107" fmla="*/ 65 h 110"/>
                  <a:gd name="T108" fmla="*/ 106 w 126"/>
                  <a:gd name="T109" fmla="*/ 60 h 110"/>
                  <a:gd name="T110" fmla="*/ 107 w 126"/>
                  <a:gd name="T111" fmla="*/ 53 h 110"/>
                  <a:gd name="T112" fmla="*/ 116 w 126"/>
                  <a:gd name="T113" fmla="*/ 54 h 110"/>
                  <a:gd name="T114" fmla="*/ 117 w 126"/>
                  <a:gd name="T115" fmla="*/ 51 h 110"/>
                  <a:gd name="T116" fmla="*/ 121 w 126"/>
                  <a:gd name="T117" fmla="*/ 42 h 110"/>
                  <a:gd name="T118" fmla="*/ 123 w 126"/>
                  <a:gd name="T119" fmla="*/ 37 h 110"/>
                  <a:gd name="T120" fmla="*/ 120 w 126"/>
                  <a:gd name="T121" fmla="*/ 27 h 110"/>
                  <a:gd name="T122" fmla="*/ 125 w 126"/>
                  <a:gd name="T123" fmla="*/ 24 h 110"/>
                  <a:gd name="T124" fmla="*/ 125 w 126"/>
                  <a:gd name="T125" fmla="*/ 2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0">
                    <a:moveTo>
                      <a:pt x="125" y="23"/>
                    </a:moveTo>
                    <a:cubicBezTo>
                      <a:pt x="125" y="23"/>
                      <a:pt x="125" y="23"/>
                      <a:pt x="125" y="23"/>
                    </a:cubicBezTo>
                    <a:cubicBezTo>
                      <a:pt x="124" y="23"/>
                      <a:pt x="124" y="22"/>
                      <a:pt x="124" y="22"/>
                    </a:cubicBezTo>
                    <a:cubicBezTo>
                      <a:pt x="123" y="21"/>
                      <a:pt x="123" y="20"/>
                      <a:pt x="122" y="19"/>
                    </a:cubicBezTo>
                    <a:cubicBezTo>
                      <a:pt x="122" y="18"/>
                      <a:pt x="123" y="16"/>
                      <a:pt x="123" y="15"/>
                    </a:cubicBezTo>
                    <a:cubicBezTo>
                      <a:pt x="123" y="15"/>
                      <a:pt x="123" y="14"/>
                      <a:pt x="124" y="14"/>
                    </a:cubicBezTo>
                    <a:cubicBezTo>
                      <a:pt x="125" y="11"/>
                      <a:pt x="125" y="10"/>
                      <a:pt x="124" y="9"/>
                    </a:cubicBezTo>
                    <a:cubicBezTo>
                      <a:pt x="120" y="7"/>
                      <a:pt x="120" y="4"/>
                      <a:pt x="120" y="2"/>
                    </a:cubicBezTo>
                    <a:cubicBezTo>
                      <a:pt x="120" y="1"/>
                      <a:pt x="120" y="0"/>
                      <a:pt x="120" y="0"/>
                    </a:cubicBezTo>
                    <a:cubicBezTo>
                      <a:pt x="117" y="0"/>
                      <a:pt x="112" y="6"/>
                      <a:pt x="112" y="8"/>
                    </a:cubicBezTo>
                    <a:cubicBezTo>
                      <a:pt x="112" y="11"/>
                      <a:pt x="108" y="12"/>
                      <a:pt x="105" y="12"/>
                    </a:cubicBezTo>
                    <a:cubicBezTo>
                      <a:pt x="104" y="13"/>
                      <a:pt x="102" y="13"/>
                      <a:pt x="101" y="13"/>
                    </a:cubicBezTo>
                    <a:cubicBezTo>
                      <a:pt x="101" y="17"/>
                      <a:pt x="97" y="17"/>
                      <a:pt x="96" y="17"/>
                    </a:cubicBezTo>
                    <a:cubicBezTo>
                      <a:pt x="93" y="17"/>
                      <a:pt x="93" y="17"/>
                      <a:pt x="93" y="17"/>
                    </a:cubicBezTo>
                    <a:cubicBezTo>
                      <a:pt x="90" y="17"/>
                      <a:pt x="90" y="17"/>
                      <a:pt x="89" y="17"/>
                    </a:cubicBezTo>
                    <a:cubicBezTo>
                      <a:pt x="89" y="19"/>
                      <a:pt x="88" y="19"/>
                      <a:pt x="86" y="19"/>
                    </a:cubicBezTo>
                    <a:cubicBezTo>
                      <a:pt x="86" y="19"/>
                      <a:pt x="86" y="19"/>
                      <a:pt x="86" y="19"/>
                    </a:cubicBezTo>
                    <a:cubicBezTo>
                      <a:pt x="86" y="19"/>
                      <a:pt x="85" y="19"/>
                      <a:pt x="85" y="19"/>
                    </a:cubicBezTo>
                    <a:cubicBezTo>
                      <a:pt x="85" y="19"/>
                      <a:pt x="85" y="19"/>
                      <a:pt x="85" y="19"/>
                    </a:cubicBezTo>
                    <a:cubicBezTo>
                      <a:pt x="85" y="19"/>
                      <a:pt x="85" y="19"/>
                      <a:pt x="85" y="19"/>
                    </a:cubicBezTo>
                    <a:cubicBezTo>
                      <a:pt x="81" y="17"/>
                      <a:pt x="81" y="17"/>
                      <a:pt x="81" y="17"/>
                    </a:cubicBezTo>
                    <a:cubicBezTo>
                      <a:pt x="80" y="17"/>
                      <a:pt x="80" y="17"/>
                      <a:pt x="80" y="17"/>
                    </a:cubicBezTo>
                    <a:cubicBezTo>
                      <a:pt x="80" y="17"/>
                      <a:pt x="80" y="17"/>
                      <a:pt x="80" y="17"/>
                    </a:cubicBezTo>
                    <a:cubicBezTo>
                      <a:pt x="80" y="17"/>
                      <a:pt x="80" y="16"/>
                      <a:pt x="80" y="16"/>
                    </a:cubicBezTo>
                    <a:cubicBezTo>
                      <a:pt x="80" y="16"/>
                      <a:pt x="79" y="16"/>
                      <a:pt x="79" y="16"/>
                    </a:cubicBezTo>
                    <a:cubicBezTo>
                      <a:pt x="79" y="16"/>
                      <a:pt x="79" y="16"/>
                      <a:pt x="79" y="16"/>
                    </a:cubicBezTo>
                    <a:cubicBezTo>
                      <a:pt x="79" y="16"/>
                      <a:pt x="79" y="16"/>
                      <a:pt x="79" y="16"/>
                    </a:cubicBezTo>
                    <a:cubicBezTo>
                      <a:pt x="78" y="16"/>
                      <a:pt x="78" y="16"/>
                      <a:pt x="78" y="16"/>
                    </a:cubicBezTo>
                    <a:cubicBezTo>
                      <a:pt x="76" y="16"/>
                      <a:pt x="74" y="15"/>
                      <a:pt x="73" y="14"/>
                    </a:cubicBezTo>
                    <a:cubicBezTo>
                      <a:pt x="72" y="13"/>
                      <a:pt x="71" y="12"/>
                      <a:pt x="70" y="12"/>
                    </a:cubicBezTo>
                    <a:cubicBezTo>
                      <a:pt x="70" y="12"/>
                      <a:pt x="70" y="12"/>
                      <a:pt x="70" y="12"/>
                    </a:cubicBezTo>
                    <a:cubicBezTo>
                      <a:pt x="68" y="13"/>
                      <a:pt x="68" y="13"/>
                      <a:pt x="68" y="13"/>
                    </a:cubicBezTo>
                    <a:cubicBezTo>
                      <a:pt x="68" y="13"/>
                      <a:pt x="68" y="13"/>
                      <a:pt x="68" y="13"/>
                    </a:cubicBezTo>
                    <a:cubicBezTo>
                      <a:pt x="66" y="13"/>
                      <a:pt x="66" y="13"/>
                      <a:pt x="66" y="13"/>
                    </a:cubicBezTo>
                    <a:cubicBezTo>
                      <a:pt x="66" y="13"/>
                      <a:pt x="66" y="13"/>
                      <a:pt x="66" y="13"/>
                    </a:cubicBezTo>
                    <a:cubicBezTo>
                      <a:pt x="66" y="13"/>
                      <a:pt x="65" y="13"/>
                      <a:pt x="65" y="13"/>
                    </a:cubicBezTo>
                    <a:cubicBezTo>
                      <a:pt x="65" y="13"/>
                      <a:pt x="65" y="13"/>
                      <a:pt x="65" y="13"/>
                    </a:cubicBezTo>
                    <a:cubicBezTo>
                      <a:pt x="64" y="13"/>
                      <a:pt x="64" y="12"/>
                      <a:pt x="63" y="12"/>
                    </a:cubicBezTo>
                    <a:cubicBezTo>
                      <a:pt x="63" y="12"/>
                      <a:pt x="63" y="12"/>
                      <a:pt x="63" y="12"/>
                    </a:cubicBezTo>
                    <a:cubicBezTo>
                      <a:pt x="63" y="12"/>
                      <a:pt x="62" y="12"/>
                      <a:pt x="62" y="12"/>
                    </a:cubicBezTo>
                    <a:cubicBezTo>
                      <a:pt x="62" y="12"/>
                      <a:pt x="62" y="12"/>
                      <a:pt x="61" y="12"/>
                    </a:cubicBezTo>
                    <a:cubicBezTo>
                      <a:pt x="61" y="11"/>
                      <a:pt x="60" y="11"/>
                      <a:pt x="59" y="11"/>
                    </a:cubicBezTo>
                    <a:cubicBezTo>
                      <a:pt x="59" y="11"/>
                      <a:pt x="57" y="12"/>
                      <a:pt x="57" y="13"/>
                    </a:cubicBezTo>
                    <a:cubicBezTo>
                      <a:pt x="55" y="14"/>
                      <a:pt x="54" y="16"/>
                      <a:pt x="51" y="16"/>
                    </a:cubicBezTo>
                    <a:cubicBezTo>
                      <a:pt x="51" y="16"/>
                      <a:pt x="50" y="16"/>
                      <a:pt x="50" y="16"/>
                    </a:cubicBezTo>
                    <a:cubicBezTo>
                      <a:pt x="49" y="16"/>
                      <a:pt x="49" y="17"/>
                      <a:pt x="48" y="18"/>
                    </a:cubicBezTo>
                    <a:cubicBezTo>
                      <a:pt x="47" y="20"/>
                      <a:pt x="46" y="23"/>
                      <a:pt x="46" y="24"/>
                    </a:cubicBezTo>
                    <a:cubicBezTo>
                      <a:pt x="46" y="26"/>
                      <a:pt x="46" y="26"/>
                      <a:pt x="46" y="26"/>
                    </a:cubicBezTo>
                    <a:cubicBezTo>
                      <a:pt x="45" y="29"/>
                      <a:pt x="41" y="30"/>
                      <a:pt x="36" y="31"/>
                    </a:cubicBezTo>
                    <a:cubicBezTo>
                      <a:pt x="34" y="32"/>
                      <a:pt x="30" y="33"/>
                      <a:pt x="30" y="34"/>
                    </a:cubicBezTo>
                    <a:cubicBezTo>
                      <a:pt x="30" y="36"/>
                      <a:pt x="29" y="37"/>
                      <a:pt x="28" y="39"/>
                    </a:cubicBezTo>
                    <a:cubicBezTo>
                      <a:pt x="26" y="40"/>
                      <a:pt x="24" y="42"/>
                      <a:pt x="21" y="42"/>
                    </a:cubicBezTo>
                    <a:cubicBezTo>
                      <a:pt x="18" y="42"/>
                      <a:pt x="16" y="40"/>
                      <a:pt x="16" y="39"/>
                    </a:cubicBezTo>
                    <a:cubicBezTo>
                      <a:pt x="16" y="38"/>
                      <a:pt x="16" y="38"/>
                      <a:pt x="13" y="38"/>
                    </a:cubicBezTo>
                    <a:cubicBezTo>
                      <a:pt x="12" y="38"/>
                      <a:pt x="12" y="38"/>
                      <a:pt x="12" y="38"/>
                    </a:cubicBezTo>
                    <a:cubicBezTo>
                      <a:pt x="11" y="38"/>
                      <a:pt x="11" y="38"/>
                      <a:pt x="10" y="38"/>
                    </a:cubicBezTo>
                    <a:cubicBezTo>
                      <a:pt x="10" y="38"/>
                      <a:pt x="10" y="38"/>
                      <a:pt x="10" y="38"/>
                    </a:cubicBezTo>
                    <a:cubicBezTo>
                      <a:pt x="9" y="38"/>
                      <a:pt x="9" y="38"/>
                      <a:pt x="9" y="38"/>
                    </a:cubicBezTo>
                    <a:cubicBezTo>
                      <a:pt x="9" y="38"/>
                      <a:pt x="9" y="38"/>
                      <a:pt x="9" y="38"/>
                    </a:cubicBezTo>
                    <a:cubicBezTo>
                      <a:pt x="9" y="38"/>
                      <a:pt x="9" y="38"/>
                      <a:pt x="8" y="38"/>
                    </a:cubicBezTo>
                    <a:cubicBezTo>
                      <a:pt x="8" y="38"/>
                      <a:pt x="8" y="38"/>
                      <a:pt x="8" y="38"/>
                    </a:cubicBezTo>
                    <a:cubicBezTo>
                      <a:pt x="8" y="38"/>
                      <a:pt x="8" y="38"/>
                      <a:pt x="8" y="38"/>
                    </a:cubicBezTo>
                    <a:cubicBezTo>
                      <a:pt x="8" y="38"/>
                      <a:pt x="8" y="38"/>
                      <a:pt x="8" y="38"/>
                    </a:cubicBezTo>
                    <a:cubicBezTo>
                      <a:pt x="8" y="38"/>
                      <a:pt x="8" y="38"/>
                      <a:pt x="8" y="39"/>
                    </a:cubicBezTo>
                    <a:cubicBezTo>
                      <a:pt x="7" y="39"/>
                      <a:pt x="7" y="39"/>
                      <a:pt x="7" y="39"/>
                    </a:cubicBezTo>
                    <a:cubicBezTo>
                      <a:pt x="7" y="39"/>
                      <a:pt x="7" y="39"/>
                      <a:pt x="7" y="39"/>
                    </a:cubicBezTo>
                    <a:cubicBezTo>
                      <a:pt x="7" y="40"/>
                      <a:pt x="7" y="40"/>
                      <a:pt x="7" y="41"/>
                    </a:cubicBezTo>
                    <a:cubicBezTo>
                      <a:pt x="7" y="41"/>
                      <a:pt x="7" y="41"/>
                      <a:pt x="7" y="41"/>
                    </a:cubicBezTo>
                    <a:cubicBezTo>
                      <a:pt x="7" y="44"/>
                      <a:pt x="6" y="46"/>
                      <a:pt x="5" y="48"/>
                    </a:cubicBezTo>
                    <a:cubicBezTo>
                      <a:pt x="4" y="48"/>
                      <a:pt x="4" y="49"/>
                      <a:pt x="3" y="49"/>
                    </a:cubicBezTo>
                    <a:cubicBezTo>
                      <a:pt x="3" y="50"/>
                      <a:pt x="2" y="50"/>
                      <a:pt x="2" y="51"/>
                    </a:cubicBezTo>
                    <a:cubicBezTo>
                      <a:pt x="2" y="51"/>
                      <a:pt x="2" y="52"/>
                      <a:pt x="2" y="52"/>
                    </a:cubicBezTo>
                    <a:cubicBezTo>
                      <a:pt x="1" y="54"/>
                      <a:pt x="0" y="57"/>
                      <a:pt x="1" y="59"/>
                    </a:cubicBezTo>
                    <a:cubicBezTo>
                      <a:pt x="2" y="61"/>
                      <a:pt x="2" y="63"/>
                      <a:pt x="1" y="65"/>
                    </a:cubicBezTo>
                    <a:cubicBezTo>
                      <a:pt x="1" y="67"/>
                      <a:pt x="0" y="69"/>
                      <a:pt x="1" y="71"/>
                    </a:cubicBezTo>
                    <a:cubicBezTo>
                      <a:pt x="2" y="74"/>
                      <a:pt x="3" y="78"/>
                      <a:pt x="3" y="81"/>
                    </a:cubicBezTo>
                    <a:cubicBezTo>
                      <a:pt x="3" y="82"/>
                      <a:pt x="3" y="83"/>
                      <a:pt x="3" y="84"/>
                    </a:cubicBezTo>
                    <a:cubicBezTo>
                      <a:pt x="3" y="84"/>
                      <a:pt x="4" y="84"/>
                      <a:pt x="5" y="84"/>
                    </a:cubicBezTo>
                    <a:cubicBezTo>
                      <a:pt x="8" y="85"/>
                      <a:pt x="12" y="86"/>
                      <a:pt x="14" y="90"/>
                    </a:cubicBezTo>
                    <a:cubicBezTo>
                      <a:pt x="15" y="92"/>
                      <a:pt x="14" y="93"/>
                      <a:pt x="13" y="95"/>
                    </a:cubicBezTo>
                    <a:cubicBezTo>
                      <a:pt x="12" y="98"/>
                      <a:pt x="9" y="101"/>
                      <a:pt x="6" y="103"/>
                    </a:cubicBezTo>
                    <a:cubicBezTo>
                      <a:pt x="5" y="105"/>
                      <a:pt x="3" y="106"/>
                      <a:pt x="2" y="107"/>
                    </a:cubicBezTo>
                    <a:cubicBezTo>
                      <a:pt x="2" y="107"/>
                      <a:pt x="3" y="107"/>
                      <a:pt x="4" y="108"/>
                    </a:cubicBezTo>
                    <a:cubicBezTo>
                      <a:pt x="4" y="108"/>
                      <a:pt x="5" y="108"/>
                      <a:pt x="6" y="109"/>
                    </a:cubicBezTo>
                    <a:cubicBezTo>
                      <a:pt x="6" y="109"/>
                      <a:pt x="7" y="109"/>
                      <a:pt x="8" y="109"/>
                    </a:cubicBezTo>
                    <a:cubicBezTo>
                      <a:pt x="8" y="109"/>
                      <a:pt x="9" y="109"/>
                      <a:pt x="10" y="109"/>
                    </a:cubicBezTo>
                    <a:cubicBezTo>
                      <a:pt x="11" y="109"/>
                      <a:pt x="11" y="109"/>
                      <a:pt x="12" y="109"/>
                    </a:cubicBezTo>
                    <a:cubicBezTo>
                      <a:pt x="13" y="109"/>
                      <a:pt x="14" y="109"/>
                      <a:pt x="15" y="109"/>
                    </a:cubicBezTo>
                    <a:cubicBezTo>
                      <a:pt x="15" y="110"/>
                      <a:pt x="16" y="110"/>
                      <a:pt x="16" y="110"/>
                    </a:cubicBezTo>
                    <a:cubicBezTo>
                      <a:pt x="18" y="110"/>
                      <a:pt x="19" y="110"/>
                      <a:pt x="20" y="110"/>
                    </a:cubicBezTo>
                    <a:cubicBezTo>
                      <a:pt x="21" y="110"/>
                      <a:pt x="22" y="110"/>
                      <a:pt x="23" y="110"/>
                    </a:cubicBezTo>
                    <a:cubicBezTo>
                      <a:pt x="32" y="110"/>
                      <a:pt x="52" y="108"/>
                      <a:pt x="60" y="106"/>
                    </a:cubicBezTo>
                    <a:cubicBezTo>
                      <a:pt x="61" y="106"/>
                      <a:pt x="61" y="106"/>
                      <a:pt x="61" y="106"/>
                    </a:cubicBezTo>
                    <a:cubicBezTo>
                      <a:pt x="62" y="106"/>
                      <a:pt x="63" y="105"/>
                      <a:pt x="64" y="105"/>
                    </a:cubicBezTo>
                    <a:cubicBezTo>
                      <a:pt x="64" y="105"/>
                      <a:pt x="64" y="105"/>
                      <a:pt x="63" y="104"/>
                    </a:cubicBezTo>
                    <a:cubicBezTo>
                      <a:pt x="63" y="103"/>
                      <a:pt x="63" y="102"/>
                      <a:pt x="63" y="101"/>
                    </a:cubicBezTo>
                    <a:cubicBezTo>
                      <a:pt x="63" y="98"/>
                      <a:pt x="62" y="97"/>
                      <a:pt x="62" y="96"/>
                    </a:cubicBezTo>
                    <a:cubicBezTo>
                      <a:pt x="62" y="95"/>
                      <a:pt x="62" y="95"/>
                      <a:pt x="62" y="95"/>
                    </a:cubicBezTo>
                    <a:cubicBezTo>
                      <a:pt x="63" y="92"/>
                      <a:pt x="69" y="88"/>
                      <a:pt x="74" y="88"/>
                    </a:cubicBezTo>
                    <a:cubicBezTo>
                      <a:pt x="75" y="88"/>
                      <a:pt x="75" y="88"/>
                      <a:pt x="75" y="88"/>
                    </a:cubicBezTo>
                    <a:cubicBezTo>
                      <a:pt x="76" y="88"/>
                      <a:pt x="77" y="88"/>
                      <a:pt x="78" y="88"/>
                    </a:cubicBezTo>
                    <a:cubicBezTo>
                      <a:pt x="79" y="88"/>
                      <a:pt x="79" y="88"/>
                      <a:pt x="79" y="88"/>
                    </a:cubicBezTo>
                    <a:cubicBezTo>
                      <a:pt x="79" y="84"/>
                      <a:pt x="87" y="81"/>
                      <a:pt x="91" y="81"/>
                    </a:cubicBezTo>
                    <a:cubicBezTo>
                      <a:pt x="94" y="81"/>
                      <a:pt x="95" y="82"/>
                      <a:pt x="95" y="83"/>
                    </a:cubicBezTo>
                    <a:cubicBezTo>
                      <a:pt x="95" y="83"/>
                      <a:pt x="95" y="83"/>
                      <a:pt x="95" y="83"/>
                    </a:cubicBezTo>
                    <a:cubicBezTo>
                      <a:pt x="95" y="83"/>
                      <a:pt x="96" y="82"/>
                      <a:pt x="96" y="79"/>
                    </a:cubicBezTo>
                    <a:cubicBezTo>
                      <a:pt x="96" y="78"/>
                      <a:pt x="96" y="77"/>
                      <a:pt x="97" y="76"/>
                    </a:cubicBezTo>
                    <a:cubicBezTo>
                      <a:pt x="97" y="71"/>
                      <a:pt x="97" y="65"/>
                      <a:pt x="102" y="65"/>
                    </a:cubicBezTo>
                    <a:cubicBezTo>
                      <a:pt x="105" y="65"/>
                      <a:pt x="108" y="63"/>
                      <a:pt x="108" y="62"/>
                    </a:cubicBezTo>
                    <a:cubicBezTo>
                      <a:pt x="108" y="62"/>
                      <a:pt x="107" y="61"/>
                      <a:pt x="106" y="60"/>
                    </a:cubicBezTo>
                    <a:cubicBezTo>
                      <a:pt x="105" y="58"/>
                      <a:pt x="103" y="56"/>
                      <a:pt x="105" y="53"/>
                    </a:cubicBezTo>
                    <a:cubicBezTo>
                      <a:pt x="105" y="53"/>
                      <a:pt x="107" y="53"/>
                      <a:pt x="107" y="53"/>
                    </a:cubicBezTo>
                    <a:cubicBezTo>
                      <a:pt x="108" y="53"/>
                      <a:pt x="110" y="53"/>
                      <a:pt x="111" y="53"/>
                    </a:cubicBezTo>
                    <a:cubicBezTo>
                      <a:pt x="113" y="54"/>
                      <a:pt x="115" y="54"/>
                      <a:pt x="116" y="54"/>
                    </a:cubicBezTo>
                    <a:cubicBezTo>
                      <a:pt x="117" y="54"/>
                      <a:pt x="117" y="54"/>
                      <a:pt x="117" y="54"/>
                    </a:cubicBezTo>
                    <a:cubicBezTo>
                      <a:pt x="117" y="53"/>
                      <a:pt x="117" y="52"/>
                      <a:pt x="117" y="51"/>
                    </a:cubicBezTo>
                    <a:cubicBezTo>
                      <a:pt x="117" y="49"/>
                      <a:pt x="117" y="47"/>
                      <a:pt x="118" y="45"/>
                    </a:cubicBezTo>
                    <a:cubicBezTo>
                      <a:pt x="119" y="44"/>
                      <a:pt x="120" y="43"/>
                      <a:pt x="121" y="42"/>
                    </a:cubicBezTo>
                    <a:cubicBezTo>
                      <a:pt x="122" y="41"/>
                      <a:pt x="123" y="39"/>
                      <a:pt x="123" y="38"/>
                    </a:cubicBezTo>
                    <a:cubicBezTo>
                      <a:pt x="123" y="38"/>
                      <a:pt x="123" y="37"/>
                      <a:pt x="123" y="37"/>
                    </a:cubicBezTo>
                    <a:cubicBezTo>
                      <a:pt x="123" y="35"/>
                      <a:pt x="123" y="34"/>
                      <a:pt x="122" y="33"/>
                    </a:cubicBezTo>
                    <a:cubicBezTo>
                      <a:pt x="120" y="31"/>
                      <a:pt x="119" y="29"/>
                      <a:pt x="120" y="27"/>
                    </a:cubicBezTo>
                    <a:cubicBezTo>
                      <a:pt x="121" y="25"/>
                      <a:pt x="122" y="24"/>
                      <a:pt x="125" y="24"/>
                    </a:cubicBezTo>
                    <a:cubicBezTo>
                      <a:pt x="125" y="24"/>
                      <a:pt x="125" y="24"/>
                      <a:pt x="125" y="24"/>
                    </a:cubicBezTo>
                    <a:cubicBezTo>
                      <a:pt x="126" y="23"/>
                      <a:pt x="126" y="23"/>
                      <a:pt x="126" y="23"/>
                    </a:cubicBezTo>
                    <a:cubicBezTo>
                      <a:pt x="126" y="23"/>
                      <a:pt x="125" y="23"/>
                      <a:pt x="12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6" name="Freeform 1183"/>
              <p:cNvSpPr>
                <a:spLocks/>
              </p:cNvSpPr>
              <p:nvPr/>
            </p:nvSpPr>
            <p:spPr bwMode="auto">
              <a:xfrm>
                <a:off x="3373" y="2475"/>
                <a:ext cx="171" cy="156"/>
              </a:xfrm>
              <a:custGeom>
                <a:avLst/>
                <a:gdLst>
                  <a:gd name="T0" fmla="*/ 177 w 179"/>
                  <a:gd name="T1" fmla="*/ 19 h 163"/>
                  <a:gd name="T2" fmla="*/ 174 w 179"/>
                  <a:gd name="T3" fmla="*/ 18 h 163"/>
                  <a:gd name="T4" fmla="*/ 160 w 179"/>
                  <a:gd name="T5" fmla="*/ 3 h 163"/>
                  <a:gd name="T6" fmla="*/ 153 w 179"/>
                  <a:gd name="T7" fmla="*/ 0 h 163"/>
                  <a:gd name="T8" fmla="*/ 152 w 179"/>
                  <a:gd name="T9" fmla="*/ 1 h 163"/>
                  <a:gd name="T10" fmla="*/ 152 w 179"/>
                  <a:gd name="T11" fmla="*/ 0 h 163"/>
                  <a:gd name="T12" fmla="*/ 149 w 179"/>
                  <a:gd name="T13" fmla="*/ 1 h 163"/>
                  <a:gd name="T14" fmla="*/ 145 w 179"/>
                  <a:gd name="T15" fmla="*/ 3 h 163"/>
                  <a:gd name="T16" fmla="*/ 139 w 179"/>
                  <a:gd name="T17" fmla="*/ 3 h 163"/>
                  <a:gd name="T18" fmla="*/ 119 w 179"/>
                  <a:gd name="T19" fmla="*/ 9 h 163"/>
                  <a:gd name="T20" fmla="*/ 116 w 179"/>
                  <a:gd name="T21" fmla="*/ 12 h 163"/>
                  <a:gd name="T22" fmla="*/ 116 w 179"/>
                  <a:gd name="T23" fmla="*/ 27 h 163"/>
                  <a:gd name="T24" fmla="*/ 113 w 179"/>
                  <a:gd name="T25" fmla="*/ 38 h 163"/>
                  <a:gd name="T26" fmla="*/ 101 w 179"/>
                  <a:gd name="T27" fmla="*/ 39 h 163"/>
                  <a:gd name="T28" fmla="*/ 103 w 179"/>
                  <a:gd name="T29" fmla="*/ 47 h 163"/>
                  <a:gd name="T30" fmla="*/ 92 w 179"/>
                  <a:gd name="T31" fmla="*/ 61 h 163"/>
                  <a:gd name="T32" fmla="*/ 75 w 179"/>
                  <a:gd name="T33" fmla="*/ 70 h 163"/>
                  <a:gd name="T34" fmla="*/ 65 w 179"/>
                  <a:gd name="T35" fmla="*/ 74 h 163"/>
                  <a:gd name="T36" fmla="*/ 59 w 179"/>
                  <a:gd name="T37" fmla="*/ 82 h 163"/>
                  <a:gd name="T38" fmla="*/ 12 w 179"/>
                  <a:gd name="T39" fmla="*/ 96 h 163"/>
                  <a:gd name="T40" fmla="*/ 1 w 179"/>
                  <a:gd name="T41" fmla="*/ 95 h 163"/>
                  <a:gd name="T42" fmla="*/ 2 w 179"/>
                  <a:gd name="T43" fmla="*/ 97 h 163"/>
                  <a:gd name="T44" fmla="*/ 9 w 179"/>
                  <a:gd name="T45" fmla="*/ 104 h 163"/>
                  <a:gd name="T46" fmla="*/ 18 w 179"/>
                  <a:gd name="T47" fmla="*/ 119 h 163"/>
                  <a:gd name="T48" fmla="*/ 20 w 179"/>
                  <a:gd name="T49" fmla="*/ 131 h 163"/>
                  <a:gd name="T50" fmla="*/ 4 w 179"/>
                  <a:gd name="T51" fmla="*/ 144 h 163"/>
                  <a:gd name="T52" fmla="*/ 22 w 179"/>
                  <a:gd name="T53" fmla="*/ 144 h 163"/>
                  <a:gd name="T54" fmla="*/ 49 w 179"/>
                  <a:gd name="T55" fmla="*/ 142 h 163"/>
                  <a:gd name="T56" fmla="*/ 64 w 179"/>
                  <a:gd name="T57" fmla="*/ 149 h 163"/>
                  <a:gd name="T58" fmla="*/ 69 w 179"/>
                  <a:gd name="T59" fmla="*/ 159 h 163"/>
                  <a:gd name="T60" fmla="*/ 78 w 179"/>
                  <a:gd name="T61" fmla="*/ 163 h 163"/>
                  <a:gd name="T62" fmla="*/ 90 w 179"/>
                  <a:gd name="T63" fmla="*/ 156 h 163"/>
                  <a:gd name="T64" fmla="*/ 99 w 179"/>
                  <a:gd name="T65" fmla="*/ 155 h 163"/>
                  <a:gd name="T66" fmla="*/ 103 w 179"/>
                  <a:gd name="T67" fmla="*/ 146 h 163"/>
                  <a:gd name="T68" fmla="*/ 91 w 179"/>
                  <a:gd name="T69" fmla="*/ 125 h 163"/>
                  <a:gd name="T70" fmla="*/ 102 w 179"/>
                  <a:gd name="T71" fmla="*/ 112 h 163"/>
                  <a:gd name="T72" fmla="*/ 111 w 179"/>
                  <a:gd name="T73" fmla="*/ 112 h 163"/>
                  <a:gd name="T74" fmla="*/ 116 w 179"/>
                  <a:gd name="T75" fmla="*/ 113 h 163"/>
                  <a:gd name="T76" fmla="*/ 129 w 179"/>
                  <a:gd name="T77" fmla="*/ 100 h 163"/>
                  <a:gd name="T78" fmla="*/ 135 w 179"/>
                  <a:gd name="T79" fmla="*/ 88 h 163"/>
                  <a:gd name="T80" fmla="*/ 149 w 179"/>
                  <a:gd name="T81" fmla="*/ 75 h 163"/>
                  <a:gd name="T82" fmla="*/ 154 w 179"/>
                  <a:gd name="T83" fmla="*/ 59 h 163"/>
                  <a:gd name="T84" fmla="*/ 151 w 179"/>
                  <a:gd name="T85" fmla="*/ 57 h 163"/>
                  <a:gd name="T86" fmla="*/ 143 w 179"/>
                  <a:gd name="T87" fmla="*/ 44 h 163"/>
                  <a:gd name="T88" fmla="*/ 149 w 179"/>
                  <a:gd name="T89" fmla="*/ 26 h 163"/>
                  <a:gd name="T90" fmla="*/ 165 w 179"/>
                  <a:gd name="T91" fmla="*/ 29 h 163"/>
                  <a:gd name="T92" fmla="*/ 179 w 179"/>
                  <a:gd name="T93" fmla="*/ 2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63">
                    <a:moveTo>
                      <a:pt x="179" y="20"/>
                    </a:moveTo>
                    <a:cubicBezTo>
                      <a:pt x="178" y="20"/>
                      <a:pt x="178" y="20"/>
                      <a:pt x="178" y="20"/>
                    </a:cubicBezTo>
                    <a:cubicBezTo>
                      <a:pt x="177" y="19"/>
                      <a:pt x="177" y="19"/>
                      <a:pt x="177" y="19"/>
                    </a:cubicBezTo>
                    <a:cubicBezTo>
                      <a:pt x="176" y="19"/>
                      <a:pt x="176" y="19"/>
                      <a:pt x="176" y="19"/>
                    </a:cubicBezTo>
                    <a:cubicBezTo>
                      <a:pt x="175" y="18"/>
                      <a:pt x="175" y="18"/>
                      <a:pt x="174" y="18"/>
                    </a:cubicBezTo>
                    <a:cubicBezTo>
                      <a:pt x="174" y="18"/>
                      <a:pt x="174" y="18"/>
                      <a:pt x="174" y="18"/>
                    </a:cubicBezTo>
                    <a:cubicBezTo>
                      <a:pt x="173" y="17"/>
                      <a:pt x="172" y="17"/>
                      <a:pt x="172" y="16"/>
                    </a:cubicBezTo>
                    <a:cubicBezTo>
                      <a:pt x="166" y="14"/>
                      <a:pt x="165" y="9"/>
                      <a:pt x="165" y="7"/>
                    </a:cubicBezTo>
                    <a:cubicBezTo>
                      <a:pt x="164" y="6"/>
                      <a:pt x="162" y="4"/>
                      <a:pt x="160" y="3"/>
                    </a:cubicBezTo>
                    <a:cubicBezTo>
                      <a:pt x="159" y="2"/>
                      <a:pt x="158" y="1"/>
                      <a:pt x="156" y="0"/>
                    </a:cubicBezTo>
                    <a:cubicBezTo>
                      <a:pt x="156" y="0"/>
                      <a:pt x="156" y="0"/>
                      <a:pt x="156" y="0"/>
                    </a:cubicBezTo>
                    <a:cubicBezTo>
                      <a:pt x="155" y="0"/>
                      <a:pt x="154" y="0"/>
                      <a:pt x="153" y="0"/>
                    </a:cubicBezTo>
                    <a:cubicBezTo>
                      <a:pt x="152" y="1"/>
                      <a:pt x="152" y="1"/>
                      <a:pt x="152" y="1"/>
                    </a:cubicBezTo>
                    <a:cubicBezTo>
                      <a:pt x="152" y="1"/>
                      <a:pt x="152" y="1"/>
                      <a:pt x="152" y="1"/>
                    </a:cubicBezTo>
                    <a:cubicBezTo>
                      <a:pt x="152" y="1"/>
                      <a:pt x="152" y="1"/>
                      <a:pt x="152" y="1"/>
                    </a:cubicBezTo>
                    <a:cubicBezTo>
                      <a:pt x="152" y="0"/>
                      <a:pt x="152" y="0"/>
                      <a:pt x="152" y="0"/>
                    </a:cubicBezTo>
                    <a:cubicBezTo>
                      <a:pt x="152" y="0"/>
                      <a:pt x="152" y="0"/>
                      <a:pt x="152" y="0"/>
                    </a:cubicBezTo>
                    <a:cubicBezTo>
                      <a:pt x="152" y="0"/>
                      <a:pt x="152" y="0"/>
                      <a:pt x="152" y="0"/>
                    </a:cubicBezTo>
                    <a:cubicBezTo>
                      <a:pt x="151" y="0"/>
                      <a:pt x="151" y="0"/>
                      <a:pt x="151" y="0"/>
                    </a:cubicBezTo>
                    <a:cubicBezTo>
                      <a:pt x="151" y="0"/>
                      <a:pt x="151" y="0"/>
                      <a:pt x="150" y="0"/>
                    </a:cubicBezTo>
                    <a:cubicBezTo>
                      <a:pt x="150" y="0"/>
                      <a:pt x="150" y="1"/>
                      <a:pt x="149" y="1"/>
                    </a:cubicBezTo>
                    <a:cubicBezTo>
                      <a:pt x="149" y="1"/>
                      <a:pt x="148" y="1"/>
                      <a:pt x="148" y="2"/>
                    </a:cubicBezTo>
                    <a:cubicBezTo>
                      <a:pt x="147" y="2"/>
                      <a:pt x="147" y="2"/>
                      <a:pt x="147" y="2"/>
                    </a:cubicBezTo>
                    <a:cubicBezTo>
                      <a:pt x="146" y="2"/>
                      <a:pt x="146" y="2"/>
                      <a:pt x="145" y="3"/>
                    </a:cubicBezTo>
                    <a:cubicBezTo>
                      <a:pt x="145" y="3"/>
                      <a:pt x="144" y="3"/>
                      <a:pt x="144" y="3"/>
                    </a:cubicBezTo>
                    <a:cubicBezTo>
                      <a:pt x="143" y="3"/>
                      <a:pt x="143" y="3"/>
                      <a:pt x="142" y="3"/>
                    </a:cubicBezTo>
                    <a:cubicBezTo>
                      <a:pt x="141" y="3"/>
                      <a:pt x="140" y="3"/>
                      <a:pt x="139" y="3"/>
                    </a:cubicBezTo>
                    <a:cubicBezTo>
                      <a:pt x="139" y="2"/>
                      <a:pt x="138" y="2"/>
                      <a:pt x="138" y="2"/>
                    </a:cubicBezTo>
                    <a:cubicBezTo>
                      <a:pt x="134" y="2"/>
                      <a:pt x="129" y="4"/>
                      <a:pt x="125" y="7"/>
                    </a:cubicBezTo>
                    <a:cubicBezTo>
                      <a:pt x="124" y="8"/>
                      <a:pt x="122" y="9"/>
                      <a:pt x="119" y="9"/>
                    </a:cubicBezTo>
                    <a:cubicBezTo>
                      <a:pt x="118" y="10"/>
                      <a:pt x="118" y="10"/>
                      <a:pt x="117" y="10"/>
                    </a:cubicBezTo>
                    <a:cubicBezTo>
                      <a:pt x="116" y="10"/>
                      <a:pt x="116" y="10"/>
                      <a:pt x="116" y="11"/>
                    </a:cubicBezTo>
                    <a:cubicBezTo>
                      <a:pt x="116" y="11"/>
                      <a:pt x="116" y="12"/>
                      <a:pt x="116" y="12"/>
                    </a:cubicBezTo>
                    <a:cubicBezTo>
                      <a:pt x="119" y="14"/>
                      <a:pt x="119" y="17"/>
                      <a:pt x="119" y="18"/>
                    </a:cubicBezTo>
                    <a:cubicBezTo>
                      <a:pt x="119" y="19"/>
                      <a:pt x="119" y="19"/>
                      <a:pt x="119" y="20"/>
                    </a:cubicBezTo>
                    <a:cubicBezTo>
                      <a:pt x="119" y="23"/>
                      <a:pt x="117" y="25"/>
                      <a:pt x="116" y="27"/>
                    </a:cubicBezTo>
                    <a:cubicBezTo>
                      <a:pt x="115" y="28"/>
                      <a:pt x="114" y="29"/>
                      <a:pt x="113" y="29"/>
                    </a:cubicBezTo>
                    <a:cubicBezTo>
                      <a:pt x="113" y="30"/>
                      <a:pt x="113" y="31"/>
                      <a:pt x="113" y="33"/>
                    </a:cubicBezTo>
                    <a:cubicBezTo>
                      <a:pt x="113" y="34"/>
                      <a:pt x="113" y="36"/>
                      <a:pt x="113" y="38"/>
                    </a:cubicBezTo>
                    <a:cubicBezTo>
                      <a:pt x="112" y="39"/>
                      <a:pt x="111" y="40"/>
                      <a:pt x="108" y="40"/>
                    </a:cubicBezTo>
                    <a:cubicBezTo>
                      <a:pt x="107" y="40"/>
                      <a:pt x="104" y="40"/>
                      <a:pt x="102" y="39"/>
                    </a:cubicBezTo>
                    <a:cubicBezTo>
                      <a:pt x="102" y="39"/>
                      <a:pt x="101" y="39"/>
                      <a:pt x="101" y="39"/>
                    </a:cubicBezTo>
                    <a:cubicBezTo>
                      <a:pt x="101" y="39"/>
                      <a:pt x="101" y="40"/>
                      <a:pt x="101" y="40"/>
                    </a:cubicBezTo>
                    <a:cubicBezTo>
                      <a:pt x="102" y="41"/>
                      <a:pt x="103" y="43"/>
                      <a:pt x="104" y="44"/>
                    </a:cubicBezTo>
                    <a:cubicBezTo>
                      <a:pt x="104" y="45"/>
                      <a:pt x="104" y="46"/>
                      <a:pt x="103" y="47"/>
                    </a:cubicBezTo>
                    <a:cubicBezTo>
                      <a:pt x="101" y="49"/>
                      <a:pt x="98" y="51"/>
                      <a:pt x="94" y="51"/>
                    </a:cubicBezTo>
                    <a:cubicBezTo>
                      <a:pt x="93" y="51"/>
                      <a:pt x="93" y="53"/>
                      <a:pt x="93" y="58"/>
                    </a:cubicBezTo>
                    <a:cubicBezTo>
                      <a:pt x="92" y="59"/>
                      <a:pt x="92" y="60"/>
                      <a:pt x="92" y="61"/>
                    </a:cubicBezTo>
                    <a:cubicBezTo>
                      <a:pt x="92" y="70"/>
                      <a:pt x="85" y="71"/>
                      <a:pt x="83" y="67"/>
                    </a:cubicBezTo>
                    <a:cubicBezTo>
                      <a:pt x="83" y="67"/>
                      <a:pt x="83" y="67"/>
                      <a:pt x="83" y="67"/>
                    </a:cubicBezTo>
                    <a:cubicBezTo>
                      <a:pt x="80" y="67"/>
                      <a:pt x="76" y="69"/>
                      <a:pt x="75" y="70"/>
                    </a:cubicBezTo>
                    <a:cubicBezTo>
                      <a:pt x="75" y="72"/>
                      <a:pt x="74" y="74"/>
                      <a:pt x="70" y="74"/>
                    </a:cubicBezTo>
                    <a:cubicBezTo>
                      <a:pt x="69" y="74"/>
                      <a:pt x="68" y="74"/>
                      <a:pt x="66" y="74"/>
                    </a:cubicBezTo>
                    <a:cubicBezTo>
                      <a:pt x="65" y="74"/>
                      <a:pt x="65" y="74"/>
                      <a:pt x="65" y="74"/>
                    </a:cubicBezTo>
                    <a:cubicBezTo>
                      <a:pt x="65" y="74"/>
                      <a:pt x="65" y="74"/>
                      <a:pt x="65" y="74"/>
                    </a:cubicBezTo>
                    <a:cubicBezTo>
                      <a:pt x="62" y="74"/>
                      <a:pt x="59" y="77"/>
                      <a:pt x="58" y="78"/>
                    </a:cubicBezTo>
                    <a:cubicBezTo>
                      <a:pt x="58" y="78"/>
                      <a:pt x="59" y="80"/>
                      <a:pt x="59" y="82"/>
                    </a:cubicBezTo>
                    <a:cubicBezTo>
                      <a:pt x="60" y="86"/>
                      <a:pt x="60" y="88"/>
                      <a:pt x="59" y="89"/>
                    </a:cubicBezTo>
                    <a:cubicBezTo>
                      <a:pt x="58" y="93"/>
                      <a:pt x="21" y="96"/>
                      <a:pt x="15" y="96"/>
                    </a:cubicBezTo>
                    <a:cubicBezTo>
                      <a:pt x="14" y="96"/>
                      <a:pt x="13" y="96"/>
                      <a:pt x="12" y="96"/>
                    </a:cubicBezTo>
                    <a:cubicBezTo>
                      <a:pt x="10" y="96"/>
                      <a:pt x="8" y="96"/>
                      <a:pt x="7" y="95"/>
                    </a:cubicBezTo>
                    <a:cubicBezTo>
                      <a:pt x="6" y="95"/>
                      <a:pt x="6" y="95"/>
                      <a:pt x="5" y="95"/>
                    </a:cubicBezTo>
                    <a:cubicBezTo>
                      <a:pt x="4" y="95"/>
                      <a:pt x="2" y="95"/>
                      <a:pt x="1" y="95"/>
                    </a:cubicBezTo>
                    <a:cubicBezTo>
                      <a:pt x="1" y="95"/>
                      <a:pt x="0" y="95"/>
                      <a:pt x="0" y="95"/>
                    </a:cubicBezTo>
                    <a:cubicBezTo>
                      <a:pt x="0" y="95"/>
                      <a:pt x="1" y="96"/>
                      <a:pt x="1" y="96"/>
                    </a:cubicBezTo>
                    <a:cubicBezTo>
                      <a:pt x="1" y="96"/>
                      <a:pt x="1" y="97"/>
                      <a:pt x="2" y="97"/>
                    </a:cubicBezTo>
                    <a:cubicBezTo>
                      <a:pt x="2" y="97"/>
                      <a:pt x="2" y="97"/>
                      <a:pt x="2" y="98"/>
                    </a:cubicBezTo>
                    <a:cubicBezTo>
                      <a:pt x="2" y="98"/>
                      <a:pt x="2" y="98"/>
                      <a:pt x="2" y="99"/>
                    </a:cubicBezTo>
                    <a:cubicBezTo>
                      <a:pt x="4" y="101"/>
                      <a:pt x="6" y="103"/>
                      <a:pt x="9" y="104"/>
                    </a:cubicBezTo>
                    <a:cubicBezTo>
                      <a:pt x="10" y="105"/>
                      <a:pt x="11" y="106"/>
                      <a:pt x="12" y="106"/>
                    </a:cubicBezTo>
                    <a:cubicBezTo>
                      <a:pt x="17" y="108"/>
                      <a:pt x="17" y="113"/>
                      <a:pt x="17" y="116"/>
                    </a:cubicBezTo>
                    <a:cubicBezTo>
                      <a:pt x="18" y="117"/>
                      <a:pt x="18" y="118"/>
                      <a:pt x="18" y="119"/>
                    </a:cubicBezTo>
                    <a:cubicBezTo>
                      <a:pt x="21" y="120"/>
                      <a:pt x="23" y="125"/>
                      <a:pt x="23" y="128"/>
                    </a:cubicBezTo>
                    <a:cubicBezTo>
                      <a:pt x="23" y="128"/>
                      <a:pt x="23" y="129"/>
                      <a:pt x="23" y="129"/>
                    </a:cubicBezTo>
                    <a:cubicBezTo>
                      <a:pt x="22" y="130"/>
                      <a:pt x="21" y="131"/>
                      <a:pt x="20" y="131"/>
                    </a:cubicBezTo>
                    <a:cubicBezTo>
                      <a:pt x="17" y="131"/>
                      <a:pt x="15" y="132"/>
                      <a:pt x="13" y="133"/>
                    </a:cubicBezTo>
                    <a:cubicBezTo>
                      <a:pt x="12" y="133"/>
                      <a:pt x="11" y="134"/>
                      <a:pt x="10" y="134"/>
                    </a:cubicBezTo>
                    <a:cubicBezTo>
                      <a:pt x="8" y="135"/>
                      <a:pt x="4" y="139"/>
                      <a:pt x="4" y="144"/>
                    </a:cubicBezTo>
                    <a:cubicBezTo>
                      <a:pt x="4" y="144"/>
                      <a:pt x="4" y="144"/>
                      <a:pt x="4" y="145"/>
                    </a:cubicBezTo>
                    <a:cubicBezTo>
                      <a:pt x="5" y="145"/>
                      <a:pt x="6" y="145"/>
                      <a:pt x="7" y="145"/>
                    </a:cubicBezTo>
                    <a:cubicBezTo>
                      <a:pt x="17" y="145"/>
                      <a:pt x="22" y="144"/>
                      <a:pt x="22" y="144"/>
                    </a:cubicBezTo>
                    <a:cubicBezTo>
                      <a:pt x="24" y="141"/>
                      <a:pt x="30" y="140"/>
                      <a:pt x="33" y="142"/>
                    </a:cubicBezTo>
                    <a:cubicBezTo>
                      <a:pt x="34" y="143"/>
                      <a:pt x="37" y="143"/>
                      <a:pt x="41" y="143"/>
                    </a:cubicBezTo>
                    <a:cubicBezTo>
                      <a:pt x="45" y="143"/>
                      <a:pt x="48" y="143"/>
                      <a:pt x="49" y="142"/>
                    </a:cubicBezTo>
                    <a:cubicBezTo>
                      <a:pt x="51" y="141"/>
                      <a:pt x="53" y="140"/>
                      <a:pt x="55" y="140"/>
                    </a:cubicBezTo>
                    <a:cubicBezTo>
                      <a:pt x="59" y="140"/>
                      <a:pt x="61" y="143"/>
                      <a:pt x="61" y="146"/>
                    </a:cubicBezTo>
                    <a:cubicBezTo>
                      <a:pt x="61" y="147"/>
                      <a:pt x="62" y="148"/>
                      <a:pt x="64" y="149"/>
                    </a:cubicBezTo>
                    <a:cubicBezTo>
                      <a:pt x="65" y="150"/>
                      <a:pt x="65" y="150"/>
                      <a:pt x="66" y="151"/>
                    </a:cubicBezTo>
                    <a:cubicBezTo>
                      <a:pt x="68" y="153"/>
                      <a:pt x="68" y="155"/>
                      <a:pt x="68" y="156"/>
                    </a:cubicBezTo>
                    <a:cubicBezTo>
                      <a:pt x="68" y="157"/>
                      <a:pt x="68" y="158"/>
                      <a:pt x="69" y="159"/>
                    </a:cubicBezTo>
                    <a:cubicBezTo>
                      <a:pt x="69" y="160"/>
                      <a:pt x="70" y="160"/>
                      <a:pt x="72" y="161"/>
                    </a:cubicBezTo>
                    <a:cubicBezTo>
                      <a:pt x="74" y="161"/>
                      <a:pt x="76" y="162"/>
                      <a:pt x="78" y="163"/>
                    </a:cubicBezTo>
                    <a:cubicBezTo>
                      <a:pt x="78" y="163"/>
                      <a:pt x="78" y="163"/>
                      <a:pt x="78" y="163"/>
                    </a:cubicBezTo>
                    <a:cubicBezTo>
                      <a:pt x="78" y="163"/>
                      <a:pt x="78" y="163"/>
                      <a:pt x="78" y="163"/>
                    </a:cubicBezTo>
                    <a:cubicBezTo>
                      <a:pt x="79" y="162"/>
                      <a:pt x="79" y="162"/>
                      <a:pt x="79" y="161"/>
                    </a:cubicBezTo>
                    <a:cubicBezTo>
                      <a:pt x="81" y="158"/>
                      <a:pt x="83" y="154"/>
                      <a:pt x="90" y="156"/>
                    </a:cubicBezTo>
                    <a:cubicBezTo>
                      <a:pt x="91" y="156"/>
                      <a:pt x="93" y="156"/>
                      <a:pt x="93" y="156"/>
                    </a:cubicBezTo>
                    <a:cubicBezTo>
                      <a:pt x="94" y="156"/>
                      <a:pt x="95" y="156"/>
                      <a:pt x="96" y="155"/>
                    </a:cubicBezTo>
                    <a:cubicBezTo>
                      <a:pt x="97" y="155"/>
                      <a:pt x="98" y="155"/>
                      <a:pt x="99" y="155"/>
                    </a:cubicBezTo>
                    <a:cubicBezTo>
                      <a:pt x="100" y="155"/>
                      <a:pt x="100" y="155"/>
                      <a:pt x="101" y="155"/>
                    </a:cubicBezTo>
                    <a:cubicBezTo>
                      <a:pt x="104" y="156"/>
                      <a:pt x="106" y="156"/>
                      <a:pt x="107" y="154"/>
                    </a:cubicBezTo>
                    <a:cubicBezTo>
                      <a:pt x="108" y="153"/>
                      <a:pt x="106" y="149"/>
                      <a:pt x="103" y="146"/>
                    </a:cubicBezTo>
                    <a:cubicBezTo>
                      <a:pt x="101" y="144"/>
                      <a:pt x="97" y="138"/>
                      <a:pt x="98" y="133"/>
                    </a:cubicBezTo>
                    <a:cubicBezTo>
                      <a:pt x="98" y="132"/>
                      <a:pt x="97" y="131"/>
                      <a:pt x="95" y="130"/>
                    </a:cubicBezTo>
                    <a:cubicBezTo>
                      <a:pt x="93" y="129"/>
                      <a:pt x="91" y="128"/>
                      <a:pt x="91" y="125"/>
                    </a:cubicBezTo>
                    <a:cubicBezTo>
                      <a:pt x="91" y="122"/>
                      <a:pt x="95" y="117"/>
                      <a:pt x="99" y="114"/>
                    </a:cubicBezTo>
                    <a:cubicBezTo>
                      <a:pt x="99" y="113"/>
                      <a:pt x="99" y="113"/>
                      <a:pt x="100" y="113"/>
                    </a:cubicBezTo>
                    <a:cubicBezTo>
                      <a:pt x="100" y="113"/>
                      <a:pt x="101" y="112"/>
                      <a:pt x="102" y="112"/>
                    </a:cubicBezTo>
                    <a:cubicBezTo>
                      <a:pt x="103" y="112"/>
                      <a:pt x="104" y="113"/>
                      <a:pt x="105" y="113"/>
                    </a:cubicBezTo>
                    <a:cubicBezTo>
                      <a:pt x="106" y="114"/>
                      <a:pt x="107" y="114"/>
                      <a:pt x="108" y="114"/>
                    </a:cubicBezTo>
                    <a:cubicBezTo>
                      <a:pt x="108" y="113"/>
                      <a:pt x="109" y="112"/>
                      <a:pt x="111" y="112"/>
                    </a:cubicBezTo>
                    <a:cubicBezTo>
                      <a:pt x="111" y="112"/>
                      <a:pt x="111" y="112"/>
                      <a:pt x="111" y="112"/>
                    </a:cubicBezTo>
                    <a:cubicBezTo>
                      <a:pt x="111" y="112"/>
                      <a:pt x="112" y="112"/>
                      <a:pt x="112" y="112"/>
                    </a:cubicBezTo>
                    <a:cubicBezTo>
                      <a:pt x="114" y="112"/>
                      <a:pt x="115" y="112"/>
                      <a:pt x="116" y="113"/>
                    </a:cubicBezTo>
                    <a:cubicBezTo>
                      <a:pt x="117" y="113"/>
                      <a:pt x="117" y="113"/>
                      <a:pt x="117" y="113"/>
                    </a:cubicBezTo>
                    <a:cubicBezTo>
                      <a:pt x="118" y="113"/>
                      <a:pt x="121" y="109"/>
                      <a:pt x="121" y="106"/>
                    </a:cubicBezTo>
                    <a:cubicBezTo>
                      <a:pt x="122" y="102"/>
                      <a:pt x="126" y="101"/>
                      <a:pt x="129" y="100"/>
                    </a:cubicBezTo>
                    <a:cubicBezTo>
                      <a:pt x="130" y="100"/>
                      <a:pt x="131" y="99"/>
                      <a:pt x="131" y="99"/>
                    </a:cubicBezTo>
                    <a:cubicBezTo>
                      <a:pt x="132" y="98"/>
                      <a:pt x="133" y="94"/>
                      <a:pt x="134" y="92"/>
                    </a:cubicBezTo>
                    <a:cubicBezTo>
                      <a:pt x="134" y="90"/>
                      <a:pt x="135" y="88"/>
                      <a:pt x="135" y="88"/>
                    </a:cubicBezTo>
                    <a:cubicBezTo>
                      <a:pt x="136" y="86"/>
                      <a:pt x="138" y="86"/>
                      <a:pt x="139" y="86"/>
                    </a:cubicBezTo>
                    <a:cubicBezTo>
                      <a:pt x="141" y="85"/>
                      <a:pt x="142" y="85"/>
                      <a:pt x="142" y="83"/>
                    </a:cubicBezTo>
                    <a:cubicBezTo>
                      <a:pt x="142" y="76"/>
                      <a:pt x="147" y="75"/>
                      <a:pt x="149" y="75"/>
                    </a:cubicBezTo>
                    <a:cubicBezTo>
                      <a:pt x="149" y="75"/>
                      <a:pt x="149" y="73"/>
                      <a:pt x="149" y="72"/>
                    </a:cubicBezTo>
                    <a:cubicBezTo>
                      <a:pt x="149" y="70"/>
                      <a:pt x="149" y="69"/>
                      <a:pt x="149" y="68"/>
                    </a:cubicBezTo>
                    <a:cubicBezTo>
                      <a:pt x="150" y="65"/>
                      <a:pt x="151" y="61"/>
                      <a:pt x="154" y="59"/>
                    </a:cubicBezTo>
                    <a:cubicBezTo>
                      <a:pt x="155" y="59"/>
                      <a:pt x="155" y="59"/>
                      <a:pt x="156" y="58"/>
                    </a:cubicBezTo>
                    <a:cubicBezTo>
                      <a:pt x="155" y="58"/>
                      <a:pt x="154" y="57"/>
                      <a:pt x="152" y="57"/>
                    </a:cubicBezTo>
                    <a:cubicBezTo>
                      <a:pt x="152" y="57"/>
                      <a:pt x="152" y="57"/>
                      <a:pt x="151" y="57"/>
                    </a:cubicBezTo>
                    <a:cubicBezTo>
                      <a:pt x="147" y="57"/>
                      <a:pt x="144" y="49"/>
                      <a:pt x="143" y="45"/>
                    </a:cubicBezTo>
                    <a:cubicBezTo>
                      <a:pt x="143" y="45"/>
                      <a:pt x="143" y="45"/>
                      <a:pt x="143" y="45"/>
                    </a:cubicBezTo>
                    <a:cubicBezTo>
                      <a:pt x="143" y="44"/>
                      <a:pt x="143" y="44"/>
                      <a:pt x="143" y="44"/>
                    </a:cubicBezTo>
                    <a:cubicBezTo>
                      <a:pt x="143" y="41"/>
                      <a:pt x="143" y="36"/>
                      <a:pt x="142" y="35"/>
                    </a:cubicBezTo>
                    <a:cubicBezTo>
                      <a:pt x="141" y="35"/>
                      <a:pt x="140" y="33"/>
                      <a:pt x="141" y="31"/>
                    </a:cubicBezTo>
                    <a:cubicBezTo>
                      <a:pt x="142" y="28"/>
                      <a:pt x="145" y="26"/>
                      <a:pt x="149" y="26"/>
                    </a:cubicBezTo>
                    <a:cubicBezTo>
                      <a:pt x="152" y="26"/>
                      <a:pt x="154" y="27"/>
                      <a:pt x="157" y="28"/>
                    </a:cubicBezTo>
                    <a:cubicBezTo>
                      <a:pt x="160" y="28"/>
                      <a:pt x="162" y="29"/>
                      <a:pt x="164" y="29"/>
                    </a:cubicBezTo>
                    <a:cubicBezTo>
                      <a:pt x="165" y="29"/>
                      <a:pt x="165" y="29"/>
                      <a:pt x="165" y="29"/>
                    </a:cubicBezTo>
                    <a:cubicBezTo>
                      <a:pt x="167" y="27"/>
                      <a:pt x="171" y="26"/>
                      <a:pt x="174" y="25"/>
                    </a:cubicBezTo>
                    <a:cubicBezTo>
                      <a:pt x="175" y="25"/>
                      <a:pt x="176" y="25"/>
                      <a:pt x="176" y="24"/>
                    </a:cubicBezTo>
                    <a:cubicBezTo>
                      <a:pt x="177" y="24"/>
                      <a:pt x="177" y="23"/>
                      <a:pt x="179" y="20"/>
                    </a:cubicBezTo>
                    <a:cubicBezTo>
                      <a:pt x="179" y="20"/>
                      <a:pt x="179" y="20"/>
                      <a:pt x="17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6" name="Group 1186"/>
            <p:cNvGrpSpPr>
              <a:grpSpLocks noChangeAspect="1"/>
            </p:cNvGrpSpPr>
            <p:nvPr/>
          </p:nvGrpSpPr>
          <p:grpSpPr bwMode="auto">
            <a:xfrm>
              <a:off x="6443162" y="1423991"/>
              <a:ext cx="1089020" cy="963989"/>
              <a:chOff x="2433" y="2872"/>
              <a:chExt cx="586" cy="536"/>
            </a:xfrm>
            <a:grpFill/>
          </p:grpSpPr>
          <p:sp>
            <p:nvSpPr>
              <p:cNvPr id="1036" name="Freeform 1187"/>
              <p:cNvSpPr>
                <a:spLocks/>
              </p:cNvSpPr>
              <p:nvPr/>
            </p:nvSpPr>
            <p:spPr bwMode="auto">
              <a:xfrm>
                <a:off x="2822" y="3333"/>
                <a:ext cx="197" cy="75"/>
              </a:xfrm>
              <a:custGeom>
                <a:avLst/>
                <a:gdLst>
                  <a:gd name="T0" fmla="*/ 202 w 206"/>
                  <a:gd name="T1" fmla="*/ 26 h 78"/>
                  <a:gd name="T2" fmla="*/ 202 w 206"/>
                  <a:gd name="T3" fmla="*/ 26 h 78"/>
                  <a:gd name="T4" fmla="*/ 200 w 206"/>
                  <a:gd name="T5" fmla="*/ 25 h 78"/>
                  <a:gd name="T6" fmla="*/ 190 w 206"/>
                  <a:gd name="T7" fmla="*/ 12 h 78"/>
                  <a:gd name="T8" fmla="*/ 188 w 206"/>
                  <a:gd name="T9" fmla="*/ 9 h 78"/>
                  <a:gd name="T10" fmla="*/ 178 w 206"/>
                  <a:gd name="T11" fmla="*/ 7 h 78"/>
                  <a:gd name="T12" fmla="*/ 172 w 206"/>
                  <a:gd name="T13" fmla="*/ 7 h 78"/>
                  <a:gd name="T14" fmla="*/ 139 w 206"/>
                  <a:gd name="T15" fmla="*/ 14 h 78"/>
                  <a:gd name="T16" fmla="*/ 118 w 206"/>
                  <a:gd name="T17" fmla="*/ 10 h 78"/>
                  <a:gd name="T18" fmla="*/ 107 w 206"/>
                  <a:gd name="T19" fmla="*/ 5 h 78"/>
                  <a:gd name="T20" fmla="*/ 86 w 206"/>
                  <a:gd name="T21" fmla="*/ 0 h 78"/>
                  <a:gd name="T22" fmla="*/ 38 w 206"/>
                  <a:gd name="T23" fmla="*/ 13 h 78"/>
                  <a:gd name="T24" fmla="*/ 27 w 206"/>
                  <a:gd name="T25" fmla="*/ 21 h 78"/>
                  <a:gd name="T26" fmla="*/ 3 w 206"/>
                  <a:gd name="T27" fmla="*/ 23 h 78"/>
                  <a:gd name="T28" fmla="*/ 7 w 206"/>
                  <a:gd name="T29" fmla="*/ 30 h 78"/>
                  <a:gd name="T30" fmla="*/ 7 w 206"/>
                  <a:gd name="T31" fmla="*/ 43 h 78"/>
                  <a:gd name="T32" fmla="*/ 10 w 206"/>
                  <a:gd name="T33" fmla="*/ 54 h 78"/>
                  <a:gd name="T34" fmla="*/ 14 w 206"/>
                  <a:gd name="T35" fmla="*/ 60 h 78"/>
                  <a:gd name="T36" fmla="*/ 24 w 206"/>
                  <a:gd name="T37" fmla="*/ 65 h 78"/>
                  <a:gd name="T38" fmla="*/ 33 w 206"/>
                  <a:gd name="T39" fmla="*/ 73 h 78"/>
                  <a:gd name="T40" fmla="*/ 53 w 206"/>
                  <a:gd name="T41" fmla="*/ 65 h 78"/>
                  <a:gd name="T42" fmla="*/ 71 w 206"/>
                  <a:gd name="T43" fmla="*/ 75 h 78"/>
                  <a:gd name="T44" fmla="*/ 82 w 206"/>
                  <a:gd name="T45" fmla="*/ 72 h 78"/>
                  <a:gd name="T46" fmla="*/ 97 w 206"/>
                  <a:gd name="T47" fmla="*/ 67 h 78"/>
                  <a:gd name="T48" fmla="*/ 111 w 206"/>
                  <a:gd name="T49" fmla="*/ 66 h 78"/>
                  <a:gd name="T50" fmla="*/ 109 w 206"/>
                  <a:gd name="T51" fmla="*/ 76 h 78"/>
                  <a:gd name="T52" fmla="*/ 111 w 206"/>
                  <a:gd name="T53" fmla="*/ 77 h 78"/>
                  <a:gd name="T54" fmla="*/ 112 w 206"/>
                  <a:gd name="T55" fmla="*/ 76 h 78"/>
                  <a:gd name="T56" fmla="*/ 112 w 206"/>
                  <a:gd name="T57" fmla="*/ 73 h 78"/>
                  <a:gd name="T58" fmla="*/ 117 w 206"/>
                  <a:gd name="T59" fmla="*/ 67 h 78"/>
                  <a:gd name="T60" fmla="*/ 120 w 206"/>
                  <a:gd name="T61" fmla="*/ 68 h 78"/>
                  <a:gd name="T62" fmla="*/ 134 w 206"/>
                  <a:gd name="T63" fmla="*/ 65 h 78"/>
                  <a:gd name="T64" fmla="*/ 136 w 206"/>
                  <a:gd name="T65" fmla="*/ 66 h 78"/>
                  <a:gd name="T66" fmla="*/ 138 w 206"/>
                  <a:gd name="T67" fmla="*/ 67 h 78"/>
                  <a:gd name="T68" fmla="*/ 149 w 206"/>
                  <a:gd name="T69" fmla="*/ 67 h 78"/>
                  <a:gd name="T70" fmla="*/ 176 w 206"/>
                  <a:gd name="T71" fmla="*/ 61 h 78"/>
                  <a:gd name="T72" fmla="*/ 180 w 206"/>
                  <a:gd name="T73" fmla="*/ 61 h 78"/>
                  <a:gd name="T74" fmla="*/ 195 w 206"/>
                  <a:gd name="T75" fmla="*/ 61 h 78"/>
                  <a:gd name="T76" fmla="*/ 205 w 206"/>
                  <a:gd name="T77" fmla="*/ 64 h 78"/>
                  <a:gd name="T78" fmla="*/ 206 w 206"/>
                  <a:gd name="T79" fmla="*/ 64 h 78"/>
                  <a:gd name="T80" fmla="*/ 206 w 206"/>
                  <a:gd name="T81" fmla="*/ 64 h 78"/>
                  <a:gd name="T82" fmla="*/ 205 w 206"/>
                  <a:gd name="T83" fmla="*/ 63 h 78"/>
                  <a:gd name="T84" fmla="*/ 205 w 206"/>
                  <a:gd name="T85" fmla="*/ 61 h 78"/>
                  <a:gd name="T86" fmla="*/ 204 w 206"/>
                  <a:gd name="T87" fmla="*/ 60 h 78"/>
                  <a:gd name="T88" fmla="*/ 203 w 206"/>
                  <a:gd name="T89" fmla="*/ 58 h 78"/>
                  <a:gd name="T90" fmla="*/ 202 w 206"/>
                  <a:gd name="T91" fmla="*/ 57 h 78"/>
                  <a:gd name="T92" fmla="*/ 200 w 206"/>
                  <a:gd name="T93" fmla="*/ 44 h 78"/>
                  <a:gd name="T94" fmla="*/ 199 w 206"/>
                  <a:gd name="T95" fmla="*/ 41 h 78"/>
                  <a:gd name="T96" fmla="*/ 199 w 206"/>
                  <a:gd name="T97" fmla="*/ 36 h 78"/>
                  <a:gd name="T98" fmla="*/ 199 w 206"/>
                  <a:gd name="T99" fmla="*/ 33 h 78"/>
                  <a:gd name="T100" fmla="*/ 201 w 206"/>
                  <a:gd name="T101" fmla="*/ 3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6" h="78">
                    <a:moveTo>
                      <a:pt x="201" y="31"/>
                    </a:moveTo>
                    <a:cubicBezTo>
                      <a:pt x="201" y="30"/>
                      <a:pt x="201" y="28"/>
                      <a:pt x="202" y="27"/>
                    </a:cubicBezTo>
                    <a:cubicBezTo>
                      <a:pt x="202" y="27"/>
                      <a:pt x="202" y="26"/>
                      <a:pt x="202" y="26"/>
                    </a:cubicBezTo>
                    <a:cubicBezTo>
                      <a:pt x="202" y="26"/>
                      <a:pt x="202" y="26"/>
                      <a:pt x="202" y="26"/>
                    </a:cubicBezTo>
                    <a:cubicBezTo>
                      <a:pt x="202" y="26"/>
                      <a:pt x="202" y="26"/>
                      <a:pt x="202" y="26"/>
                    </a:cubicBezTo>
                    <a:cubicBezTo>
                      <a:pt x="202" y="26"/>
                      <a:pt x="202" y="26"/>
                      <a:pt x="202" y="26"/>
                    </a:cubicBezTo>
                    <a:cubicBezTo>
                      <a:pt x="202" y="26"/>
                      <a:pt x="201" y="25"/>
                      <a:pt x="201" y="25"/>
                    </a:cubicBezTo>
                    <a:cubicBezTo>
                      <a:pt x="201" y="26"/>
                      <a:pt x="201" y="25"/>
                      <a:pt x="201" y="25"/>
                    </a:cubicBezTo>
                    <a:cubicBezTo>
                      <a:pt x="200" y="25"/>
                      <a:pt x="200" y="25"/>
                      <a:pt x="200" y="25"/>
                    </a:cubicBezTo>
                    <a:cubicBezTo>
                      <a:pt x="198" y="25"/>
                      <a:pt x="194" y="25"/>
                      <a:pt x="192" y="21"/>
                    </a:cubicBezTo>
                    <a:cubicBezTo>
                      <a:pt x="191" y="19"/>
                      <a:pt x="191" y="17"/>
                      <a:pt x="191" y="16"/>
                    </a:cubicBezTo>
                    <a:cubicBezTo>
                      <a:pt x="191" y="14"/>
                      <a:pt x="191" y="14"/>
                      <a:pt x="190" y="12"/>
                    </a:cubicBezTo>
                    <a:cubicBezTo>
                      <a:pt x="190" y="12"/>
                      <a:pt x="190" y="12"/>
                      <a:pt x="190" y="12"/>
                    </a:cubicBezTo>
                    <a:cubicBezTo>
                      <a:pt x="190" y="12"/>
                      <a:pt x="190" y="12"/>
                      <a:pt x="189" y="12"/>
                    </a:cubicBezTo>
                    <a:cubicBezTo>
                      <a:pt x="189" y="11"/>
                      <a:pt x="188" y="10"/>
                      <a:pt x="188" y="9"/>
                    </a:cubicBezTo>
                    <a:cubicBezTo>
                      <a:pt x="187" y="7"/>
                      <a:pt x="185" y="6"/>
                      <a:pt x="185" y="6"/>
                    </a:cubicBezTo>
                    <a:cubicBezTo>
                      <a:pt x="184" y="6"/>
                      <a:pt x="184" y="6"/>
                      <a:pt x="184" y="6"/>
                    </a:cubicBezTo>
                    <a:cubicBezTo>
                      <a:pt x="183" y="6"/>
                      <a:pt x="182" y="7"/>
                      <a:pt x="178" y="7"/>
                    </a:cubicBezTo>
                    <a:cubicBezTo>
                      <a:pt x="177" y="7"/>
                      <a:pt x="176" y="7"/>
                      <a:pt x="175" y="7"/>
                    </a:cubicBezTo>
                    <a:cubicBezTo>
                      <a:pt x="174" y="7"/>
                      <a:pt x="174" y="7"/>
                      <a:pt x="174" y="7"/>
                    </a:cubicBezTo>
                    <a:cubicBezTo>
                      <a:pt x="173" y="7"/>
                      <a:pt x="173" y="7"/>
                      <a:pt x="172" y="7"/>
                    </a:cubicBezTo>
                    <a:cubicBezTo>
                      <a:pt x="167" y="11"/>
                      <a:pt x="158" y="14"/>
                      <a:pt x="153" y="14"/>
                    </a:cubicBezTo>
                    <a:cubicBezTo>
                      <a:pt x="151" y="14"/>
                      <a:pt x="150" y="14"/>
                      <a:pt x="150" y="13"/>
                    </a:cubicBezTo>
                    <a:cubicBezTo>
                      <a:pt x="148" y="13"/>
                      <a:pt x="143" y="13"/>
                      <a:pt x="139" y="14"/>
                    </a:cubicBezTo>
                    <a:cubicBezTo>
                      <a:pt x="136" y="14"/>
                      <a:pt x="133" y="14"/>
                      <a:pt x="131" y="14"/>
                    </a:cubicBezTo>
                    <a:cubicBezTo>
                      <a:pt x="127" y="14"/>
                      <a:pt x="124" y="13"/>
                      <a:pt x="122" y="11"/>
                    </a:cubicBezTo>
                    <a:cubicBezTo>
                      <a:pt x="121" y="10"/>
                      <a:pt x="119" y="10"/>
                      <a:pt x="118" y="10"/>
                    </a:cubicBezTo>
                    <a:cubicBezTo>
                      <a:pt x="117" y="10"/>
                      <a:pt x="117" y="10"/>
                      <a:pt x="117" y="10"/>
                    </a:cubicBezTo>
                    <a:cubicBezTo>
                      <a:pt x="114" y="10"/>
                      <a:pt x="112" y="8"/>
                      <a:pt x="111" y="7"/>
                    </a:cubicBezTo>
                    <a:cubicBezTo>
                      <a:pt x="110" y="6"/>
                      <a:pt x="109" y="5"/>
                      <a:pt x="107" y="5"/>
                    </a:cubicBezTo>
                    <a:cubicBezTo>
                      <a:pt x="105" y="5"/>
                      <a:pt x="104" y="5"/>
                      <a:pt x="103" y="4"/>
                    </a:cubicBezTo>
                    <a:cubicBezTo>
                      <a:pt x="102" y="3"/>
                      <a:pt x="99" y="2"/>
                      <a:pt x="90" y="1"/>
                    </a:cubicBezTo>
                    <a:cubicBezTo>
                      <a:pt x="89" y="1"/>
                      <a:pt x="87" y="0"/>
                      <a:pt x="86" y="0"/>
                    </a:cubicBezTo>
                    <a:cubicBezTo>
                      <a:pt x="73" y="0"/>
                      <a:pt x="62" y="7"/>
                      <a:pt x="58" y="11"/>
                    </a:cubicBezTo>
                    <a:cubicBezTo>
                      <a:pt x="56" y="12"/>
                      <a:pt x="52" y="13"/>
                      <a:pt x="47" y="13"/>
                    </a:cubicBezTo>
                    <a:cubicBezTo>
                      <a:pt x="44" y="13"/>
                      <a:pt x="41" y="13"/>
                      <a:pt x="38" y="13"/>
                    </a:cubicBezTo>
                    <a:cubicBezTo>
                      <a:pt x="36" y="13"/>
                      <a:pt x="34" y="12"/>
                      <a:pt x="33" y="12"/>
                    </a:cubicBezTo>
                    <a:cubicBezTo>
                      <a:pt x="33" y="13"/>
                      <a:pt x="33" y="13"/>
                      <a:pt x="33" y="13"/>
                    </a:cubicBezTo>
                    <a:cubicBezTo>
                      <a:pt x="32" y="15"/>
                      <a:pt x="32" y="19"/>
                      <a:pt x="27" y="21"/>
                    </a:cubicBezTo>
                    <a:cubicBezTo>
                      <a:pt x="24" y="22"/>
                      <a:pt x="20" y="22"/>
                      <a:pt x="16" y="22"/>
                    </a:cubicBezTo>
                    <a:cubicBezTo>
                      <a:pt x="10" y="22"/>
                      <a:pt x="10" y="22"/>
                      <a:pt x="10" y="22"/>
                    </a:cubicBezTo>
                    <a:cubicBezTo>
                      <a:pt x="8" y="22"/>
                      <a:pt x="5" y="22"/>
                      <a:pt x="3" y="23"/>
                    </a:cubicBezTo>
                    <a:cubicBezTo>
                      <a:pt x="1" y="24"/>
                      <a:pt x="0" y="27"/>
                      <a:pt x="0" y="28"/>
                    </a:cubicBezTo>
                    <a:cubicBezTo>
                      <a:pt x="0" y="28"/>
                      <a:pt x="1" y="28"/>
                      <a:pt x="1" y="28"/>
                    </a:cubicBezTo>
                    <a:cubicBezTo>
                      <a:pt x="4" y="28"/>
                      <a:pt x="6" y="29"/>
                      <a:pt x="7" y="30"/>
                    </a:cubicBezTo>
                    <a:cubicBezTo>
                      <a:pt x="7" y="31"/>
                      <a:pt x="7" y="33"/>
                      <a:pt x="7" y="34"/>
                    </a:cubicBezTo>
                    <a:cubicBezTo>
                      <a:pt x="7" y="34"/>
                      <a:pt x="7" y="35"/>
                      <a:pt x="7" y="35"/>
                    </a:cubicBezTo>
                    <a:cubicBezTo>
                      <a:pt x="8" y="37"/>
                      <a:pt x="9" y="40"/>
                      <a:pt x="7" y="43"/>
                    </a:cubicBezTo>
                    <a:cubicBezTo>
                      <a:pt x="6" y="43"/>
                      <a:pt x="6" y="44"/>
                      <a:pt x="6" y="45"/>
                    </a:cubicBezTo>
                    <a:cubicBezTo>
                      <a:pt x="6" y="46"/>
                      <a:pt x="6" y="47"/>
                      <a:pt x="7" y="47"/>
                    </a:cubicBezTo>
                    <a:cubicBezTo>
                      <a:pt x="10" y="49"/>
                      <a:pt x="11" y="52"/>
                      <a:pt x="10" y="54"/>
                    </a:cubicBezTo>
                    <a:cubicBezTo>
                      <a:pt x="10" y="55"/>
                      <a:pt x="9" y="55"/>
                      <a:pt x="9" y="56"/>
                    </a:cubicBezTo>
                    <a:cubicBezTo>
                      <a:pt x="9" y="56"/>
                      <a:pt x="9" y="56"/>
                      <a:pt x="9" y="56"/>
                    </a:cubicBezTo>
                    <a:cubicBezTo>
                      <a:pt x="12" y="58"/>
                      <a:pt x="13" y="59"/>
                      <a:pt x="14" y="60"/>
                    </a:cubicBezTo>
                    <a:cubicBezTo>
                      <a:pt x="14" y="60"/>
                      <a:pt x="15" y="61"/>
                      <a:pt x="16" y="61"/>
                    </a:cubicBezTo>
                    <a:cubicBezTo>
                      <a:pt x="18" y="62"/>
                      <a:pt x="21" y="63"/>
                      <a:pt x="21" y="65"/>
                    </a:cubicBezTo>
                    <a:cubicBezTo>
                      <a:pt x="21" y="65"/>
                      <a:pt x="22" y="66"/>
                      <a:pt x="24" y="65"/>
                    </a:cubicBezTo>
                    <a:cubicBezTo>
                      <a:pt x="25" y="65"/>
                      <a:pt x="25" y="65"/>
                      <a:pt x="26" y="65"/>
                    </a:cubicBezTo>
                    <a:cubicBezTo>
                      <a:pt x="29" y="65"/>
                      <a:pt x="31" y="68"/>
                      <a:pt x="32" y="71"/>
                    </a:cubicBezTo>
                    <a:cubicBezTo>
                      <a:pt x="33" y="72"/>
                      <a:pt x="33" y="72"/>
                      <a:pt x="33" y="73"/>
                    </a:cubicBezTo>
                    <a:cubicBezTo>
                      <a:pt x="34" y="73"/>
                      <a:pt x="34" y="74"/>
                      <a:pt x="37" y="74"/>
                    </a:cubicBezTo>
                    <a:cubicBezTo>
                      <a:pt x="40" y="74"/>
                      <a:pt x="44" y="72"/>
                      <a:pt x="44" y="71"/>
                    </a:cubicBezTo>
                    <a:cubicBezTo>
                      <a:pt x="44" y="69"/>
                      <a:pt x="45" y="65"/>
                      <a:pt x="53" y="65"/>
                    </a:cubicBezTo>
                    <a:cubicBezTo>
                      <a:pt x="54" y="65"/>
                      <a:pt x="55" y="65"/>
                      <a:pt x="56" y="65"/>
                    </a:cubicBezTo>
                    <a:cubicBezTo>
                      <a:pt x="60" y="66"/>
                      <a:pt x="64" y="69"/>
                      <a:pt x="68" y="72"/>
                    </a:cubicBezTo>
                    <a:cubicBezTo>
                      <a:pt x="69" y="73"/>
                      <a:pt x="71" y="74"/>
                      <a:pt x="71" y="75"/>
                    </a:cubicBezTo>
                    <a:cubicBezTo>
                      <a:pt x="72" y="75"/>
                      <a:pt x="72" y="75"/>
                      <a:pt x="72" y="75"/>
                    </a:cubicBezTo>
                    <a:cubicBezTo>
                      <a:pt x="73" y="75"/>
                      <a:pt x="75" y="74"/>
                      <a:pt x="77" y="74"/>
                    </a:cubicBezTo>
                    <a:cubicBezTo>
                      <a:pt x="79" y="73"/>
                      <a:pt x="81" y="72"/>
                      <a:pt x="82" y="72"/>
                    </a:cubicBezTo>
                    <a:cubicBezTo>
                      <a:pt x="84" y="72"/>
                      <a:pt x="87" y="70"/>
                      <a:pt x="89" y="68"/>
                    </a:cubicBezTo>
                    <a:cubicBezTo>
                      <a:pt x="90" y="67"/>
                      <a:pt x="91" y="66"/>
                      <a:pt x="92" y="66"/>
                    </a:cubicBezTo>
                    <a:cubicBezTo>
                      <a:pt x="94" y="65"/>
                      <a:pt x="96" y="66"/>
                      <a:pt x="97" y="67"/>
                    </a:cubicBezTo>
                    <a:cubicBezTo>
                      <a:pt x="99" y="68"/>
                      <a:pt x="100" y="69"/>
                      <a:pt x="101" y="68"/>
                    </a:cubicBezTo>
                    <a:cubicBezTo>
                      <a:pt x="103" y="67"/>
                      <a:pt x="106" y="65"/>
                      <a:pt x="109" y="65"/>
                    </a:cubicBezTo>
                    <a:cubicBezTo>
                      <a:pt x="110" y="65"/>
                      <a:pt x="111" y="65"/>
                      <a:pt x="111" y="66"/>
                    </a:cubicBezTo>
                    <a:cubicBezTo>
                      <a:pt x="112" y="66"/>
                      <a:pt x="112" y="67"/>
                      <a:pt x="113" y="68"/>
                    </a:cubicBezTo>
                    <a:cubicBezTo>
                      <a:pt x="113" y="69"/>
                      <a:pt x="112" y="71"/>
                      <a:pt x="111" y="72"/>
                    </a:cubicBezTo>
                    <a:cubicBezTo>
                      <a:pt x="110" y="73"/>
                      <a:pt x="109" y="75"/>
                      <a:pt x="109" y="76"/>
                    </a:cubicBezTo>
                    <a:cubicBezTo>
                      <a:pt x="109" y="76"/>
                      <a:pt x="110" y="77"/>
                      <a:pt x="110" y="78"/>
                    </a:cubicBezTo>
                    <a:cubicBezTo>
                      <a:pt x="110" y="78"/>
                      <a:pt x="110" y="78"/>
                      <a:pt x="110" y="78"/>
                    </a:cubicBezTo>
                    <a:cubicBezTo>
                      <a:pt x="110" y="78"/>
                      <a:pt x="111" y="77"/>
                      <a:pt x="111" y="77"/>
                    </a:cubicBezTo>
                    <a:cubicBezTo>
                      <a:pt x="111" y="77"/>
                      <a:pt x="111" y="77"/>
                      <a:pt x="111" y="77"/>
                    </a:cubicBezTo>
                    <a:cubicBezTo>
                      <a:pt x="111" y="76"/>
                      <a:pt x="111" y="76"/>
                      <a:pt x="112" y="76"/>
                    </a:cubicBezTo>
                    <a:cubicBezTo>
                      <a:pt x="112" y="76"/>
                      <a:pt x="112" y="76"/>
                      <a:pt x="112" y="76"/>
                    </a:cubicBezTo>
                    <a:cubicBezTo>
                      <a:pt x="112" y="76"/>
                      <a:pt x="112" y="75"/>
                      <a:pt x="112" y="75"/>
                    </a:cubicBezTo>
                    <a:cubicBezTo>
                      <a:pt x="112" y="75"/>
                      <a:pt x="112" y="75"/>
                      <a:pt x="112" y="75"/>
                    </a:cubicBezTo>
                    <a:cubicBezTo>
                      <a:pt x="112" y="74"/>
                      <a:pt x="112" y="74"/>
                      <a:pt x="112" y="73"/>
                    </a:cubicBezTo>
                    <a:cubicBezTo>
                      <a:pt x="112" y="73"/>
                      <a:pt x="112" y="73"/>
                      <a:pt x="112" y="72"/>
                    </a:cubicBezTo>
                    <a:cubicBezTo>
                      <a:pt x="112" y="71"/>
                      <a:pt x="113" y="70"/>
                      <a:pt x="113" y="70"/>
                    </a:cubicBezTo>
                    <a:cubicBezTo>
                      <a:pt x="114" y="68"/>
                      <a:pt x="115" y="67"/>
                      <a:pt x="117" y="67"/>
                    </a:cubicBezTo>
                    <a:cubicBezTo>
                      <a:pt x="117" y="67"/>
                      <a:pt x="117" y="67"/>
                      <a:pt x="117" y="67"/>
                    </a:cubicBezTo>
                    <a:cubicBezTo>
                      <a:pt x="117" y="67"/>
                      <a:pt x="117" y="67"/>
                      <a:pt x="117" y="67"/>
                    </a:cubicBezTo>
                    <a:cubicBezTo>
                      <a:pt x="118" y="67"/>
                      <a:pt x="119" y="68"/>
                      <a:pt x="120" y="68"/>
                    </a:cubicBezTo>
                    <a:cubicBezTo>
                      <a:pt x="122" y="70"/>
                      <a:pt x="124" y="70"/>
                      <a:pt x="128" y="68"/>
                    </a:cubicBezTo>
                    <a:cubicBezTo>
                      <a:pt x="129" y="68"/>
                      <a:pt x="130" y="67"/>
                      <a:pt x="131" y="67"/>
                    </a:cubicBezTo>
                    <a:cubicBezTo>
                      <a:pt x="132" y="66"/>
                      <a:pt x="133" y="65"/>
                      <a:pt x="134" y="65"/>
                    </a:cubicBezTo>
                    <a:cubicBezTo>
                      <a:pt x="135" y="65"/>
                      <a:pt x="135" y="66"/>
                      <a:pt x="135" y="66"/>
                    </a:cubicBezTo>
                    <a:cubicBezTo>
                      <a:pt x="136" y="66"/>
                      <a:pt x="136" y="66"/>
                      <a:pt x="136" y="66"/>
                    </a:cubicBezTo>
                    <a:cubicBezTo>
                      <a:pt x="136" y="66"/>
                      <a:pt x="136" y="66"/>
                      <a:pt x="136" y="66"/>
                    </a:cubicBezTo>
                    <a:cubicBezTo>
                      <a:pt x="136" y="66"/>
                      <a:pt x="137" y="66"/>
                      <a:pt x="137" y="66"/>
                    </a:cubicBezTo>
                    <a:cubicBezTo>
                      <a:pt x="137" y="67"/>
                      <a:pt x="137" y="67"/>
                      <a:pt x="137" y="67"/>
                    </a:cubicBezTo>
                    <a:cubicBezTo>
                      <a:pt x="137" y="67"/>
                      <a:pt x="137" y="67"/>
                      <a:pt x="138" y="67"/>
                    </a:cubicBezTo>
                    <a:cubicBezTo>
                      <a:pt x="138" y="67"/>
                      <a:pt x="138" y="68"/>
                      <a:pt x="139" y="68"/>
                    </a:cubicBezTo>
                    <a:cubicBezTo>
                      <a:pt x="140" y="68"/>
                      <a:pt x="141" y="68"/>
                      <a:pt x="142" y="67"/>
                    </a:cubicBezTo>
                    <a:cubicBezTo>
                      <a:pt x="144" y="67"/>
                      <a:pt x="146" y="67"/>
                      <a:pt x="149" y="67"/>
                    </a:cubicBezTo>
                    <a:cubicBezTo>
                      <a:pt x="152" y="67"/>
                      <a:pt x="154" y="66"/>
                      <a:pt x="156" y="65"/>
                    </a:cubicBezTo>
                    <a:cubicBezTo>
                      <a:pt x="158" y="64"/>
                      <a:pt x="160" y="62"/>
                      <a:pt x="164" y="63"/>
                    </a:cubicBezTo>
                    <a:cubicBezTo>
                      <a:pt x="170" y="63"/>
                      <a:pt x="176" y="61"/>
                      <a:pt x="176" y="61"/>
                    </a:cubicBezTo>
                    <a:cubicBezTo>
                      <a:pt x="176" y="61"/>
                      <a:pt x="176" y="61"/>
                      <a:pt x="176" y="61"/>
                    </a:cubicBezTo>
                    <a:cubicBezTo>
                      <a:pt x="180" y="62"/>
                      <a:pt x="180" y="62"/>
                      <a:pt x="180" y="62"/>
                    </a:cubicBezTo>
                    <a:cubicBezTo>
                      <a:pt x="180" y="62"/>
                      <a:pt x="180" y="62"/>
                      <a:pt x="180" y="61"/>
                    </a:cubicBezTo>
                    <a:cubicBezTo>
                      <a:pt x="181" y="60"/>
                      <a:pt x="182" y="59"/>
                      <a:pt x="185" y="58"/>
                    </a:cubicBezTo>
                    <a:cubicBezTo>
                      <a:pt x="189" y="58"/>
                      <a:pt x="191" y="59"/>
                      <a:pt x="193" y="60"/>
                    </a:cubicBezTo>
                    <a:cubicBezTo>
                      <a:pt x="194" y="60"/>
                      <a:pt x="194" y="61"/>
                      <a:pt x="195" y="61"/>
                    </a:cubicBezTo>
                    <a:cubicBezTo>
                      <a:pt x="195" y="60"/>
                      <a:pt x="196" y="60"/>
                      <a:pt x="196" y="60"/>
                    </a:cubicBezTo>
                    <a:cubicBezTo>
                      <a:pt x="198" y="60"/>
                      <a:pt x="200" y="61"/>
                      <a:pt x="202" y="62"/>
                    </a:cubicBezTo>
                    <a:cubicBezTo>
                      <a:pt x="203" y="63"/>
                      <a:pt x="204" y="63"/>
                      <a:pt x="205" y="64"/>
                    </a:cubicBezTo>
                    <a:cubicBezTo>
                      <a:pt x="205" y="64"/>
                      <a:pt x="205" y="64"/>
                      <a:pt x="205" y="64"/>
                    </a:cubicBezTo>
                    <a:cubicBezTo>
                      <a:pt x="205" y="64"/>
                      <a:pt x="205" y="64"/>
                      <a:pt x="206" y="64"/>
                    </a:cubicBezTo>
                    <a:cubicBezTo>
                      <a:pt x="206" y="64"/>
                      <a:pt x="206" y="64"/>
                      <a:pt x="206" y="64"/>
                    </a:cubicBezTo>
                    <a:cubicBezTo>
                      <a:pt x="206" y="64"/>
                      <a:pt x="206" y="64"/>
                      <a:pt x="206" y="64"/>
                    </a:cubicBezTo>
                    <a:cubicBezTo>
                      <a:pt x="206" y="64"/>
                      <a:pt x="206" y="64"/>
                      <a:pt x="206" y="64"/>
                    </a:cubicBezTo>
                    <a:cubicBezTo>
                      <a:pt x="206" y="64"/>
                      <a:pt x="206" y="64"/>
                      <a:pt x="206" y="64"/>
                    </a:cubicBezTo>
                    <a:cubicBezTo>
                      <a:pt x="206" y="64"/>
                      <a:pt x="206" y="64"/>
                      <a:pt x="206" y="63"/>
                    </a:cubicBezTo>
                    <a:cubicBezTo>
                      <a:pt x="206" y="63"/>
                      <a:pt x="206" y="63"/>
                      <a:pt x="205" y="63"/>
                    </a:cubicBezTo>
                    <a:cubicBezTo>
                      <a:pt x="205" y="63"/>
                      <a:pt x="205" y="63"/>
                      <a:pt x="205" y="63"/>
                    </a:cubicBezTo>
                    <a:cubicBezTo>
                      <a:pt x="205" y="62"/>
                      <a:pt x="205" y="62"/>
                      <a:pt x="205" y="62"/>
                    </a:cubicBezTo>
                    <a:cubicBezTo>
                      <a:pt x="205" y="62"/>
                      <a:pt x="205" y="62"/>
                      <a:pt x="205" y="62"/>
                    </a:cubicBezTo>
                    <a:cubicBezTo>
                      <a:pt x="205" y="62"/>
                      <a:pt x="205" y="61"/>
                      <a:pt x="205" y="61"/>
                    </a:cubicBezTo>
                    <a:cubicBezTo>
                      <a:pt x="204" y="61"/>
                      <a:pt x="204" y="61"/>
                      <a:pt x="204" y="61"/>
                    </a:cubicBezTo>
                    <a:cubicBezTo>
                      <a:pt x="204" y="61"/>
                      <a:pt x="204" y="60"/>
                      <a:pt x="204" y="60"/>
                    </a:cubicBezTo>
                    <a:cubicBezTo>
                      <a:pt x="204" y="60"/>
                      <a:pt x="204" y="60"/>
                      <a:pt x="204" y="60"/>
                    </a:cubicBezTo>
                    <a:cubicBezTo>
                      <a:pt x="204" y="59"/>
                      <a:pt x="203" y="59"/>
                      <a:pt x="203" y="59"/>
                    </a:cubicBezTo>
                    <a:cubicBezTo>
                      <a:pt x="203" y="59"/>
                      <a:pt x="203" y="59"/>
                      <a:pt x="203" y="58"/>
                    </a:cubicBezTo>
                    <a:cubicBezTo>
                      <a:pt x="203" y="58"/>
                      <a:pt x="203" y="58"/>
                      <a:pt x="203" y="58"/>
                    </a:cubicBezTo>
                    <a:cubicBezTo>
                      <a:pt x="203" y="58"/>
                      <a:pt x="202" y="58"/>
                      <a:pt x="202" y="58"/>
                    </a:cubicBezTo>
                    <a:cubicBezTo>
                      <a:pt x="202" y="58"/>
                      <a:pt x="202" y="58"/>
                      <a:pt x="202" y="58"/>
                    </a:cubicBezTo>
                    <a:cubicBezTo>
                      <a:pt x="202" y="57"/>
                      <a:pt x="202" y="57"/>
                      <a:pt x="202" y="57"/>
                    </a:cubicBezTo>
                    <a:cubicBezTo>
                      <a:pt x="199" y="56"/>
                      <a:pt x="200" y="53"/>
                      <a:pt x="200" y="48"/>
                    </a:cubicBezTo>
                    <a:cubicBezTo>
                      <a:pt x="200" y="47"/>
                      <a:pt x="200" y="46"/>
                      <a:pt x="200" y="45"/>
                    </a:cubicBezTo>
                    <a:cubicBezTo>
                      <a:pt x="201" y="44"/>
                      <a:pt x="200" y="44"/>
                      <a:pt x="200" y="44"/>
                    </a:cubicBezTo>
                    <a:cubicBezTo>
                      <a:pt x="200" y="44"/>
                      <a:pt x="200" y="43"/>
                      <a:pt x="200" y="42"/>
                    </a:cubicBezTo>
                    <a:cubicBezTo>
                      <a:pt x="200" y="42"/>
                      <a:pt x="200" y="41"/>
                      <a:pt x="200" y="41"/>
                    </a:cubicBezTo>
                    <a:cubicBezTo>
                      <a:pt x="199" y="41"/>
                      <a:pt x="199" y="41"/>
                      <a:pt x="199" y="41"/>
                    </a:cubicBezTo>
                    <a:cubicBezTo>
                      <a:pt x="199" y="40"/>
                      <a:pt x="199" y="40"/>
                      <a:pt x="199" y="40"/>
                    </a:cubicBezTo>
                    <a:cubicBezTo>
                      <a:pt x="199" y="39"/>
                      <a:pt x="199" y="39"/>
                      <a:pt x="199" y="39"/>
                    </a:cubicBezTo>
                    <a:cubicBezTo>
                      <a:pt x="199" y="38"/>
                      <a:pt x="199" y="37"/>
                      <a:pt x="199" y="36"/>
                    </a:cubicBezTo>
                    <a:cubicBezTo>
                      <a:pt x="199" y="36"/>
                      <a:pt x="199" y="36"/>
                      <a:pt x="199" y="36"/>
                    </a:cubicBezTo>
                    <a:cubicBezTo>
                      <a:pt x="199" y="36"/>
                      <a:pt x="199" y="35"/>
                      <a:pt x="199" y="35"/>
                    </a:cubicBezTo>
                    <a:cubicBezTo>
                      <a:pt x="199" y="34"/>
                      <a:pt x="199" y="34"/>
                      <a:pt x="199" y="33"/>
                    </a:cubicBezTo>
                    <a:cubicBezTo>
                      <a:pt x="199" y="33"/>
                      <a:pt x="200" y="33"/>
                      <a:pt x="200" y="32"/>
                    </a:cubicBezTo>
                    <a:cubicBezTo>
                      <a:pt x="200" y="32"/>
                      <a:pt x="200" y="32"/>
                      <a:pt x="200" y="32"/>
                    </a:cubicBezTo>
                    <a:cubicBezTo>
                      <a:pt x="201" y="32"/>
                      <a:pt x="201" y="32"/>
                      <a:pt x="201" y="32"/>
                    </a:cubicBezTo>
                    <a:cubicBezTo>
                      <a:pt x="201" y="32"/>
                      <a:pt x="201" y="32"/>
                      <a:pt x="20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7" name="Freeform 1188"/>
              <p:cNvSpPr>
                <a:spLocks/>
              </p:cNvSpPr>
              <p:nvPr/>
            </p:nvSpPr>
            <p:spPr bwMode="auto">
              <a:xfrm>
                <a:off x="2824" y="3334"/>
                <a:ext cx="25" cy="16"/>
              </a:xfrm>
              <a:custGeom>
                <a:avLst/>
                <a:gdLst>
                  <a:gd name="T0" fmla="*/ 3 w 26"/>
                  <a:gd name="T1" fmla="*/ 2 h 17"/>
                  <a:gd name="T2" fmla="*/ 4 w 26"/>
                  <a:gd name="T3" fmla="*/ 4 h 17"/>
                  <a:gd name="T4" fmla="*/ 4 w 26"/>
                  <a:gd name="T5" fmla="*/ 4 h 17"/>
                  <a:gd name="T6" fmla="*/ 4 w 26"/>
                  <a:gd name="T7" fmla="*/ 4 h 17"/>
                  <a:gd name="T8" fmla="*/ 4 w 26"/>
                  <a:gd name="T9" fmla="*/ 4 h 17"/>
                  <a:gd name="T10" fmla="*/ 4 w 26"/>
                  <a:gd name="T11" fmla="*/ 6 h 17"/>
                  <a:gd name="T12" fmla="*/ 2 w 26"/>
                  <a:gd name="T13" fmla="*/ 11 h 17"/>
                  <a:gd name="T14" fmla="*/ 1 w 26"/>
                  <a:gd name="T15" fmla="*/ 12 h 17"/>
                  <a:gd name="T16" fmla="*/ 1 w 26"/>
                  <a:gd name="T17" fmla="*/ 13 h 17"/>
                  <a:gd name="T18" fmla="*/ 1 w 26"/>
                  <a:gd name="T19" fmla="*/ 13 h 17"/>
                  <a:gd name="T20" fmla="*/ 0 w 26"/>
                  <a:gd name="T21" fmla="*/ 14 h 17"/>
                  <a:gd name="T22" fmla="*/ 0 w 26"/>
                  <a:gd name="T23" fmla="*/ 14 h 17"/>
                  <a:gd name="T24" fmla="*/ 0 w 26"/>
                  <a:gd name="T25" fmla="*/ 15 h 17"/>
                  <a:gd name="T26" fmla="*/ 0 w 26"/>
                  <a:gd name="T27" fmla="*/ 15 h 17"/>
                  <a:gd name="T28" fmla="*/ 0 w 26"/>
                  <a:gd name="T29" fmla="*/ 15 h 17"/>
                  <a:gd name="T30" fmla="*/ 3 w 26"/>
                  <a:gd name="T31" fmla="*/ 17 h 17"/>
                  <a:gd name="T32" fmla="*/ 8 w 26"/>
                  <a:gd name="T33" fmla="*/ 14 h 17"/>
                  <a:gd name="T34" fmla="*/ 13 w 26"/>
                  <a:gd name="T35" fmla="*/ 10 h 17"/>
                  <a:gd name="T36" fmla="*/ 21 w 26"/>
                  <a:gd name="T37" fmla="*/ 10 h 17"/>
                  <a:gd name="T38" fmla="*/ 26 w 26"/>
                  <a:gd name="T39" fmla="*/ 10 h 17"/>
                  <a:gd name="T40" fmla="*/ 23 w 26"/>
                  <a:gd name="T41" fmla="*/ 8 h 17"/>
                  <a:gd name="T42" fmla="*/ 19 w 26"/>
                  <a:gd name="T43" fmla="*/ 5 h 17"/>
                  <a:gd name="T44" fmla="*/ 16 w 26"/>
                  <a:gd name="T45" fmla="*/ 1 h 17"/>
                  <a:gd name="T46" fmla="*/ 15 w 26"/>
                  <a:gd name="T47" fmla="*/ 1 h 17"/>
                  <a:gd name="T48" fmla="*/ 14 w 26"/>
                  <a:gd name="T49" fmla="*/ 1 h 17"/>
                  <a:gd name="T50" fmla="*/ 14 w 26"/>
                  <a:gd name="T51" fmla="*/ 1 h 17"/>
                  <a:gd name="T52" fmla="*/ 14 w 26"/>
                  <a:gd name="T53" fmla="*/ 1 h 17"/>
                  <a:gd name="T54" fmla="*/ 12 w 26"/>
                  <a:gd name="T55" fmla="*/ 1 h 17"/>
                  <a:gd name="T56" fmla="*/ 8 w 26"/>
                  <a:gd name="T57" fmla="*/ 0 h 17"/>
                  <a:gd name="T58" fmla="*/ 3 w 26"/>
                  <a:gd name="T59" fmla="*/ 1 h 17"/>
                  <a:gd name="T60" fmla="*/ 3 w 26"/>
                  <a:gd name="T61" fmla="*/ 1 h 17"/>
                  <a:gd name="T62" fmla="*/ 3 w 26"/>
                  <a:gd name="T6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7">
                    <a:moveTo>
                      <a:pt x="3" y="2"/>
                    </a:moveTo>
                    <a:cubicBezTo>
                      <a:pt x="4" y="4"/>
                      <a:pt x="4" y="4"/>
                      <a:pt x="4" y="4"/>
                    </a:cubicBezTo>
                    <a:cubicBezTo>
                      <a:pt x="4" y="4"/>
                      <a:pt x="4" y="4"/>
                      <a:pt x="4" y="4"/>
                    </a:cubicBezTo>
                    <a:cubicBezTo>
                      <a:pt x="4" y="4"/>
                      <a:pt x="4" y="4"/>
                      <a:pt x="4" y="4"/>
                    </a:cubicBezTo>
                    <a:cubicBezTo>
                      <a:pt x="4" y="4"/>
                      <a:pt x="4" y="4"/>
                      <a:pt x="4" y="4"/>
                    </a:cubicBezTo>
                    <a:cubicBezTo>
                      <a:pt x="4" y="5"/>
                      <a:pt x="4" y="6"/>
                      <a:pt x="4" y="6"/>
                    </a:cubicBezTo>
                    <a:cubicBezTo>
                      <a:pt x="4" y="9"/>
                      <a:pt x="3" y="10"/>
                      <a:pt x="2" y="11"/>
                    </a:cubicBezTo>
                    <a:cubicBezTo>
                      <a:pt x="2" y="11"/>
                      <a:pt x="1" y="12"/>
                      <a:pt x="1" y="12"/>
                    </a:cubicBezTo>
                    <a:cubicBezTo>
                      <a:pt x="1" y="12"/>
                      <a:pt x="1" y="13"/>
                      <a:pt x="1" y="13"/>
                    </a:cubicBezTo>
                    <a:cubicBezTo>
                      <a:pt x="1" y="13"/>
                      <a:pt x="1" y="13"/>
                      <a:pt x="1" y="13"/>
                    </a:cubicBezTo>
                    <a:cubicBezTo>
                      <a:pt x="1" y="14"/>
                      <a:pt x="1" y="14"/>
                      <a:pt x="0" y="14"/>
                    </a:cubicBezTo>
                    <a:cubicBezTo>
                      <a:pt x="0" y="14"/>
                      <a:pt x="0" y="14"/>
                      <a:pt x="0" y="14"/>
                    </a:cubicBezTo>
                    <a:cubicBezTo>
                      <a:pt x="0" y="15"/>
                      <a:pt x="0" y="15"/>
                      <a:pt x="0" y="15"/>
                    </a:cubicBezTo>
                    <a:cubicBezTo>
                      <a:pt x="0" y="15"/>
                      <a:pt x="0" y="15"/>
                      <a:pt x="0" y="15"/>
                    </a:cubicBezTo>
                    <a:cubicBezTo>
                      <a:pt x="0" y="15"/>
                      <a:pt x="0" y="15"/>
                      <a:pt x="0" y="15"/>
                    </a:cubicBezTo>
                    <a:cubicBezTo>
                      <a:pt x="1" y="16"/>
                      <a:pt x="2" y="17"/>
                      <a:pt x="3" y="17"/>
                    </a:cubicBezTo>
                    <a:cubicBezTo>
                      <a:pt x="5" y="17"/>
                      <a:pt x="6" y="16"/>
                      <a:pt x="8" y="14"/>
                    </a:cubicBezTo>
                    <a:cubicBezTo>
                      <a:pt x="9" y="13"/>
                      <a:pt x="11" y="11"/>
                      <a:pt x="13" y="10"/>
                    </a:cubicBezTo>
                    <a:cubicBezTo>
                      <a:pt x="15" y="9"/>
                      <a:pt x="18" y="10"/>
                      <a:pt x="21" y="10"/>
                    </a:cubicBezTo>
                    <a:cubicBezTo>
                      <a:pt x="23" y="10"/>
                      <a:pt x="25" y="10"/>
                      <a:pt x="26" y="10"/>
                    </a:cubicBezTo>
                    <a:cubicBezTo>
                      <a:pt x="25" y="9"/>
                      <a:pt x="24" y="9"/>
                      <a:pt x="23" y="8"/>
                    </a:cubicBezTo>
                    <a:cubicBezTo>
                      <a:pt x="22" y="7"/>
                      <a:pt x="20" y="6"/>
                      <a:pt x="19" y="5"/>
                    </a:cubicBezTo>
                    <a:cubicBezTo>
                      <a:pt x="18" y="4"/>
                      <a:pt x="17" y="3"/>
                      <a:pt x="16" y="1"/>
                    </a:cubicBezTo>
                    <a:cubicBezTo>
                      <a:pt x="16" y="1"/>
                      <a:pt x="16" y="1"/>
                      <a:pt x="15" y="1"/>
                    </a:cubicBezTo>
                    <a:cubicBezTo>
                      <a:pt x="15" y="1"/>
                      <a:pt x="15" y="1"/>
                      <a:pt x="14" y="1"/>
                    </a:cubicBezTo>
                    <a:cubicBezTo>
                      <a:pt x="14" y="1"/>
                      <a:pt x="14" y="1"/>
                      <a:pt x="14" y="1"/>
                    </a:cubicBezTo>
                    <a:cubicBezTo>
                      <a:pt x="14" y="1"/>
                      <a:pt x="14" y="1"/>
                      <a:pt x="14" y="1"/>
                    </a:cubicBezTo>
                    <a:cubicBezTo>
                      <a:pt x="13" y="1"/>
                      <a:pt x="13" y="1"/>
                      <a:pt x="12" y="1"/>
                    </a:cubicBezTo>
                    <a:cubicBezTo>
                      <a:pt x="12" y="1"/>
                      <a:pt x="11" y="0"/>
                      <a:pt x="8" y="0"/>
                    </a:cubicBezTo>
                    <a:cubicBezTo>
                      <a:pt x="6" y="0"/>
                      <a:pt x="4" y="0"/>
                      <a:pt x="3" y="1"/>
                    </a:cubicBezTo>
                    <a:cubicBezTo>
                      <a:pt x="3" y="1"/>
                      <a:pt x="3" y="1"/>
                      <a:pt x="3" y="1"/>
                    </a:cubicBez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8" name="Freeform 1189"/>
              <p:cNvSpPr>
                <a:spLocks/>
              </p:cNvSpPr>
              <p:nvPr/>
            </p:nvSpPr>
            <p:spPr bwMode="auto">
              <a:xfrm>
                <a:off x="2698" y="3154"/>
                <a:ext cx="100" cy="80"/>
              </a:xfrm>
              <a:custGeom>
                <a:avLst/>
                <a:gdLst>
                  <a:gd name="T0" fmla="*/ 12 w 104"/>
                  <a:gd name="T1" fmla="*/ 58 h 83"/>
                  <a:gd name="T2" fmla="*/ 14 w 104"/>
                  <a:gd name="T3" fmla="*/ 59 h 83"/>
                  <a:gd name="T4" fmla="*/ 25 w 104"/>
                  <a:gd name="T5" fmla="*/ 68 h 83"/>
                  <a:gd name="T6" fmla="*/ 32 w 104"/>
                  <a:gd name="T7" fmla="*/ 66 h 83"/>
                  <a:gd name="T8" fmla="*/ 38 w 104"/>
                  <a:gd name="T9" fmla="*/ 71 h 83"/>
                  <a:gd name="T10" fmla="*/ 45 w 104"/>
                  <a:gd name="T11" fmla="*/ 72 h 83"/>
                  <a:gd name="T12" fmla="*/ 49 w 104"/>
                  <a:gd name="T13" fmla="*/ 78 h 83"/>
                  <a:gd name="T14" fmla="*/ 50 w 104"/>
                  <a:gd name="T15" fmla="*/ 79 h 83"/>
                  <a:gd name="T16" fmla="*/ 52 w 104"/>
                  <a:gd name="T17" fmla="*/ 78 h 83"/>
                  <a:gd name="T18" fmla="*/ 62 w 104"/>
                  <a:gd name="T19" fmla="*/ 79 h 83"/>
                  <a:gd name="T20" fmla="*/ 70 w 104"/>
                  <a:gd name="T21" fmla="*/ 79 h 83"/>
                  <a:gd name="T22" fmla="*/ 85 w 104"/>
                  <a:gd name="T23" fmla="*/ 83 h 83"/>
                  <a:gd name="T24" fmla="*/ 85 w 104"/>
                  <a:gd name="T25" fmla="*/ 83 h 83"/>
                  <a:gd name="T26" fmla="*/ 88 w 104"/>
                  <a:gd name="T27" fmla="*/ 83 h 83"/>
                  <a:gd name="T28" fmla="*/ 88 w 104"/>
                  <a:gd name="T29" fmla="*/ 81 h 83"/>
                  <a:gd name="T30" fmla="*/ 88 w 104"/>
                  <a:gd name="T31" fmla="*/ 78 h 83"/>
                  <a:gd name="T32" fmla="*/ 95 w 104"/>
                  <a:gd name="T33" fmla="*/ 70 h 83"/>
                  <a:gd name="T34" fmla="*/ 101 w 104"/>
                  <a:gd name="T35" fmla="*/ 64 h 83"/>
                  <a:gd name="T36" fmla="*/ 99 w 104"/>
                  <a:gd name="T37" fmla="*/ 54 h 83"/>
                  <a:gd name="T38" fmla="*/ 98 w 104"/>
                  <a:gd name="T39" fmla="*/ 52 h 83"/>
                  <a:gd name="T40" fmla="*/ 98 w 104"/>
                  <a:gd name="T41" fmla="*/ 51 h 83"/>
                  <a:gd name="T42" fmla="*/ 98 w 104"/>
                  <a:gd name="T43" fmla="*/ 50 h 83"/>
                  <a:gd name="T44" fmla="*/ 97 w 104"/>
                  <a:gd name="T45" fmla="*/ 47 h 83"/>
                  <a:gd name="T46" fmla="*/ 98 w 104"/>
                  <a:gd name="T47" fmla="*/ 45 h 83"/>
                  <a:gd name="T48" fmla="*/ 98 w 104"/>
                  <a:gd name="T49" fmla="*/ 44 h 83"/>
                  <a:gd name="T50" fmla="*/ 98 w 104"/>
                  <a:gd name="T51" fmla="*/ 42 h 83"/>
                  <a:gd name="T52" fmla="*/ 97 w 104"/>
                  <a:gd name="T53" fmla="*/ 41 h 83"/>
                  <a:gd name="T54" fmla="*/ 94 w 104"/>
                  <a:gd name="T55" fmla="*/ 37 h 83"/>
                  <a:gd name="T56" fmla="*/ 101 w 104"/>
                  <a:gd name="T57" fmla="*/ 23 h 83"/>
                  <a:gd name="T58" fmla="*/ 99 w 104"/>
                  <a:gd name="T59" fmla="*/ 12 h 83"/>
                  <a:gd name="T60" fmla="*/ 98 w 104"/>
                  <a:gd name="T61" fmla="*/ 11 h 83"/>
                  <a:gd name="T62" fmla="*/ 92 w 104"/>
                  <a:gd name="T63" fmla="*/ 8 h 83"/>
                  <a:gd name="T64" fmla="*/ 91 w 104"/>
                  <a:gd name="T65" fmla="*/ 8 h 83"/>
                  <a:gd name="T66" fmla="*/ 90 w 104"/>
                  <a:gd name="T67" fmla="*/ 8 h 83"/>
                  <a:gd name="T68" fmla="*/ 88 w 104"/>
                  <a:gd name="T69" fmla="*/ 8 h 83"/>
                  <a:gd name="T70" fmla="*/ 84 w 104"/>
                  <a:gd name="T71" fmla="*/ 8 h 83"/>
                  <a:gd name="T72" fmla="*/ 60 w 104"/>
                  <a:gd name="T73" fmla="*/ 6 h 83"/>
                  <a:gd name="T74" fmla="*/ 59 w 104"/>
                  <a:gd name="T75" fmla="*/ 6 h 83"/>
                  <a:gd name="T76" fmla="*/ 57 w 104"/>
                  <a:gd name="T77" fmla="*/ 5 h 83"/>
                  <a:gd name="T78" fmla="*/ 57 w 104"/>
                  <a:gd name="T79" fmla="*/ 5 h 83"/>
                  <a:gd name="T80" fmla="*/ 43 w 104"/>
                  <a:gd name="T81" fmla="*/ 0 h 83"/>
                  <a:gd name="T82" fmla="*/ 21 w 104"/>
                  <a:gd name="T83" fmla="*/ 7 h 83"/>
                  <a:gd name="T84" fmla="*/ 4 w 104"/>
                  <a:gd name="T85" fmla="*/ 12 h 83"/>
                  <a:gd name="T86" fmla="*/ 2 w 104"/>
                  <a:gd name="T87" fmla="*/ 17 h 83"/>
                  <a:gd name="T88" fmla="*/ 2 w 104"/>
                  <a:gd name="T89" fmla="*/ 19 h 83"/>
                  <a:gd name="T90" fmla="*/ 2 w 104"/>
                  <a:gd name="T91" fmla="*/ 21 h 83"/>
                  <a:gd name="T92" fmla="*/ 2 w 104"/>
                  <a:gd name="T93" fmla="*/ 23 h 83"/>
                  <a:gd name="T94" fmla="*/ 2 w 104"/>
                  <a:gd name="T95" fmla="*/ 25 h 83"/>
                  <a:gd name="T96" fmla="*/ 2 w 104"/>
                  <a:gd name="T97" fmla="*/ 26 h 83"/>
                  <a:gd name="T98" fmla="*/ 1 w 104"/>
                  <a:gd name="T99" fmla="*/ 28 h 83"/>
                  <a:gd name="T100" fmla="*/ 1 w 104"/>
                  <a:gd name="T101" fmla="*/ 30 h 83"/>
                  <a:gd name="T102" fmla="*/ 5 w 104"/>
                  <a:gd name="T103" fmla="*/ 38 h 83"/>
                  <a:gd name="T104" fmla="*/ 8 w 104"/>
                  <a:gd name="T105" fmla="*/ 51 h 83"/>
                  <a:gd name="T106" fmla="*/ 9 w 104"/>
                  <a:gd name="T107" fmla="*/ 52 h 83"/>
                  <a:gd name="T108" fmla="*/ 9 w 104"/>
                  <a:gd name="T109" fmla="*/ 54 h 83"/>
                  <a:gd name="T110" fmla="*/ 9 w 104"/>
                  <a:gd name="T111" fmla="*/ 55 h 83"/>
                  <a:gd name="T112" fmla="*/ 9 w 104"/>
                  <a:gd name="T11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83">
                    <a:moveTo>
                      <a:pt x="9" y="57"/>
                    </a:moveTo>
                    <a:cubicBezTo>
                      <a:pt x="10" y="57"/>
                      <a:pt x="11" y="58"/>
                      <a:pt x="12" y="58"/>
                    </a:cubicBezTo>
                    <a:cubicBezTo>
                      <a:pt x="12" y="58"/>
                      <a:pt x="12" y="58"/>
                      <a:pt x="12" y="58"/>
                    </a:cubicBezTo>
                    <a:cubicBezTo>
                      <a:pt x="13" y="59"/>
                      <a:pt x="14" y="59"/>
                      <a:pt x="14" y="59"/>
                    </a:cubicBezTo>
                    <a:cubicBezTo>
                      <a:pt x="19" y="61"/>
                      <a:pt x="22" y="63"/>
                      <a:pt x="23" y="66"/>
                    </a:cubicBezTo>
                    <a:cubicBezTo>
                      <a:pt x="23" y="67"/>
                      <a:pt x="24" y="68"/>
                      <a:pt x="25" y="68"/>
                    </a:cubicBezTo>
                    <a:cubicBezTo>
                      <a:pt x="26" y="67"/>
                      <a:pt x="27" y="66"/>
                      <a:pt x="29" y="66"/>
                    </a:cubicBezTo>
                    <a:cubicBezTo>
                      <a:pt x="30" y="66"/>
                      <a:pt x="31" y="66"/>
                      <a:pt x="32" y="66"/>
                    </a:cubicBezTo>
                    <a:cubicBezTo>
                      <a:pt x="32" y="66"/>
                      <a:pt x="33" y="66"/>
                      <a:pt x="33" y="66"/>
                    </a:cubicBezTo>
                    <a:cubicBezTo>
                      <a:pt x="37" y="66"/>
                      <a:pt x="38" y="69"/>
                      <a:pt x="38" y="71"/>
                    </a:cubicBezTo>
                    <a:cubicBezTo>
                      <a:pt x="39" y="71"/>
                      <a:pt x="39" y="71"/>
                      <a:pt x="40" y="71"/>
                    </a:cubicBezTo>
                    <a:cubicBezTo>
                      <a:pt x="42" y="71"/>
                      <a:pt x="43" y="71"/>
                      <a:pt x="45" y="72"/>
                    </a:cubicBezTo>
                    <a:cubicBezTo>
                      <a:pt x="46" y="73"/>
                      <a:pt x="47" y="74"/>
                      <a:pt x="48" y="76"/>
                    </a:cubicBezTo>
                    <a:cubicBezTo>
                      <a:pt x="48" y="77"/>
                      <a:pt x="48" y="77"/>
                      <a:pt x="49" y="78"/>
                    </a:cubicBezTo>
                    <a:cubicBezTo>
                      <a:pt x="49" y="78"/>
                      <a:pt x="49" y="78"/>
                      <a:pt x="49" y="78"/>
                    </a:cubicBezTo>
                    <a:cubicBezTo>
                      <a:pt x="49" y="78"/>
                      <a:pt x="50" y="79"/>
                      <a:pt x="50" y="79"/>
                    </a:cubicBezTo>
                    <a:cubicBezTo>
                      <a:pt x="50" y="79"/>
                      <a:pt x="50" y="79"/>
                      <a:pt x="50" y="79"/>
                    </a:cubicBezTo>
                    <a:cubicBezTo>
                      <a:pt x="51" y="79"/>
                      <a:pt x="51" y="79"/>
                      <a:pt x="52" y="78"/>
                    </a:cubicBezTo>
                    <a:cubicBezTo>
                      <a:pt x="53" y="78"/>
                      <a:pt x="55" y="77"/>
                      <a:pt x="57" y="78"/>
                    </a:cubicBezTo>
                    <a:cubicBezTo>
                      <a:pt x="57" y="79"/>
                      <a:pt x="60" y="79"/>
                      <a:pt x="62" y="79"/>
                    </a:cubicBezTo>
                    <a:cubicBezTo>
                      <a:pt x="63" y="79"/>
                      <a:pt x="64" y="79"/>
                      <a:pt x="65" y="79"/>
                    </a:cubicBezTo>
                    <a:cubicBezTo>
                      <a:pt x="67" y="78"/>
                      <a:pt x="68" y="79"/>
                      <a:pt x="70" y="79"/>
                    </a:cubicBezTo>
                    <a:cubicBezTo>
                      <a:pt x="71" y="80"/>
                      <a:pt x="72" y="80"/>
                      <a:pt x="74" y="80"/>
                    </a:cubicBezTo>
                    <a:cubicBezTo>
                      <a:pt x="78" y="79"/>
                      <a:pt x="83" y="81"/>
                      <a:pt x="85" y="83"/>
                    </a:cubicBezTo>
                    <a:cubicBezTo>
                      <a:pt x="85" y="83"/>
                      <a:pt x="85" y="83"/>
                      <a:pt x="85" y="83"/>
                    </a:cubicBezTo>
                    <a:cubicBezTo>
                      <a:pt x="85" y="83"/>
                      <a:pt x="85" y="83"/>
                      <a:pt x="85" y="83"/>
                    </a:cubicBezTo>
                    <a:cubicBezTo>
                      <a:pt x="85" y="83"/>
                      <a:pt x="86" y="83"/>
                      <a:pt x="87" y="83"/>
                    </a:cubicBezTo>
                    <a:cubicBezTo>
                      <a:pt x="88" y="83"/>
                      <a:pt x="88" y="83"/>
                      <a:pt x="88" y="83"/>
                    </a:cubicBezTo>
                    <a:cubicBezTo>
                      <a:pt x="88" y="83"/>
                      <a:pt x="88" y="83"/>
                      <a:pt x="88" y="83"/>
                    </a:cubicBezTo>
                    <a:cubicBezTo>
                      <a:pt x="88" y="82"/>
                      <a:pt x="88" y="82"/>
                      <a:pt x="88" y="81"/>
                    </a:cubicBezTo>
                    <a:cubicBezTo>
                      <a:pt x="88" y="81"/>
                      <a:pt x="88" y="80"/>
                      <a:pt x="88" y="80"/>
                    </a:cubicBezTo>
                    <a:cubicBezTo>
                      <a:pt x="88" y="79"/>
                      <a:pt x="88" y="78"/>
                      <a:pt x="88" y="78"/>
                    </a:cubicBezTo>
                    <a:cubicBezTo>
                      <a:pt x="88" y="77"/>
                      <a:pt x="89" y="76"/>
                      <a:pt x="91" y="73"/>
                    </a:cubicBezTo>
                    <a:cubicBezTo>
                      <a:pt x="92" y="72"/>
                      <a:pt x="94" y="71"/>
                      <a:pt x="95" y="70"/>
                    </a:cubicBezTo>
                    <a:cubicBezTo>
                      <a:pt x="97" y="68"/>
                      <a:pt x="98" y="67"/>
                      <a:pt x="99" y="66"/>
                    </a:cubicBezTo>
                    <a:cubicBezTo>
                      <a:pt x="100" y="65"/>
                      <a:pt x="101" y="65"/>
                      <a:pt x="101" y="64"/>
                    </a:cubicBezTo>
                    <a:cubicBezTo>
                      <a:pt x="102" y="64"/>
                      <a:pt x="103" y="63"/>
                      <a:pt x="103" y="62"/>
                    </a:cubicBezTo>
                    <a:cubicBezTo>
                      <a:pt x="104" y="62"/>
                      <a:pt x="102" y="59"/>
                      <a:pt x="99" y="54"/>
                    </a:cubicBezTo>
                    <a:cubicBezTo>
                      <a:pt x="99" y="53"/>
                      <a:pt x="99" y="53"/>
                      <a:pt x="99" y="53"/>
                    </a:cubicBezTo>
                    <a:cubicBezTo>
                      <a:pt x="98" y="52"/>
                      <a:pt x="98" y="52"/>
                      <a:pt x="98" y="52"/>
                    </a:cubicBezTo>
                    <a:cubicBezTo>
                      <a:pt x="98" y="52"/>
                      <a:pt x="98" y="52"/>
                      <a:pt x="98" y="51"/>
                    </a:cubicBezTo>
                    <a:cubicBezTo>
                      <a:pt x="98" y="51"/>
                      <a:pt x="98" y="51"/>
                      <a:pt x="98" y="51"/>
                    </a:cubicBezTo>
                    <a:cubicBezTo>
                      <a:pt x="98" y="51"/>
                      <a:pt x="98" y="51"/>
                      <a:pt x="98" y="51"/>
                    </a:cubicBezTo>
                    <a:cubicBezTo>
                      <a:pt x="98" y="50"/>
                      <a:pt x="98" y="50"/>
                      <a:pt x="98" y="50"/>
                    </a:cubicBezTo>
                    <a:cubicBezTo>
                      <a:pt x="98" y="49"/>
                      <a:pt x="98" y="49"/>
                      <a:pt x="98" y="48"/>
                    </a:cubicBezTo>
                    <a:cubicBezTo>
                      <a:pt x="97" y="47"/>
                      <a:pt x="97" y="47"/>
                      <a:pt x="97" y="47"/>
                    </a:cubicBezTo>
                    <a:cubicBezTo>
                      <a:pt x="98" y="47"/>
                      <a:pt x="98" y="47"/>
                      <a:pt x="98" y="47"/>
                    </a:cubicBezTo>
                    <a:cubicBezTo>
                      <a:pt x="98" y="46"/>
                      <a:pt x="98" y="46"/>
                      <a:pt x="98" y="45"/>
                    </a:cubicBezTo>
                    <a:cubicBezTo>
                      <a:pt x="98" y="45"/>
                      <a:pt x="98" y="45"/>
                      <a:pt x="98" y="45"/>
                    </a:cubicBezTo>
                    <a:cubicBezTo>
                      <a:pt x="98" y="45"/>
                      <a:pt x="98" y="44"/>
                      <a:pt x="98" y="44"/>
                    </a:cubicBezTo>
                    <a:cubicBezTo>
                      <a:pt x="98" y="44"/>
                      <a:pt x="98" y="43"/>
                      <a:pt x="98" y="43"/>
                    </a:cubicBezTo>
                    <a:cubicBezTo>
                      <a:pt x="98" y="43"/>
                      <a:pt x="98" y="42"/>
                      <a:pt x="98" y="42"/>
                    </a:cubicBezTo>
                    <a:cubicBezTo>
                      <a:pt x="98" y="42"/>
                      <a:pt x="98" y="42"/>
                      <a:pt x="98" y="42"/>
                    </a:cubicBezTo>
                    <a:cubicBezTo>
                      <a:pt x="98" y="42"/>
                      <a:pt x="97" y="41"/>
                      <a:pt x="97" y="41"/>
                    </a:cubicBezTo>
                    <a:cubicBezTo>
                      <a:pt x="97" y="41"/>
                      <a:pt x="97" y="40"/>
                      <a:pt x="97" y="40"/>
                    </a:cubicBezTo>
                    <a:cubicBezTo>
                      <a:pt x="95" y="39"/>
                      <a:pt x="94" y="38"/>
                      <a:pt x="94" y="37"/>
                    </a:cubicBezTo>
                    <a:cubicBezTo>
                      <a:pt x="94" y="33"/>
                      <a:pt x="102" y="29"/>
                      <a:pt x="102" y="29"/>
                    </a:cubicBezTo>
                    <a:cubicBezTo>
                      <a:pt x="102" y="28"/>
                      <a:pt x="102" y="24"/>
                      <a:pt x="101" y="23"/>
                    </a:cubicBezTo>
                    <a:cubicBezTo>
                      <a:pt x="98" y="20"/>
                      <a:pt x="97" y="16"/>
                      <a:pt x="99" y="12"/>
                    </a:cubicBezTo>
                    <a:cubicBezTo>
                      <a:pt x="99" y="12"/>
                      <a:pt x="99" y="12"/>
                      <a:pt x="99" y="12"/>
                    </a:cubicBezTo>
                    <a:cubicBezTo>
                      <a:pt x="98" y="12"/>
                      <a:pt x="98" y="11"/>
                      <a:pt x="98" y="11"/>
                    </a:cubicBezTo>
                    <a:cubicBezTo>
                      <a:pt x="98" y="11"/>
                      <a:pt x="98" y="11"/>
                      <a:pt x="98" y="11"/>
                    </a:cubicBezTo>
                    <a:cubicBezTo>
                      <a:pt x="96" y="10"/>
                      <a:pt x="93" y="9"/>
                      <a:pt x="92" y="8"/>
                    </a:cubicBezTo>
                    <a:cubicBezTo>
                      <a:pt x="92" y="8"/>
                      <a:pt x="92" y="8"/>
                      <a:pt x="92" y="8"/>
                    </a:cubicBezTo>
                    <a:cubicBezTo>
                      <a:pt x="92" y="8"/>
                      <a:pt x="92" y="8"/>
                      <a:pt x="92" y="8"/>
                    </a:cubicBezTo>
                    <a:cubicBezTo>
                      <a:pt x="92" y="8"/>
                      <a:pt x="91" y="8"/>
                      <a:pt x="91" y="8"/>
                    </a:cubicBezTo>
                    <a:cubicBezTo>
                      <a:pt x="91" y="8"/>
                      <a:pt x="91" y="8"/>
                      <a:pt x="91" y="8"/>
                    </a:cubicBezTo>
                    <a:cubicBezTo>
                      <a:pt x="91" y="8"/>
                      <a:pt x="90" y="8"/>
                      <a:pt x="90" y="8"/>
                    </a:cubicBezTo>
                    <a:cubicBezTo>
                      <a:pt x="90" y="8"/>
                      <a:pt x="90" y="8"/>
                      <a:pt x="90" y="8"/>
                    </a:cubicBezTo>
                    <a:cubicBezTo>
                      <a:pt x="89" y="8"/>
                      <a:pt x="89" y="8"/>
                      <a:pt x="88" y="8"/>
                    </a:cubicBezTo>
                    <a:cubicBezTo>
                      <a:pt x="87" y="8"/>
                      <a:pt x="87" y="8"/>
                      <a:pt x="87" y="8"/>
                    </a:cubicBezTo>
                    <a:cubicBezTo>
                      <a:pt x="86" y="8"/>
                      <a:pt x="85" y="8"/>
                      <a:pt x="84" y="8"/>
                    </a:cubicBezTo>
                    <a:cubicBezTo>
                      <a:pt x="75" y="8"/>
                      <a:pt x="63" y="7"/>
                      <a:pt x="61" y="7"/>
                    </a:cubicBezTo>
                    <a:cubicBezTo>
                      <a:pt x="61" y="6"/>
                      <a:pt x="61" y="6"/>
                      <a:pt x="60" y="6"/>
                    </a:cubicBezTo>
                    <a:cubicBezTo>
                      <a:pt x="60" y="6"/>
                      <a:pt x="60" y="6"/>
                      <a:pt x="60" y="6"/>
                    </a:cubicBezTo>
                    <a:cubicBezTo>
                      <a:pt x="60" y="6"/>
                      <a:pt x="59" y="6"/>
                      <a:pt x="59" y="6"/>
                    </a:cubicBezTo>
                    <a:cubicBezTo>
                      <a:pt x="59" y="6"/>
                      <a:pt x="59" y="6"/>
                      <a:pt x="59" y="6"/>
                    </a:cubicBezTo>
                    <a:cubicBezTo>
                      <a:pt x="58" y="5"/>
                      <a:pt x="58" y="5"/>
                      <a:pt x="57" y="5"/>
                    </a:cubicBezTo>
                    <a:cubicBezTo>
                      <a:pt x="57" y="5"/>
                      <a:pt x="57" y="5"/>
                      <a:pt x="57" y="5"/>
                    </a:cubicBezTo>
                    <a:cubicBezTo>
                      <a:pt x="57" y="5"/>
                      <a:pt x="57" y="5"/>
                      <a:pt x="57" y="5"/>
                    </a:cubicBezTo>
                    <a:cubicBezTo>
                      <a:pt x="55" y="7"/>
                      <a:pt x="53" y="8"/>
                      <a:pt x="50" y="8"/>
                    </a:cubicBezTo>
                    <a:cubicBezTo>
                      <a:pt x="44" y="8"/>
                      <a:pt x="43" y="3"/>
                      <a:pt x="43" y="0"/>
                    </a:cubicBezTo>
                    <a:cubicBezTo>
                      <a:pt x="43" y="0"/>
                      <a:pt x="43" y="0"/>
                      <a:pt x="43" y="0"/>
                    </a:cubicBezTo>
                    <a:cubicBezTo>
                      <a:pt x="38" y="0"/>
                      <a:pt x="25" y="3"/>
                      <a:pt x="21" y="7"/>
                    </a:cubicBezTo>
                    <a:cubicBezTo>
                      <a:pt x="18" y="11"/>
                      <a:pt x="13" y="11"/>
                      <a:pt x="8" y="12"/>
                    </a:cubicBezTo>
                    <a:cubicBezTo>
                      <a:pt x="7" y="12"/>
                      <a:pt x="5" y="12"/>
                      <a:pt x="4" y="12"/>
                    </a:cubicBezTo>
                    <a:cubicBezTo>
                      <a:pt x="4" y="14"/>
                      <a:pt x="3" y="16"/>
                      <a:pt x="2" y="16"/>
                    </a:cubicBezTo>
                    <a:cubicBezTo>
                      <a:pt x="2" y="17"/>
                      <a:pt x="2" y="17"/>
                      <a:pt x="2" y="17"/>
                    </a:cubicBezTo>
                    <a:cubicBezTo>
                      <a:pt x="2" y="18"/>
                      <a:pt x="2" y="18"/>
                      <a:pt x="2" y="18"/>
                    </a:cubicBezTo>
                    <a:cubicBezTo>
                      <a:pt x="2" y="18"/>
                      <a:pt x="2" y="19"/>
                      <a:pt x="2" y="19"/>
                    </a:cubicBezTo>
                    <a:cubicBezTo>
                      <a:pt x="2" y="19"/>
                      <a:pt x="2" y="19"/>
                      <a:pt x="2" y="20"/>
                    </a:cubicBezTo>
                    <a:cubicBezTo>
                      <a:pt x="2" y="20"/>
                      <a:pt x="2" y="20"/>
                      <a:pt x="2" y="21"/>
                    </a:cubicBezTo>
                    <a:cubicBezTo>
                      <a:pt x="2" y="21"/>
                      <a:pt x="2" y="21"/>
                      <a:pt x="2" y="22"/>
                    </a:cubicBezTo>
                    <a:cubicBezTo>
                      <a:pt x="2" y="22"/>
                      <a:pt x="2" y="22"/>
                      <a:pt x="2" y="23"/>
                    </a:cubicBezTo>
                    <a:cubicBezTo>
                      <a:pt x="2" y="23"/>
                      <a:pt x="2" y="23"/>
                      <a:pt x="2" y="24"/>
                    </a:cubicBezTo>
                    <a:cubicBezTo>
                      <a:pt x="2" y="24"/>
                      <a:pt x="2" y="24"/>
                      <a:pt x="2" y="25"/>
                    </a:cubicBezTo>
                    <a:cubicBezTo>
                      <a:pt x="2" y="25"/>
                      <a:pt x="2" y="25"/>
                      <a:pt x="2" y="25"/>
                    </a:cubicBezTo>
                    <a:cubicBezTo>
                      <a:pt x="2" y="26"/>
                      <a:pt x="2" y="26"/>
                      <a:pt x="2" y="26"/>
                    </a:cubicBezTo>
                    <a:cubicBezTo>
                      <a:pt x="2" y="27"/>
                      <a:pt x="2" y="27"/>
                      <a:pt x="2" y="27"/>
                    </a:cubicBezTo>
                    <a:cubicBezTo>
                      <a:pt x="1" y="28"/>
                      <a:pt x="1" y="28"/>
                      <a:pt x="1" y="28"/>
                    </a:cubicBezTo>
                    <a:cubicBezTo>
                      <a:pt x="0" y="29"/>
                      <a:pt x="0" y="30"/>
                      <a:pt x="0" y="30"/>
                    </a:cubicBezTo>
                    <a:cubicBezTo>
                      <a:pt x="0" y="30"/>
                      <a:pt x="0" y="30"/>
                      <a:pt x="1" y="30"/>
                    </a:cubicBezTo>
                    <a:cubicBezTo>
                      <a:pt x="3" y="32"/>
                      <a:pt x="4" y="35"/>
                      <a:pt x="4" y="37"/>
                    </a:cubicBezTo>
                    <a:cubicBezTo>
                      <a:pt x="4" y="38"/>
                      <a:pt x="4" y="38"/>
                      <a:pt x="5" y="38"/>
                    </a:cubicBezTo>
                    <a:cubicBezTo>
                      <a:pt x="5" y="39"/>
                      <a:pt x="6" y="41"/>
                      <a:pt x="6" y="43"/>
                    </a:cubicBezTo>
                    <a:cubicBezTo>
                      <a:pt x="6" y="47"/>
                      <a:pt x="7" y="50"/>
                      <a:pt x="8" y="51"/>
                    </a:cubicBezTo>
                    <a:cubicBezTo>
                      <a:pt x="8" y="51"/>
                      <a:pt x="9" y="52"/>
                      <a:pt x="9" y="52"/>
                    </a:cubicBezTo>
                    <a:cubicBezTo>
                      <a:pt x="9" y="52"/>
                      <a:pt x="9" y="52"/>
                      <a:pt x="9" y="52"/>
                    </a:cubicBezTo>
                    <a:cubicBezTo>
                      <a:pt x="9" y="53"/>
                      <a:pt x="9" y="53"/>
                      <a:pt x="9" y="54"/>
                    </a:cubicBezTo>
                    <a:cubicBezTo>
                      <a:pt x="9" y="54"/>
                      <a:pt x="9" y="54"/>
                      <a:pt x="9" y="54"/>
                    </a:cubicBezTo>
                    <a:cubicBezTo>
                      <a:pt x="9" y="54"/>
                      <a:pt x="9" y="55"/>
                      <a:pt x="9" y="55"/>
                    </a:cubicBezTo>
                    <a:cubicBezTo>
                      <a:pt x="9" y="55"/>
                      <a:pt x="9" y="55"/>
                      <a:pt x="9" y="55"/>
                    </a:cubicBezTo>
                    <a:cubicBezTo>
                      <a:pt x="9" y="56"/>
                      <a:pt x="9" y="56"/>
                      <a:pt x="9" y="57"/>
                    </a:cubicBezTo>
                    <a:cubicBezTo>
                      <a:pt x="9" y="57"/>
                      <a:pt x="9" y="57"/>
                      <a:pt x="9" y="57"/>
                    </a:cubicBezTo>
                    <a:cubicBezTo>
                      <a:pt x="9" y="57"/>
                      <a:pt x="9" y="57"/>
                      <a:pt x="9"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9" name="Freeform 1190"/>
              <p:cNvSpPr>
                <a:spLocks/>
              </p:cNvSpPr>
              <p:nvPr/>
            </p:nvSpPr>
            <p:spPr bwMode="auto">
              <a:xfrm>
                <a:off x="2714" y="3292"/>
                <a:ext cx="34" cy="31"/>
              </a:xfrm>
              <a:custGeom>
                <a:avLst/>
                <a:gdLst>
                  <a:gd name="T0" fmla="*/ 29 w 36"/>
                  <a:gd name="T1" fmla="*/ 24 h 32"/>
                  <a:gd name="T2" fmla="*/ 30 w 36"/>
                  <a:gd name="T3" fmla="*/ 23 h 32"/>
                  <a:gd name="T4" fmla="*/ 30 w 36"/>
                  <a:gd name="T5" fmla="*/ 23 h 32"/>
                  <a:gd name="T6" fmla="*/ 32 w 36"/>
                  <a:gd name="T7" fmla="*/ 21 h 32"/>
                  <a:gd name="T8" fmla="*/ 32 w 36"/>
                  <a:gd name="T9" fmla="*/ 21 h 32"/>
                  <a:gd name="T10" fmla="*/ 32 w 36"/>
                  <a:gd name="T11" fmla="*/ 21 h 32"/>
                  <a:gd name="T12" fmla="*/ 32 w 36"/>
                  <a:gd name="T13" fmla="*/ 21 h 32"/>
                  <a:gd name="T14" fmla="*/ 33 w 36"/>
                  <a:gd name="T15" fmla="*/ 20 h 32"/>
                  <a:gd name="T16" fmla="*/ 33 w 36"/>
                  <a:gd name="T17" fmla="*/ 19 h 32"/>
                  <a:gd name="T18" fmla="*/ 34 w 36"/>
                  <a:gd name="T19" fmla="*/ 19 h 32"/>
                  <a:gd name="T20" fmla="*/ 34 w 36"/>
                  <a:gd name="T21" fmla="*/ 19 h 32"/>
                  <a:gd name="T22" fmla="*/ 35 w 36"/>
                  <a:gd name="T23" fmla="*/ 18 h 32"/>
                  <a:gd name="T24" fmla="*/ 35 w 36"/>
                  <a:gd name="T25" fmla="*/ 18 h 32"/>
                  <a:gd name="T26" fmla="*/ 35 w 36"/>
                  <a:gd name="T27" fmla="*/ 18 h 32"/>
                  <a:gd name="T28" fmla="*/ 35 w 36"/>
                  <a:gd name="T29" fmla="*/ 17 h 32"/>
                  <a:gd name="T30" fmla="*/ 36 w 36"/>
                  <a:gd name="T31" fmla="*/ 6 h 32"/>
                  <a:gd name="T32" fmla="*/ 35 w 36"/>
                  <a:gd name="T33" fmla="*/ 6 h 32"/>
                  <a:gd name="T34" fmla="*/ 34 w 36"/>
                  <a:gd name="T35" fmla="*/ 5 h 32"/>
                  <a:gd name="T36" fmla="*/ 34 w 36"/>
                  <a:gd name="T37" fmla="*/ 5 h 32"/>
                  <a:gd name="T38" fmla="*/ 33 w 36"/>
                  <a:gd name="T39" fmla="*/ 4 h 32"/>
                  <a:gd name="T40" fmla="*/ 32 w 36"/>
                  <a:gd name="T41" fmla="*/ 4 h 32"/>
                  <a:gd name="T42" fmla="*/ 31 w 36"/>
                  <a:gd name="T43" fmla="*/ 4 h 32"/>
                  <a:gd name="T44" fmla="*/ 31 w 36"/>
                  <a:gd name="T45" fmla="*/ 3 h 32"/>
                  <a:gd name="T46" fmla="*/ 30 w 36"/>
                  <a:gd name="T47" fmla="*/ 3 h 32"/>
                  <a:gd name="T48" fmla="*/ 30 w 36"/>
                  <a:gd name="T49" fmla="*/ 3 h 32"/>
                  <a:gd name="T50" fmla="*/ 29 w 36"/>
                  <a:gd name="T51" fmla="*/ 3 h 32"/>
                  <a:gd name="T52" fmla="*/ 29 w 36"/>
                  <a:gd name="T53" fmla="*/ 2 h 32"/>
                  <a:gd name="T54" fmla="*/ 28 w 36"/>
                  <a:gd name="T55" fmla="*/ 2 h 32"/>
                  <a:gd name="T56" fmla="*/ 28 w 36"/>
                  <a:gd name="T57" fmla="*/ 2 h 32"/>
                  <a:gd name="T58" fmla="*/ 27 w 36"/>
                  <a:gd name="T59" fmla="*/ 2 h 32"/>
                  <a:gd name="T60" fmla="*/ 27 w 36"/>
                  <a:gd name="T61" fmla="*/ 2 h 32"/>
                  <a:gd name="T62" fmla="*/ 9 w 36"/>
                  <a:gd name="T63" fmla="*/ 0 h 32"/>
                  <a:gd name="T64" fmla="*/ 7 w 36"/>
                  <a:gd name="T65" fmla="*/ 1 h 32"/>
                  <a:gd name="T66" fmla="*/ 1 w 36"/>
                  <a:gd name="T67" fmla="*/ 1 h 32"/>
                  <a:gd name="T68" fmla="*/ 0 w 36"/>
                  <a:gd name="T69" fmla="*/ 1 h 32"/>
                  <a:gd name="T70" fmla="*/ 0 w 36"/>
                  <a:gd name="T71" fmla="*/ 2 h 32"/>
                  <a:gd name="T72" fmla="*/ 1 w 36"/>
                  <a:gd name="T73" fmla="*/ 4 h 32"/>
                  <a:gd name="T74" fmla="*/ 5 w 36"/>
                  <a:gd name="T75" fmla="*/ 10 h 32"/>
                  <a:gd name="T76" fmla="*/ 10 w 36"/>
                  <a:gd name="T77" fmla="*/ 16 h 32"/>
                  <a:gd name="T78" fmla="*/ 14 w 36"/>
                  <a:gd name="T79" fmla="*/ 21 h 32"/>
                  <a:gd name="T80" fmla="*/ 16 w 36"/>
                  <a:gd name="T81" fmla="*/ 23 h 32"/>
                  <a:gd name="T82" fmla="*/ 18 w 36"/>
                  <a:gd name="T83" fmla="*/ 25 h 32"/>
                  <a:gd name="T84" fmla="*/ 18 w 36"/>
                  <a:gd name="T85" fmla="*/ 25 h 32"/>
                  <a:gd name="T86" fmla="*/ 20 w 36"/>
                  <a:gd name="T87" fmla="*/ 27 h 32"/>
                  <a:gd name="T88" fmla="*/ 20 w 36"/>
                  <a:gd name="T89" fmla="*/ 27 h 32"/>
                  <a:gd name="T90" fmla="*/ 21 w 36"/>
                  <a:gd name="T91" fmla="*/ 28 h 32"/>
                  <a:gd name="T92" fmla="*/ 22 w 36"/>
                  <a:gd name="T93" fmla="*/ 29 h 32"/>
                  <a:gd name="T94" fmla="*/ 23 w 36"/>
                  <a:gd name="T95" fmla="*/ 30 h 32"/>
                  <a:gd name="T96" fmla="*/ 26 w 36"/>
                  <a:gd name="T97" fmla="*/ 32 h 32"/>
                  <a:gd name="T98" fmla="*/ 26 w 36"/>
                  <a:gd name="T99" fmla="*/ 32 h 32"/>
                  <a:gd name="T100" fmla="*/ 26 w 36"/>
                  <a:gd name="T101" fmla="*/ 31 h 32"/>
                  <a:gd name="T102" fmla="*/ 26 w 36"/>
                  <a:gd name="T103" fmla="*/ 31 h 32"/>
                  <a:gd name="T104" fmla="*/ 27 w 36"/>
                  <a:gd name="T105" fmla="*/ 29 h 32"/>
                  <a:gd name="T106" fmla="*/ 27 w 36"/>
                  <a:gd name="T107" fmla="*/ 29 h 32"/>
                  <a:gd name="T108" fmla="*/ 27 w 36"/>
                  <a:gd name="T109" fmla="*/ 27 h 32"/>
                  <a:gd name="T110" fmla="*/ 27 w 36"/>
                  <a:gd name="T111" fmla="*/ 27 h 32"/>
                  <a:gd name="T112" fmla="*/ 29 w 36"/>
                  <a:gd name="T113"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32">
                    <a:moveTo>
                      <a:pt x="29" y="24"/>
                    </a:moveTo>
                    <a:cubicBezTo>
                      <a:pt x="30" y="23"/>
                      <a:pt x="30" y="23"/>
                      <a:pt x="30" y="23"/>
                    </a:cubicBezTo>
                    <a:cubicBezTo>
                      <a:pt x="30" y="23"/>
                      <a:pt x="30" y="23"/>
                      <a:pt x="30" y="23"/>
                    </a:cubicBezTo>
                    <a:cubicBezTo>
                      <a:pt x="32" y="21"/>
                      <a:pt x="32" y="21"/>
                      <a:pt x="32" y="21"/>
                    </a:cubicBezTo>
                    <a:cubicBezTo>
                      <a:pt x="32" y="21"/>
                      <a:pt x="32" y="21"/>
                      <a:pt x="32" y="21"/>
                    </a:cubicBezTo>
                    <a:cubicBezTo>
                      <a:pt x="32" y="21"/>
                      <a:pt x="32" y="21"/>
                      <a:pt x="32" y="21"/>
                    </a:cubicBezTo>
                    <a:cubicBezTo>
                      <a:pt x="32" y="21"/>
                      <a:pt x="32" y="21"/>
                      <a:pt x="32" y="21"/>
                    </a:cubicBezTo>
                    <a:cubicBezTo>
                      <a:pt x="32" y="20"/>
                      <a:pt x="33" y="20"/>
                      <a:pt x="33" y="20"/>
                    </a:cubicBezTo>
                    <a:cubicBezTo>
                      <a:pt x="33" y="20"/>
                      <a:pt x="33" y="19"/>
                      <a:pt x="33" y="19"/>
                    </a:cubicBezTo>
                    <a:cubicBezTo>
                      <a:pt x="34" y="19"/>
                      <a:pt x="34" y="19"/>
                      <a:pt x="34" y="19"/>
                    </a:cubicBezTo>
                    <a:cubicBezTo>
                      <a:pt x="34" y="19"/>
                      <a:pt x="34" y="19"/>
                      <a:pt x="34" y="19"/>
                    </a:cubicBezTo>
                    <a:cubicBezTo>
                      <a:pt x="34" y="19"/>
                      <a:pt x="34" y="18"/>
                      <a:pt x="35" y="18"/>
                    </a:cubicBezTo>
                    <a:cubicBezTo>
                      <a:pt x="35" y="18"/>
                      <a:pt x="35" y="18"/>
                      <a:pt x="35" y="18"/>
                    </a:cubicBezTo>
                    <a:cubicBezTo>
                      <a:pt x="35" y="18"/>
                      <a:pt x="35" y="18"/>
                      <a:pt x="35" y="18"/>
                    </a:cubicBezTo>
                    <a:cubicBezTo>
                      <a:pt x="35" y="18"/>
                      <a:pt x="35" y="17"/>
                      <a:pt x="35" y="17"/>
                    </a:cubicBezTo>
                    <a:cubicBezTo>
                      <a:pt x="36" y="15"/>
                      <a:pt x="36" y="10"/>
                      <a:pt x="36" y="6"/>
                    </a:cubicBezTo>
                    <a:cubicBezTo>
                      <a:pt x="35" y="6"/>
                      <a:pt x="35" y="6"/>
                      <a:pt x="35" y="6"/>
                    </a:cubicBezTo>
                    <a:cubicBezTo>
                      <a:pt x="35" y="6"/>
                      <a:pt x="35" y="5"/>
                      <a:pt x="34" y="5"/>
                    </a:cubicBezTo>
                    <a:cubicBezTo>
                      <a:pt x="34" y="5"/>
                      <a:pt x="34" y="5"/>
                      <a:pt x="34" y="5"/>
                    </a:cubicBezTo>
                    <a:cubicBezTo>
                      <a:pt x="33" y="5"/>
                      <a:pt x="33" y="5"/>
                      <a:pt x="33" y="4"/>
                    </a:cubicBezTo>
                    <a:cubicBezTo>
                      <a:pt x="33" y="4"/>
                      <a:pt x="32" y="4"/>
                      <a:pt x="32" y="4"/>
                    </a:cubicBezTo>
                    <a:cubicBezTo>
                      <a:pt x="32" y="4"/>
                      <a:pt x="32" y="4"/>
                      <a:pt x="31" y="4"/>
                    </a:cubicBezTo>
                    <a:cubicBezTo>
                      <a:pt x="31" y="4"/>
                      <a:pt x="31" y="3"/>
                      <a:pt x="31" y="3"/>
                    </a:cubicBezTo>
                    <a:cubicBezTo>
                      <a:pt x="31" y="3"/>
                      <a:pt x="30" y="3"/>
                      <a:pt x="30" y="3"/>
                    </a:cubicBezTo>
                    <a:cubicBezTo>
                      <a:pt x="30" y="3"/>
                      <a:pt x="30" y="3"/>
                      <a:pt x="30" y="3"/>
                    </a:cubicBezTo>
                    <a:cubicBezTo>
                      <a:pt x="29" y="3"/>
                      <a:pt x="29" y="3"/>
                      <a:pt x="29" y="3"/>
                    </a:cubicBezTo>
                    <a:cubicBezTo>
                      <a:pt x="29" y="2"/>
                      <a:pt x="29" y="2"/>
                      <a:pt x="29" y="2"/>
                    </a:cubicBezTo>
                    <a:cubicBezTo>
                      <a:pt x="28" y="2"/>
                      <a:pt x="28" y="2"/>
                      <a:pt x="28" y="2"/>
                    </a:cubicBezTo>
                    <a:cubicBezTo>
                      <a:pt x="28" y="2"/>
                      <a:pt x="28" y="2"/>
                      <a:pt x="28" y="2"/>
                    </a:cubicBezTo>
                    <a:cubicBezTo>
                      <a:pt x="28" y="2"/>
                      <a:pt x="28" y="2"/>
                      <a:pt x="27" y="2"/>
                    </a:cubicBezTo>
                    <a:cubicBezTo>
                      <a:pt x="27" y="2"/>
                      <a:pt x="27" y="2"/>
                      <a:pt x="27" y="2"/>
                    </a:cubicBezTo>
                    <a:cubicBezTo>
                      <a:pt x="24" y="2"/>
                      <a:pt x="12" y="1"/>
                      <a:pt x="9" y="0"/>
                    </a:cubicBezTo>
                    <a:cubicBezTo>
                      <a:pt x="9" y="0"/>
                      <a:pt x="8" y="0"/>
                      <a:pt x="7" y="1"/>
                    </a:cubicBezTo>
                    <a:cubicBezTo>
                      <a:pt x="6" y="2"/>
                      <a:pt x="3" y="3"/>
                      <a:pt x="1" y="1"/>
                    </a:cubicBezTo>
                    <a:cubicBezTo>
                      <a:pt x="1" y="1"/>
                      <a:pt x="0" y="1"/>
                      <a:pt x="0" y="1"/>
                    </a:cubicBezTo>
                    <a:cubicBezTo>
                      <a:pt x="0" y="2"/>
                      <a:pt x="0" y="2"/>
                      <a:pt x="0" y="2"/>
                    </a:cubicBezTo>
                    <a:cubicBezTo>
                      <a:pt x="0" y="3"/>
                      <a:pt x="1" y="3"/>
                      <a:pt x="1" y="4"/>
                    </a:cubicBezTo>
                    <a:cubicBezTo>
                      <a:pt x="3" y="5"/>
                      <a:pt x="5" y="7"/>
                      <a:pt x="5" y="10"/>
                    </a:cubicBezTo>
                    <a:cubicBezTo>
                      <a:pt x="5" y="11"/>
                      <a:pt x="8" y="14"/>
                      <a:pt x="10" y="16"/>
                    </a:cubicBezTo>
                    <a:cubicBezTo>
                      <a:pt x="12" y="18"/>
                      <a:pt x="14" y="19"/>
                      <a:pt x="14" y="21"/>
                    </a:cubicBezTo>
                    <a:cubicBezTo>
                      <a:pt x="15" y="22"/>
                      <a:pt x="16" y="23"/>
                      <a:pt x="16" y="23"/>
                    </a:cubicBezTo>
                    <a:cubicBezTo>
                      <a:pt x="17" y="24"/>
                      <a:pt x="17" y="24"/>
                      <a:pt x="18" y="25"/>
                    </a:cubicBezTo>
                    <a:cubicBezTo>
                      <a:pt x="18" y="25"/>
                      <a:pt x="18" y="25"/>
                      <a:pt x="18" y="25"/>
                    </a:cubicBezTo>
                    <a:cubicBezTo>
                      <a:pt x="19" y="26"/>
                      <a:pt x="19" y="26"/>
                      <a:pt x="20" y="27"/>
                    </a:cubicBezTo>
                    <a:cubicBezTo>
                      <a:pt x="20" y="27"/>
                      <a:pt x="20" y="27"/>
                      <a:pt x="20" y="27"/>
                    </a:cubicBezTo>
                    <a:cubicBezTo>
                      <a:pt x="21" y="28"/>
                      <a:pt x="21" y="28"/>
                      <a:pt x="21" y="28"/>
                    </a:cubicBezTo>
                    <a:cubicBezTo>
                      <a:pt x="22" y="29"/>
                      <a:pt x="22" y="29"/>
                      <a:pt x="22" y="29"/>
                    </a:cubicBezTo>
                    <a:cubicBezTo>
                      <a:pt x="22" y="30"/>
                      <a:pt x="22" y="30"/>
                      <a:pt x="23" y="30"/>
                    </a:cubicBezTo>
                    <a:cubicBezTo>
                      <a:pt x="24" y="31"/>
                      <a:pt x="25" y="32"/>
                      <a:pt x="26" y="32"/>
                    </a:cubicBezTo>
                    <a:cubicBezTo>
                      <a:pt x="26" y="32"/>
                      <a:pt x="26" y="32"/>
                      <a:pt x="26" y="32"/>
                    </a:cubicBezTo>
                    <a:cubicBezTo>
                      <a:pt x="26" y="32"/>
                      <a:pt x="26" y="31"/>
                      <a:pt x="26" y="31"/>
                    </a:cubicBezTo>
                    <a:cubicBezTo>
                      <a:pt x="26" y="31"/>
                      <a:pt x="26" y="31"/>
                      <a:pt x="26" y="31"/>
                    </a:cubicBezTo>
                    <a:cubicBezTo>
                      <a:pt x="26" y="30"/>
                      <a:pt x="26" y="30"/>
                      <a:pt x="27" y="29"/>
                    </a:cubicBezTo>
                    <a:cubicBezTo>
                      <a:pt x="27" y="29"/>
                      <a:pt x="27" y="29"/>
                      <a:pt x="27" y="29"/>
                    </a:cubicBezTo>
                    <a:cubicBezTo>
                      <a:pt x="27" y="28"/>
                      <a:pt x="27" y="28"/>
                      <a:pt x="27" y="27"/>
                    </a:cubicBezTo>
                    <a:cubicBezTo>
                      <a:pt x="27" y="27"/>
                      <a:pt x="27" y="27"/>
                      <a:pt x="27" y="27"/>
                    </a:cubicBezTo>
                    <a:cubicBezTo>
                      <a:pt x="28" y="26"/>
                      <a:pt x="29" y="25"/>
                      <a:pt x="2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0" name="Freeform 1191"/>
              <p:cNvSpPr>
                <a:spLocks/>
              </p:cNvSpPr>
              <p:nvPr/>
            </p:nvSpPr>
            <p:spPr bwMode="auto">
              <a:xfrm>
                <a:off x="2693" y="3275"/>
                <a:ext cx="53" cy="44"/>
              </a:xfrm>
              <a:custGeom>
                <a:avLst/>
                <a:gdLst>
                  <a:gd name="T0" fmla="*/ 54 w 55"/>
                  <a:gd name="T1" fmla="*/ 14 h 46"/>
                  <a:gd name="T2" fmla="*/ 52 w 55"/>
                  <a:gd name="T3" fmla="*/ 13 h 46"/>
                  <a:gd name="T4" fmla="*/ 51 w 55"/>
                  <a:gd name="T5" fmla="*/ 11 h 46"/>
                  <a:gd name="T6" fmla="*/ 50 w 55"/>
                  <a:gd name="T7" fmla="*/ 9 h 46"/>
                  <a:gd name="T8" fmla="*/ 50 w 55"/>
                  <a:gd name="T9" fmla="*/ 8 h 46"/>
                  <a:gd name="T10" fmla="*/ 48 w 55"/>
                  <a:gd name="T11" fmla="*/ 9 h 46"/>
                  <a:gd name="T12" fmla="*/ 45 w 55"/>
                  <a:gd name="T13" fmla="*/ 9 h 46"/>
                  <a:gd name="T14" fmla="*/ 44 w 55"/>
                  <a:gd name="T15" fmla="*/ 9 h 46"/>
                  <a:gd name="T16" fmla="*/ 37 w 55"/>
                  <a:gd name="T17" fmla="*/ 7 h 46"/>
                  <a:gd name="T18" fmla="*/ 33 w 55"/>
                  <a:gd name="T19" fmla="*/ 4 h 46"/>
                  <a:gd name="T20" fmla="*/ 31 w 55"/>
                  <a:gd name="T21" fmla="*/ 3 h 46"/>
                  <a:gd name="T22" fmla="*/ 29 w 55"/>
                  <a:gd name="T23" fmla="*/ 1 h 46"/>
                  <a:gd name="T24" fmla="*/ 27 w 55"/>
                  <a:gd name="T25" fmla="*/ 0 h 46"/>
                  <a:gd name="T26" fmla="*/ 21 w 55"/>
                  <a:gd name="T27" fmla="*/ 4 h 46"/>
                  <a:gd name="T28" fmla="*/ 17 w 55"/>
                  <a:gd name="T29" fmla="*/ 9 h 46"/>
                  <a:gd name="T30" fmla="*/ 12 w 55"/>
                  <a:gd name="T31" fmla="*/ 15 h 46"/>
                  <a:gd name="T32" fmla="*/ 7 w 55"/>
                  <a:gd name="T33" fmla="*/ 14 h 46"/>
                  <a:gd name="T34" fmla="*/ 6 w 55"/>
                  <a:gd name="T35" fmla="*/ 14 h 46"/>
                  <a:gd name="T36" fmla="*/ 6 w 55"/>
                  <a:gd name="T37" fmla="*/ 14 h 46"/>
                  <a:gd name="T38" fmla="*/ 5 w 55"/>
                  <a:gd name="T39" fmla="*/ 14 h 46"/>
                  <a:gd name="T40" fmla="*/ 4 w 55"/>
                  <a:gd name="T41" fmla="*/ 14 h 46"/>
                  <a:gd name="T42" fmla="*/ 3 w 55"/>
                  <a:gd name="T43" fmla="*/ 15 h 46"/>
                  <a:gd name="T44" fmla="*/ 1 w 55"/>
                  <a:gd name="T45" fmla="*/ 15 h 46"/>
                  <a:gd name="T46" fmla="*/ 0 w 55"/>
                  <a:gd name="T47" fmla="*/ 15 h 46"/>
                  <a:gd name="T48" fmla="*/ 2 w 55"/>
                  <a:gd name="T49" fmla="*/ 16 h 46"/>
                  <a:gd name="T50" fmla="*/ 20 w 55"/>
                  <a:gd name="T51" fmla="*/ 36 h 46"/>
                  <a:gd name="T52" fmla="*/ 30 w 55"/>
                  <a:gd name="T53" fmla="*/ 42 h 46"/>
                  <a:gd name="T54" fmla="*/ 35 w 55"/>
                  <a:gd name="T55" fmla="*/ 44 h 46"/>
                  <a:gd name="T56" fmla="*/ 28 w 55"/>
                  <a:gd name="T57" fmla="*/ 37 h 46"/>
                  <a:gd name="T58" fmla="*/ 20 w 55"/>
                  <a:gd name="T59" fmla="*/ 25 h 46"/>
                  <a:gd name="T60" fmla="*/ 18 w 55"/>
                  <a:gd name="T61" fmla="*/ 17 h 46"/>
                  <a:gd name="T62" fmla="*/ 26 w 55"/>
                  <a:gd name="T63" fmla="*/ 15 h 46"/>
                  <a:gd name="T64" fmla="*/ 48 w 55"/>
                  <a:gd name="T65" fmla="*/ 16 h 46"/>
                  <a:gd name="T66" fmla="*/ 49 w 55"/>
                  <a:gd name="T67" fmla="*/ 16 h 46"/>
                  <a:gd name="T68" fmla="*/ 50 w 55"/>
                  <a:gd name="T69" fmla="*/ 16 h 46"/>
                  <a:gd name="T70" fmla="*/ 51 w 55"/>
                  <a:gd name="T71" fmla="*/ 17 h 46"/>
                  <a:gd name="T72" fmla="*/ 52 w 55"/>
                  <a:gd name="T73" fmla="*/ 17 h 46"/>
                  <a:gd name="T74" fmla="*/ 53 w 55"/>
                  <a:gd name="T75" fmla="*/ 18 h 46"/>
                  <a:gd name="T76" fmla="*/ 55 w 55"/>
                  <a:gd name="T77"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46">
                    <a:moveTo>
                      <a:pt x="55" y="17"/>
                    </a:moveTo>
                    <a:cubicBezTo>
                      <a:pt x="55" y="15"/>
                      <a:pt x="55" y="15"/>
                      <a:pt x="54" y="14"/>
                    </a:cubicBezTo>
                    <a:cubicBezTo>
                      <a:pt x="53" y="14"/>
                      <a:pt x="53" y="14"/>
                      <a:pt x="52" y="13"/>
                    </a:cubicBezTo>
                    <a:cubicBezTo>
                      <a:pt x="52" y="13"/>
                      <a:pt x="52" y="13"/>
                      <a:pt x="52" y="13"/>
                    </a:cubicBezTo>
                    <a:cubicBezTo>
                      <a:pt x="52" y="13"/>
                      <a:pt x="51" y="12"/>
                      <a:pt x="51" y="12"/>
                    </a:cubicBezTo>
                    <a:cubicBezTo>
                      <a:pt x="51" y="12"/>
                      <a:pt x="51" y="11"/>
                      <a:pt x="51" y="11"/>
                    </a:cubicBezTo>
                    <a:cubicBezTo>
                      <a:pt x="51" y="11"/>
                      <a:pt x="50" y="10"/>
                      <a:pt x="50" y="10"/>
                    </a:cubicBezTo>
                    <a:cubicBezTo>
                      <a:pt x="50" y="9"/>
                      <a:pt x="50" y="9"/>
                      <a:pt x="50" y="9"/>
                    </a:cubicBezTo>
                    <a:cubicBezTo>
                      <a:pt x="50" y="8"/>
                      <a:pt x="50" y="8"/>
                      <a:pt x="50" y="8"/>
                    </a:cubicBezTo>
                    <a:cubicBezTo>
                      <a:pt x="50" y="8"/>
                      <a:pt x="50" y="8"/>
                      <a:pt x="50" y="8"/>
                    </a:cubicBezTo>
                    <a:cubicBezTo>
                      <a:pt x="50" y="8"/>
                      <a:pt x="49" y="8"/>
                      <a:pt x="49" y="8"/>
                    </a:cubicBezTo>
                    <a:cubicBezTo>
                      <a:pt x="49" y="8"/>
                      <a:pt x="48" y="9"/>
                      <a:pt x="48" y="9"/>
                    </a:cubicBezTo>
                    <a:cubicBezTo>
                      <a:pt x="48" y="9"/>
                      <a:pt x="48" y="9"/>
                      <a:pt x="48" y="9"/>
                    </a:cubicBezTo>
                    <a:cubicBezTo>
                      <a:pt x="47" y="9"/>
                      <a:pt x="46" y="9"/>
                      <a:pt x="45" y="9"/>
                    </a:cubicBezTo>
                    <a:cubicBezTo>
                      <a:pt x="45" y="9"/>
                      <a:pt x="45" y="9"/>
                      <a:pt x="44" y="9"/>
                    </a:cubicBezTo>
                    <a:cubicBezTo>
                      <a:pt x="44" y="9"/>
                      <a:pt x="44" y="9"/>
                      <a:pt x="44" y="9"/>
                    </a:cubicBezTo>
                    <a:cubicBezTo>
                      <a:pt x="44" y="9"/>
                      <a:pt x="44" y="9"/>
                      <a:pt x="44" y="9"/>
                    </a:cubicBezTo>
                    <a:cubicBezTo>
                      <a:pt x="43" y="9"/>
                      <a:pt x="40" y="9"/>
                      <a:pt x="37" y="7"/>
                    </a:cubicBezTo>
                    <a:cubicBezTo>
                      <a:pt x="36" y="7"/>
                      <a:pt x="35" y="6"/>
                      <a:pt x="34" y="5"/>
                    </a:cubicBezTo>
                    <a:cubicBezTo>
                      <a:pt x="34" y="5"/>
                      <a:pt x="34" y="5"/>
                      <a:pt x="33" y="4"/>
                    </a:cubicBezTo>
                    <a:cubicBezTo>
                      <a:pt x="33" y="4"/>
                      <a:pt x="33" y="4"/>
                      <a:pt x="33" y="4"/>
                    </a:cubicBezTo>
                    <a:cubicBezTo>
                      <a:pt x="32" y="3"/>
                      <a:pt x="32" y="3"/>
                      <a:pt x="31" y="3"/>
                    </a:cubicBezTo>
                    <a:cubicBezTo>
                      <a:pt x="31" y="3"/>
                      <a:pt x="31" y="2"/>
                      <a:pt x="31" y="2"/>
                    </a:cubicBezTo>
                    <a:cubicBezTo>
                      <a:pt x="30" y="2"/>
                      <a:pt x="30" y="1"/>
                      <a:pt x="29" y="1"/>
                    </a:cubicBezTo>
                    <a:cubicBezTo>
                      <a:pt x="29" y="1"/>
                      <a:pt x="28" y="1"/>
                      <a:pt x="28" y="0"/>
                    </a:cubicBezTo>
                    <a:cubicBezTo>
                      <a:pt x="28" y="0"/>
                      <a:pt x="27" y="0"/>
                      <a:pt x="27" y="0"/>
                    </a:cubicBezTo>
                    <a:cubicBezTo>
                      <a:pt x="26" y="0"/>
                      <a:pt x="25" y="1"/>
                      <a:pt x="25" y="1"/>
                    </a:cubicBezTo>
                    <a:cubicBezTo>
                      <a:pt x="23" y="3"/>
                      <a:pt x="21" y="3"/>
                      <a:pt x="21" y="4"/>
                    </a:cubicBezTo>
                    <a:cubicBezTo>
                      <a:pt x="21" y="4"/>
                      <a:pt x="21" y="4"/>
                      <a:pt x="21" y="5"/>
                    </a:cubicBezTo>
                    <a:cubicBezTo>
                      <a:pt x="20" y="6"/>
                      <a:pt x="20" y="9"/>
                      <a:pt x="17" y="9"/>
                    </a:cubicBezTo>
                    <a:cubicBezTo>
                      <a:pt x="17" y="9"/>
                      <a:pt x="16" y="11"/>
                      <a:pt x="15" y="13"/>
                    </a:cubicBezTo>
                    <a:cubicBezTo>
                      <a:pt x="15" y="13"/>
                      <a:pt x="14" y="15"/>
                      <a:pt x="12" y="15"/>
                    </a:cubicBezTo>
                    <a:cubicBezTo>
                      <a:pt x="11" y="15"/>
                      <a:pt x="10" y="14"/>
                      <a:pt x="9" y="14"/>
                    </a:cubicBezTo>
                    <a:cubicBezTo>
                      <a:pt x="9" y="14"/>
                      <a:pt x="8" y="14"/>
                      <a:pt x="7" y="14"/>
                    </a:cubicBezTo>
                    <a:cubicBezTo>
                      <a:pt x="7" y="14"/>
                      <a:pt x="7" y="14"/>
                      <a:pt x="7" y="14"/>
                    </a:cubicBezTo>
                    <a:cubicBezTo>
                      <a:pt x="7" y="14"/>
                      <a:pt x="7" y="14"/>
                      <a:pt x="6" y="14"/>
                    </a:cubicBezTo>
                    <a:cubicBezTo>
                      <a:pt x="6" y="14"/>
                      <a:pt x="6" y="14"/>
                      <a:pt x="6" y="14"/>
                    </a:cubicBezTo>
                    <a:cubicBezTo>
                      <a:pt x="6" y="14"/>
                      <a:pt x="6" y="14"/>
                      <a:pt x="6" y="14"/>
                    </a:cubicBezTo>
                    <a:cubicBezTo>
                      <a:pt x="6" y="14"/>
                      <a:pt x="6" y="14"/>
                      <a:pt x="6" y="14"/>
                    </a:cubicBezTo>
                    <a:cubicBezTo>
                      <a:pt x="5" y="14"/>
                      <a:pt x="5" y="14"/>
                      <a:pt x="5" y="14"/>
                    </a:cubicBezTo>
                    <a:cubicBezTo>
                      <a:pt x="5" y="14"/>
                      <a:pt x="5" y="14"/>
                      <a:pt x="5" y="14"/>
                    </a:cubicBezTo>
                    <a:cubicBezTo>
                      <a:pt x="5" y="14"/>
                      <a:pt x="4" y="14"/>
                      <a:pt x="4" y="14"/>
                    </a:cubicBezTo>
                    <a:cubicBezTo>
                      <a:pt x="4" y="15"/>
                      <a:pt x="4" y="15"/>
                      <a:pt x="4" y="15"/>
                    </a:cubicBezTo>
                    <a:cubicBezTo>
                      <a:pt x="3" y="15"/>
                      <a:pt x="3" y="15"/>
                      <a:pt x="3" y="15"/>
                    </a:cubicBezTo>
                    <a:cubicBezTo>
                      <a:pt x="3" y="15"/>
                      <a:pt x="3" y="15"/>
                      <a:pt x="2" y="15"/>
                    </a:cubicBezTo>
                    <a:cubicBezTo>
                      <a:pt x="2" y="15"/>
                      <a:pt x="2" y="15"/>
                      <a:pt x="1" y="15"/>
                    </a:cubicBezTo>
                    <a:cubicBezTo>
                      <a:pt x="1" y="15"/>
                      <a:pt x="1" y="15"/>
                      <a:pt x="1" y="15"/>
                    </a:cubicBezTo>
                    <a:cubicBezTo>
                      <a:pt x="1" y="15"/>
                      <a:pt x="0" y="15"/>
                      <a:pt x="0" y="15"/>
                    </a:cubicBezTo>
                    <a:cubicBezTo>
                      <a:pt x="0" y="16"/>
                      <a:pt x="1" y="16"/>
                      <a:pt x="1" y="16"/>
                    </a:cubicBezTo>
                    <a:cubicBezTo>
                      <a:pt x="2" y="16"/>
                      <a:pt x="2" y="16"/>
                      <a:pt x="2" y="16"/>
                    </a:cubicBezTo>
                    <a:cubicBezTo>
                      <a:pt x="4" y="16"/>
                      <a:pt x="11" y="16"/>
                      <a:pt x="11" y="22"/>
                    </a:cubicBezTo>
                    <a:cubicBezTo>
                      <a:pt x="11" y="24"/>
                      <a:pt x="16" y="31"/>
                      <a:pt x="20" y="36"/>
                    </a:cubicBezTo>
                    <a:cubicBezTo>
                      <a:pt x="21" y="37"/>
                      <a:pt x="23" y="38"/>
                      <a:pt x="25" y="38"/>
                    </a:cubicBezTo>
                    <a:cubicBezTo>
                      <a:pt x="27" y="39"/>
                      <a:pt x="30" y="40"/>
                      <a:pt x="30" y="42"/>
                    </a:cubicBezTo>
                    <a:cubicBezTo>
                      <a:pt x="30" y="43"/>
                      <a:pt x="32" y="45"/>
                      <a:pt x="36" y="46"/>
                    </a:cubicBezTo>
                    <a:cubicBezTo>
                      <a:pt x="36" y="45"/>
                      <a:pt x="35" y="45"/>
                      <a:pt x="35" y="44"/>
                    </a:cubicBezTo>
                    <a:cubicBezTo>
                      <a:pt x="33" y="42"/>
                      <a:pt x="31" y="41"/>
                      <a:pt x="31" y="40"/>
                    </a:cubicBezTo>
                    <a:cubicBezTo>
                      <a:pt x="31" y="39"/>
                      <a:pt x="29" y="38"/>
                      <a:pt x="28" y="37"/>
                    </a:cubicBezTo>
                    <a:cubicBezTo>
                      <a:pt x="25" y="34"/>
                      <a:pt x="22" y="31"/>
                      <a:pt x="22" y="28"/>
                    </a:cubicBezTo>
                    <a:cubicBezTo>
                      <a:pt x="22" y="27"/>
                      <a:pt x="21" y="26"/>
                      <a:pt x="20" y="25"/>
                    </a:cubicBezTo>
                    <a:cubicBezTo>
                      <a:pt x="18" y="24"/>
                      <a:pt x="17" y="23"/>
                      <a:pt x="17" y="21"/>
                    </a:cubicBezTo>
                    <a:cubicBezTo>
                      <a:pt x="16" y="20"/>
                      <a:pt x="17" y="18"/>
                      <a:pt x="18" y="17"/>
                    </a:cubicBezTo>
                    <a:cubicBezTo>
                      <a:pt x="20" y="15"/>
                      <a:pt x="23" y="14"/>
                      <a:pt x="25" y="16"/>
                    </a:cubicBezTo>
                    <a:cubicBezTo>
                      <a:pt x="25" y="16"/>
                      <a:pt x="26" y="15"/>
                      <a:pt x="26" y="15"/>
                    </a:cubicBezTo>
                    <a:cubicBezTo>
                      <a:pt x="28" y="14"/>
                      <a:pt x="30" y="13"/>
                      <a:pt x="32" y="14"/>
                    </a:cubicBezTo>
                    <a:cubicBezTo>
                      <a:pt x="33" y="15"/>
                      <a:pt x="41" y="15"/>
                      <a:pt x="48" y="16"/>
                    </a:cubicBezTo>
                    <a:cubicBezTo>
                      <a:pt x="49" y="16"/>
                      <a:pt x="49" y="16"/>
                      <a:pt x="49" y="16"/>
                    </a:cubicBezTo>
                    <a:cubicBezTo>
                      <a:pt x="49" y="16"/>
                      <a:pt x="49" y="16"/>
                      <a:pt x="49" y="16"/>
                    </a:cubicBezTo>
                    <a:cubicBezTo>
                      <a:pt x="49" y="16"/>
                      <a:pt x="49" y="16"/>
                      <a:pt x="49" y="16"/>
                    </a:cubicBezTo>
                    <a:cubicBezTo>
                      <a:pt x="49" y="16"/>
                      <a:pt x="50" y="16"/>
                      <a:pt x="50" y="16"/>
                    </a:cubicBezTo>
                    <a:cubicBezTo>
                      <a:pt x="50" y="16"/>
                      <a:pt x="50" y="16"/>
                      <a:pt x="50" y="16"/>
                    </a:cubicBezTo>
                    <a:cubicBezTo>
                      <a:pt x="50" y="16"/>
                      <a:pt x="50" y="16"/>
                      <a:pt x="51" y="17"/>
                    </a:cubicBezTo>
                    <a:cubicBezTo>
                      <a:pt x="51" y="17"/>
                      <a:pt x="51" y="17"/>
                      <a:pt x="51" y="17"/>
                    </a:cubicBezTo>
                    <a:cubicBezTo>
                      <a:pt x="51" y="17"/>
                      <a:pt x="52" y="17"/>
                      <a:pt x="52" y="17"/>
                    </a:cubicBezTo>
                    <a:cubicBezTo>
                      <a:pt x="52" y="17"/>
                      <a:pt x="52" y="17"/>
                      <a:pt x="52" y="17"/>
                    </a:cubicBezTo>
                    <a:cubicBezTo>
                      <a:pt x="53" y="17"/>
                      <a:pt x="53" y="17"/>
                      <a:pt x="53" y="18"/>
                    </a:cubicBezTo>
                    <a:cubicBezTo>
                      <a:pt x="54" y="18"/>
                      <a:pt x="54" y="18"/>
                      <a:pt x="54" y="18"/>
                    </a:cubicBezTo>
                    <a:cubicBezTo>
                      <a:pt x="54" y="18"/>
                      <a:pt x="55" y="18"/>
                      <a:pt x="55" y="19"/>
                    </a:cubicBezTo>
                    <a:cubicBezTo>
                      <a:pt x="55" y="18"/>
                      <a:pt x="55" y="18"/>
                      <a:pt x="5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1" name="Freeform 1192"/>
              <p:cNvSpPr>
                <a:spLocks/>
              </p:cNvSpPr>
              <p:nvPr/>
            </p:nvSpPr>
            <p:spPr bwMode="auto">
              <a:xfrm>
                <a:off x="2750" y="3327"/>
                <a:ext cx="15" cy="34"/>
              </a:xfrm>
              <a:custGeom>
                <a:avLst/>
                <a:gdLst>
                  <a:gd name="T0" fmla="*/ 14 w 16"/>
                  <a:gd name="T1" fmla="*/ 22 h 36"/>
                  <a:gd name="T2" fmla="*/ 13 w 16"/>
                  <a:gd name="T3" fmla="*/ 21 h 36"/>
                  <a:gd name="T4" fmla="*/ 12 w 16"/>
                  <a:gd name="T5" fmla="*/ 20 h 36"/>
                  <a:gd name="T6" fmla="*/ 11 w 16"/>
                  <a:gd name="T7" fmla="*/ 19 h 36"/>
                  <a:gd name="T8" fmla="*/ 11 w 16"/>
                  <a:gd name="T9" fmla="*/ 18 h 36"/>
                  <a:gd name="T10" fmla="*/ 10 w 16"/>
                  <a:gd name="T11" fmla="*/ 16 h 36"/>
                  <a:gd name="T12" fmla="*/ 9 w 16"/>
                  <a:gd name="T13" fmla="*/ 13 h 36"/>
                  <a:gd name="T14" fmla="*/ 9 w 16"/>
                  <a:gd name="T15" fmla="*/ 12 h 36"/>
                  <a:gd name="T16" fmla="*/ 9 w 16"/>
                  <a:gd name="T17" fmla="*/ 10 h 36"/>
                  <a:gd name="T18" fmla="*/ 10 w 16"/>
                  <a:gd name="T19" fmla="*/ 9 h 36"/>
                  <a:gd name="T20" fmla="*/ 10 w 16"/>
                  <a:gd name="T21" fmla="*/ 7 h 36"/>
                  <a:gd name="T22" fmla="*/ 10 w 16"/>
                  <a:gd name="T23" fmla="*/ 6 h 36"/>
                  <a:gd name="T24" fmla="*/ 11 w 16"/>
                  <a:gd name="T25" fmla="*/ 4 h 36"/>
                  <a:gd name="T26" fmla="*/ 8 w 16"/>
                  <a:gd name="T27" fmla="*/ 3 h 36"/>
                  <a:gd name="T28" fmla="*/ 7 w 16"/>
                  <a:gd name="T29" fmla="*/ 2 h 36"/>
                  <a:gd name="T30" fmla="*/ 5 w 16"/>
                  <a:gd name="T31" fmla="*/ 1 h 36"/>
                  <a:gd name="T32" fmla="*/ 5 w 16"/>
                  <a:gd name="T33" fmla="*/ 1 h 36"/>
                  <a:gd name="T34" fmla="*/ 3 w 16"/>
                  <a:gd name="T35" fmla="*/ 0 h 36"/>
                  <a:gd name="T36" fmla="*/ 3 w 16"/>
                  <a:gd name="T37" fmla="*/ 0 h 36"/>
                  <a:gd name="T38" fmla="*/ 1 w 16"/>
                  <a:gd name="T39" fmla="*/ 2 h 36"/>
                  <a:gd name="T40" fmla="*/ 1 w 16"/>
                  <a:gd name="T41" fmla="*/ 3 h 36"/>
                  <a:gd name="T42" fmla="*/ 1 w 16"/>
                  <a:gd name="T43" fmla="*/ 3 h 36"/>
                  <a:gd name="T44" fmla="*/ 0 w 16"/>
                  <a:gd name="T45" fmla="*/ 5 h 36"/>
                  <a:gd name="T46" fmla="*/ 0 w 16"/>
                  <a:gd name="T47" fmla="*/ 5 h 36"/>
                  <a:gd name="T48" fmla="*/ 4 w 16"/>
                  <a:gd name="T49" fmla="*/ 10 h 36"/>
                  <a:gd name="T50" fmla="*/ 2 w 16"/>
                  <a:gd name="T51" fmla="*/ 15 h 36"/>
                  <a:gd name="T52" fmla="*/ 0 w 16"/>
                  <a:gd name="T53" fmla="*/ 23 h 36"/>
                  <a:gd name="T54" fmla="*/ 2 w 16"/>
                  <a:gd name="T55" fmla="*/ 28 h 36"/>
                  <a:gd name="T56" fmla="*/ 6 w 16"/>
                  <a:gd name="T57" fmla="*/ 34 h 36"/>
                  <a:gd name="T58" fmla="*/ 7 w 16"/>
                  <a:gd name="T59" fmla="*/ 36 h 36"/>
                  <a:gd name="T60" fmla="*/ 7 w 16"/>
                  <a:gd name="T61" fmla="*/ 36 h 36"/>
                  <a:gd name="T62" fmla="*/ 7 w 16"/>
                  <a:gd name="T63" fmla="*/ 35 h 36"/>
                  <a:gd name="T64" fmla="*/ 8 w 16"/>
                  <a:gd name="T65" fmla="*/ 34 h 36"/>
                  <a:gd name="T66" fmla="*/ 8 w 16"/>
                  <a:gd name="T67" fmla="*/ 33 h 36"/>
                  <a:gd name="T68" fmla="*/ 9 w 16"/>
                  <a:gd name="T69" fmla="*/ 33 h 36"/>
                  <a:gd name="T70" fmla="*/ 9 w 16"/>
                  <a:gd name="T71" fmla="*/ 32 h 36"/>
                  <a:gd name="T72" fmla="*/ 11 w 16"/>
                  <a:gd name="T73" fmla="*/ 31 h 36"/>
                  <a:gd name="T74" fmla="*/ 11 w 16"/>
                  <a:gd name="T75" fmla="*/ 31 h 36"/>
                  <a:gd name="T76" fmla="*/ 12 w 16"/>
                  <a:gd name="T77" fmla="*/ 28 h 36"/>
                  <a:gd name="T78" fmla="*/ 13 w 16"/>
                  <a:gd name="T79" fmla="*/ 27 h 36"/>
                  <a:gd name="T80" fmla="*/ 14 w 16"/>
                  <a:gd name="T81" fmla="*/ 27 h 36"/>
                  <a:gd name="T82" fmla="*/ 14 w 16"/>
                  <a:gd name="T83" fmla="*/ 25 h 36"/>
                  <a:gd name="T84" fmla="*/ 14 w 16"/>
                  <a:gd name="T85" fmla="*/ 25 h 36"/>
                  <a:gd name="T86" fmla="*/ 15 w 16"/>
                  <a:gd name="T87" fmla="*/ 24 h 36"/>
                  <a:gd name="T88" fmla="*/ 15 w 16"/>
                  <a:gd name="T89" fmla="*/ 24 h 36"/>
                  <a:gd name="T90" fmla="*/ 16 w 16"/>
                  <a:gd name="T91" fmla="*/ 23 h 36"/>
                  <a:gd name="T92" fmla="*/ 16 w 16"/>
                  <a:gd name="T93" fmla="*/ 23 h 36"/>
                  <a:gd name="T94" fmla="*/ 15 w 16"/>
                  <a:gd name="T95" fmla="*/ 23 h 36"/>
                  <a:gd name="T96" fmla="*/ 14 w 16"/>
                  <a:gd name="T97"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6">
                    <a:moveTo>
                      <a:pt x="14" y="22"/>
                    </a:moveTo>
                    <a:cubicBezTo>
                      <a:pt x="14" y="21"/>
                      <a:pt x="13" y="21"/>
                      <a:pt x="13" y="21"/>
                    </a:cubicBezTo>
                    <a:cubicBezTo>
                      <a:pt x="13" y="21"/>
                      <a:pt x="12" y="20"/>
                      <a:pt x="12" y="20"/>
                    </a:cubicBezTo>
                    <a:cubicBezTo>
                      <a:pt x="12" y="20"/>
                      <a:pt x="12" y="19"/>
                      <a:pt x="11" y="19"/>
                    </a:cubicBezTo>
                    <a:cubicBezTo>
                      <a:pt x="11" y="19"/>
                      <a:pt x="11" y="18"/>
                      <a:pt x="11" y="18"/>
                    </a:cubicBezTo>
                    <a:cubicBezTo>
                      <a:pt x="10" y="17"/>
                      <a:pt x="10" y="17"/>
                      <a:pt x="10" y="16"/>
                    </a:cubicBezTo>
                    <a:cubicBezTo>
                      <a:pt x="9" y="15"/>
                      <a:pt x="9" y="14"/>
                      <a:pt x="9" y="13"/>
                    </a:cubicBezTo>
                    <a:cubicBezTo>
                      <a:pt x="9" y="13"/>
                      <a:pt x="9" y="13"/>
                      <a:pt x="9" y="12"/>
                    </a:cubicBezTo>
                    <a:cubicBezTo>
                      <a:pt x="9" y="12"/>
                      <a:pt x="9" y="11"/>
                      <a:pt x="9" y="10"/>
                    </a:cubicBezTo>
                    <a:cubicBezTo>
                      <a:pt x="10" y="10"/>
                      <a:pt x="10" y="9"/>
                      <a:pt x="10" y="9"/>
                    </a:cubicBezTo>
                    <a:cubicBezTo>
                      <a:pt x="10" y="8"/>
                      <a:pt x="10" y="8"/>
                      <a:pt x="10" y="7"/>
                    </a:cubicBezTo>
                    <a:cubicBezTo>
                      <a:pt x="10" y="6"/>
                      <a:pt x="10" y="6"/>
                      <a:pt x="10" y="6"/>
                    </a:cubicBezTo>
                    <a:cubicBezTo>
                      <a:pt x="10" y="5"/>
                      <a:pt x="10" y="5"/>
                      <a:pt x="11" y="4"/>
                    </a:cubicBezTo>
                    <a:cubicBezTo>
                      <a:pt x="10" y="4"/>
                      <a:pt x="9" y="3"/>
                      <a:pt x="8" y="3"/>
                    </a:cubicBezTo>
                    <a:cubicBezTo>
                      <a:pt x="8" y="3"/>
                      <a:pt x="8" y="3"/>
                      <a:pt x="7" y="2"/>
                    </a:cubicBezTo>
                    <a:cubicBezTo>
                      <a:pt x="7" y="2"/>
                      <a:pt x="6" y="2"/>
                      <a:pt x="5" y="1"/>
                    </a:cubicBezTo>
                    <a:cubicBezTo>
                      <a:pt x="5" y="1"/>
                      <a:pt x="5" y="1"/>
                      <a:pt x="5" y="1"/>
                    </a:cubicBezTo>
                    <a:cubicBezTo>
                      <a:pt x="4" y="1"/>
                      <a:pt x="4" y="0"/>
                      <a:pt x="3" y="0"/>
                    </a:cubicBezTo>
                    <a:cubicBezTo>
                      <a:pt x="3" y="0"/>
                      <a:pt x="3" y="0"/>
                      <a:pt x="3" y="0"/>
                    </a:cubicBezTo>
                    <a:cubicBezTo>
                      <a:pt x="3" y="0"/>
                      <a:pt x="2" y="1"/>
                      <a:pt x="1" y="2"/>
                    </a:cubicBezTo>
                    <a:cubicBezTo>
                      <a:pt x="1" y="2"/>
                      <a:pt x="1" y="3"/>
                      <a:pt x="1" y="3"/>
                    </a:cubicBezTo>
                    <a:cubicBezTo>
                      <a:pt x="1" y="3"/>
                      <a:pt x="1" y="3"/>
                      <a:pt x="1" y="3"/>
                    </a:cubicBezTo>
                    <a:cubicBezTo>
                      <a:pt x="0" y="4"/>
                      <a:pt x="0" y="5"/>
                      <a:pt x="0" y="5"/>
                    </a:cubicBezTo>
                    <a:cubicBezTo>
                      <a:pt x="0" y="5"/>
                      <a:pt x="0" y="5"/>
                      <a:pt x="0" y="5"/>
                    </a:cubicBezTo>
                    <a:cubicBezTo>
                      <a:pt x="2" y="6"/>
                      <a:pt x="4" y="8"/>
                      <a:pt x="4" y="10"/>
                    </a:cubicBezTo>
                    <a:cubicBezTo>
                      <a:pt x="5" y="12"/>
                      <a:pt x="3" y="14"/>
                      <a:pt x="2" y="15"/>
                    </a:cubicBezTo>
                    <a:cubicBezTo>
                      <a:pt x="1" y="16"/>
                      <a:pt x="0" y="19"/>
                      <a:pt x="0" y="23"/>
                    </a:cubicBezTo>
                    <a:cubicBezTo>
                      <a:pt x="0" y="26"/>
                      <a:pt x="1" y="28"/>
                      <a:pt x="2" y="28"/>
                    </a:cubicBezTo>
                    <a:cubicBezTo>
                      <a:pt x="4" y="30"/>
                      <a:pt x="5" y="32"/>
                      <a:pt x="6" y="34"/>
                    </a:cubicBezTo>
                    <a:cubicBezTo>
                      <a:pt x="6" y="35"/>
                      <a:pt x="7" y="35"/>
                      <a:pt x="7" y="36"/>
                    </a:cubicBezTo>
                    <a:cubicBezTo>
                      <a:pt x="7" y="36"/>
                      <a:pt x="7" y="36"/>
                      <a:pt x="7" y="36"/>
                    </a:cubicBezTo>
                    <a:cubicBezTo>
                      <a:pt x="7" y="36"/>
                      <a:pt x="7" y="35"/>
                      <a:pt x="7" y="35"/>
                    </a:cubicBezTo>
                    <a:cubicBezTo>
                      <a:pt x="7" y="35"/>
                      <a:pt x="8" y="34"/>
                      <a:pt x="8" y="34"/>
                    </a:cubicBezTo>
                    <a:cubicBezTo>
                      <a:pt x="8" y="34"/>
                      <a:pt x="8" y="34"/>
                      <a:pt x="8" y="33"/>
                    </a:cubicBezTo>
                    <a:cubicBezTo>
                      <a:pt x="8" y="33"/>
                      <a:pt x="9" y="33"/>
                      <a:pt x="9" y="33"/>
                    </a:cubicBezTo>
                    <a:cubicBezTo>
                      <a:pt x="9" y="32"/>
                      <a:pt x="9" y="32"/>
                      <a:pt x="9" y="32"/>
                    </a:cubicBezTo>
                    <a:cubicBezTo>
                      <a:pt x="10" y="32"/>
                      <a:pt x="10" y="32"/>
                      <a:pt x="11" y="31"/>
                    </a:cubicBezTo>
                    <a:cubicBezTo>
                      <a:pt x="11" y="32"/>
                      <a:pt x="11" y="31"/>
                      <a:pt x="11" y="31"/>
                    </a:cubicBezTo>
                    <a:cubicBezTo>
                      <a:pt x="11" y="30"/>
                      <a:pt x="11" y="29"/>
                      <a:pt x="12" y="28"/>
                    </a:cubicBezTo>
                    <a:cubicBezTo>
                      <a:pt x="13" y="27"/>
                      <a:pt x="13" y="27"/>
                      <a:pt x="13" y="27"/>
                    </a:cubicBezTo>
                    <a:cubicBezTo>
                      <a:pt x="13" y="27"/>
                      <a:pt x="13" y="27"/>
                      <a:pt x="14" y="27"/>
                    </a:cubicBezTo>
                    <a:cubicBezTo>
                      <a:pt x="14" y="26"/>
                      <a:pt x="14" y="26"/>
                      <a:pt x="14" y="25"/>
                    </a:cubicBezTo>
                    <a:cubicBezTo>
                      <a:pt x="14" y="25"/>
                      <a:pt x="14" y="25"/>
                      <a:pt x="14" y="25"/>
                    </a:cubicBezTo>
                    <a:cubicBezTo>
                      <a:pt x="15" y="25"/>
                      <a:pt x="15" y="25"/>
                      <a:pt x="15" y="24"/>
                    </a:cubicBezTo>
                    <a:cubicBezTo>
                      <a:pt x="15" y="24"/>
                      <a:pt x="15" y="24"/>
                      <a:pt x="15" y="24"/>
                    </a:cubicBezTo>
                    <a:cubicBezTo>
                      <a:pt x="15" y="24"/>
                      <a:pt x="15" y="23"/>
                      <a:pt x="16" y="23"/>
                    </a:cubicBezTo>
                    <a:cubicBezTo>
                      <a:pt x="16" y="23"/>
                      <a:pt x="16" y="23"/>
                      <a:pt x="16" y="23"/>
                    </a:cubicBezTo>
                    <a:cubicBezTo>
                      <a:pt x="16" y="23"/>
                      <a:pt x="15" y="23"/>
                      <a:pt x="15" y="23"/>
                    </a:cubicBezTo>
                    <a:cubicBezTo>
                      <a:pt x="15" y="22"/>
                      <a:pt x="15" y="22"/>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2" name="Freeform 1193"/>
              <p:cNvSpPr>
                <a:spLocks/>
              </p:cNvSpPr>
              <p:nvPr/>
            </p:nvSpPr>
            <p:spPr bwMode="auto">
              <a:xfrm>
                <a:off x="2650" y="3239"/>
                <a:ext cx="75" cy="33"/>
              </a:xfrm>
              <a:custGeom>
                <a:avLst/>
                <a:gdLst>
                  <a:gd name="T0" fmla="*/ 0 w 78"/>
                  <a:gd name="T1" fmla="*/ 25 h 34"/>
                  <a:gd name="T2" fmla="*/ 0 w 78"/>
                  <a:gd name="T3" fmla="*/ 26 h 34"/>
                  <a:gd name="T4" fmla="*/ 5 w 78"/>
                  <a:gd name="T5" fmla="*/ 27 h 34"/>
                  <a:gd name="T6" fmla="*/ 7 w 78"/>
                  <a:gd name="T7" fmla="*/ 27 h 34"/>
                  <a:gd name="T8" fmla="*/ 8 w 78"/>
                  <a:gd name="T9" fmla="*/ 27 h 34"/>
                  <a:gd name="T10" fmla="*/ 9 w 78"/>
                  <a:gd name="T11" fmla="*/ 27 h 34"/>
                  <a:gd name="T12" fmla="*/ 10 w 78"/>
                  <a:gd name="T13" fmla="*/ 28 h 34"/>
                  <a:gd name="T14" fmla="*/ 10 w 78"/>
                  <a:gd name="T15" fmla="*/ 28 h 34"/>
                  <a:gd name="T16" fmla="*/ 12 w 78"/>
                  <a:gd name="T17" fmla="*/ 29 h 34"/>
                  <a:gd name="T18" fmla="*/ 16 w 78"/>
                  <a:gd name="T19" fmla="*/ 27 h 34"/>
                  <a:gd name="T20" fmla="*/ 29 w 78"/>
                  <a:gd name="T21" fmla="*/ 28 h 34"/>
                  <a:gd name="T22" fmla="*/ 30 w 78"/>
                  <a:gd name="T23" fmla="*/ 29 h 34"/>
                  <a:gd name="T24" fmla="*/ 30 w 78"/>
                  <a:gd name="T25" fmla="*/ 30 h 34"/>
                  <a:gd name="T26" fmla="*/ 30 w 78"/>
                  <a:gd name="T27" fmla="*/ 30 h 34"/>
                  <a:gd name="T28" fmla="*/ 35 w 78"/>
                  <a:gd name="T29" fmla="*/ 31 h 34"/>
                  <a:gd name="T30" fmla="*/ 39 w 78"/>
                  <a:gd name="T31" fmla="*/ 31 h 34"/>
                  <a:gd name="T32" fmla="*/ 51 w 78"/>
                  <a:gd name="T33" fmla="*/ 34 h 34"/>
                  <a:gd name="T34" fmla="*/ 51 w 78"/>
                  <a:gd name="T35" fmla="*/ 34 h 34"/>
                  <a:gd name="T36" fmla="*/ 54 w 78"/>
                  <a:gd name="T37" fmla="*/ 33 h 34"/>
                  <a:gd name="T38" fmla="*/ 66 w 78"/>
                  <a:gd name="T39" fmla="*/ 29 h 34"/>
                  <a:gd name="T40" fmla="*/ 68 w 78"/>
                  <a:gd name="T41" fmla="*/ 28 h 34"/>
                  <a:gd name="T42" fmla="*/ 69 w 78"/>
                  <a:gd name="T43" fmla="*/ 26 h 34"/>
                  <a:gd name="T44" fmla="*/ 70 w 78"/>
                  <a:gd name="T45" fmla="*/ 25 h 34"/>
                  <a:gd name="T46" fmla="*/ 71 w 78"/>
                  <a:gd name="T47" fmla="*/ 21 h 34"/>
                  <a:gd name="T48" fmla="*/ 72 w 78"/>
                  <a:gd name="T49" fmla="*/ 17 h 34"/>
                  <a:gd name="T50" fmla="*/ 74 w 78"/>
                  <a:gd name="T51" fmla="*/ 16 h 34"/>
                  <a:gd name="T52" fmla="*/ 77 w 78"/>
                  <a:gd name="T53" fmla="*/ 15 h 34"/>
                  <a:gd name="T54" fmla="*/ 77 w 78"/>
                  <a:gd name="T55" fmla="*/ 13 h 34"/>
                  <a:gd name="T56" fmla="*/ 78 w 78"/>
                  <a:gd name="T57" fmla="*/ 12 h 34"/>
                  <a:gd name="T58" fmla="*/ 77 w 78"/>
                  <a:gd name="T59" fmla="*/ 10 h 34"/>
                  <a:gd name="T60" fmla="*/ 75 w 78"/>
                  <a:gd name="T61" fmla="*/ 5 h 34"/>
                  <a:gd name="T62" fmla="*/ 75 w 78"/>
                  <a:gd name="T63" fmla="*/ 5 h 34"/>
                  <a:gd name="T64" fmla="*/ 66 w 78"/>
                  <a:gd name="T65" fmla="*/ 3 h 34"/>
                  <a:gd name="T66" fmla="*/ 57 w 78"/>
                  <a:gd name="T67" fmla="*/ 4 h 34"/>
                  <a:gd name="T68" fmla="*/ 48 w 78"/>
                  <a:gd name="T69" fmla="*/ 6 h 34"/>
                  <a:gd name="T70" fmla="*/ 46 w 78"/>
                  <a:gd name="T71" fmla="*/ 6 h 34"/>
                  <a:gd name="T72" fmla="*/ 41 w 78"/>
                  <a:gd name="T73" fmla="*/ 9 h 34"/>
                  <a:gd name="T74" fmla="*/ 38 w 78"/>
                  <a:gd name="T75" fmla="*/ 11 h 34"/>
                  <a:gd name="T76" fmla="*/ 37 w 78"/>
                  <a:gd name="T77" fmla="*/ 17 h 34"/>
                  <a:gd name="T78" fmla="*/ 34 w 78"/>
                  <a:gd name="T79" fmla="*/ 21 h 34"/>
                  <a:gd name="T80" fmla="*/ 28 w 78"/>
                  <a:gd name="T81" fmla="*/ 20 h 34"/>
                  <a:gd name="T82" fmla="*/ 11 w 78"/>
                  <a:gd name="T83" fmla="*/ 23 h 34"/>
                  <a:gd name="T84" fmla="*/ 7 w 78"/>
                  <a:gd name="T85" fmla="*/ 23 h 34"/>
                  <a:gd name="T86" fmla="*/ 1 w 78"/>
                  <a:gd name="T87" fmla="*/ 23 h 34"/>
                  <a:gd name="T88" fmla="*/ 0 w 78"/>
                  <a:gd name="T89" fmla="*/ 23 h 34"/>
                  <a:gd name="T90" fmla="*/ 0 w 78"/>
                  <a:gd name="T91"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34">
                    <a:moveTo>
                      <a:pt x="0" y="24"/>
                    </a:moveTo>
                    <a:cubicBezTo>
                      <a:pt x="0" y="24"/>
                      <a:pt x="0" y="25"/>
                      <a:pt x="0" y="25"/>
                    </a:cubicBezTo>
                    <a:cubicBezTo>
                      <a:pt x="0" y="25"/>
                      <a:pt x="0" y="25"/>
                      <a:pt x="0" y="25"/>
                    </a:cubicBezTo>
                    <a:cubicBezTo>
                      <a:pt x="0" y="25"/>
                      <a:pt x="0" y="26"/>
                      <a:pt x="0" y="26"/>
                    </a:cubicBezTo>
                    <a:cubicBezTo>
                      <a:pt x="0" y="26"/>
                      <a:pt x="2" y="27"/>
                      <a:pt x="3" y="27"/>
                    </a:cubicBezTo>
                    <a:cubicBezTo>
                      <a:pt x="3" y="27"/>
                      <a:pt x="4" y="27"/>
                      <a:pt x="5" y="27"/>
                    </a:cubicBezTo>
                    <a:cubicBezTo>
                      <a:pt x="5" y="27"/>
                      <a:pt x="5" y="27"/>
                      <a:pt x="6" y="27"/>
                    </a:cubicBezTo>
                    <a:cubicBezTo>
                      <a:pt x="6" y="27"/>
                      <a:pt x="6" y="27"/>
                      <a:pt x="7" y="27"/>
                    </a:cubicBezTo>
                    <a:cubicBezTo>
                      <a:pt x="7" y="27"/>
                      <a:pt x="7" y="27"/>
                      <a:pt x="8" y="27"/>
                    </a:cubicBezTo>
                    <a:cubicBezTo>
                      <a:pt x="8" y="27"/>
                      <a:pt x="8" y="27"/>
                      <a:pt x="8" y="27"/>
                    </a:cubicBezTo>
                    <a:cubicBezTo>
                      <a:pt x="9" y="27"/>
                      <a:pt x="9" y="27"/>
                      <a:pt x="9" y="28"/>
                    </a:cubicBezTo>
                    <a:cubicBezTo>
                      <a:pt x="9" y="27"/>
                      <a:pt x="9" y="27"/>
                      <a:pt x="9" y="27"/>
                    </a:cubicBezTo>
                    <a:cubicBezTo>
                      <a:pt x="9" y="28"/>
                      <a:pt x="9" y="28"/>
                      <a:pt x="9" y="28"/>
                    </a:cubicBezTo>
                    <a:cubicBezTo>
                      <a:pt x="9" y="28"/>
                      <a:pt x="10" y="28"/>
                      <a:pt x="10" y="28"/>
                    </a:cubicBezTo>
                    <a:cubicBezTo>
                      <a:pt x="10" y="28"/>
                      <a:pt x="10" y="28"/>
                      <a:pt x="10" y="28"/>
                    </a:cubicBezTo>
                    <a:cubicBezTo>
                      <a:pt x="10" y="28"/>
                      <a:pt x="10" y="28"/>
                      <a:pt x="10" y="28"/>
                    </a:cubicBezTo>
                    <a:cubicBezTo>
                      <a:pt x="10" y="28"/>
                      <a:pt x="10" y="28"/>
                      <a:pt x="10" y="28"/>
                    </a:cubicBezTo>
                    <a:cubicBezTo>
                      <a:pt x="12" y="29"/>
                      <a:pt x="12" y="29"/>
                      <a:pt x="12" y="29"/>
                    </a:cubicBezTo>
                    <a:cubicBezTo>
                      <a:pt x="12" y="29"/>
                      <a:pt x="12" y="29"/>
                      <a:pt x="12" y="29"/>
                    </a:cubicBezTo>
                    <a:cubicBezTo>
                      <a:pt x="14" y="29"/>
                      <a:pt x="15" y="28"/>
                      <a:pt x="16" y="27"/>
                    </a:cubicBezTo>
                    <a:cubicBezTo>
                      <a:pt x="17" y="26"/>
                      <a:pt x="18" y="25"/>
                      <a:pt x="27" y="25"/>
                    </a:cubicBezTo>
                    <a:cubicBezTo>
                      <a:pt x="29" y="25"/>
                      <a:pt x="29" y="27"/>
                      <a:pt x="29" y="28"/>
                    </a:cubicBezTo>
                    <a:cubicBezTo>
                      <a:pt x="30" y="29"/>
                      <a:pt x="30" y="29"/>
                      <a:pt x="30" y="29"/>
                    </a:cubicBezTo>
                    <a:cubicBezTo>
                      <a:pt x="30" y="29"/>
                      <a:pt x="30" y="29"/>
                      <a:pt x="30" y="29"/>
                    </a:cubicBezTo>
                    <a:cubicBezTo>
                      <a:pt x="30" y="30"/>
                      <a:pt x="30" y="30"/>
                      <a:pt x="30" y="30"/>
                    </a:cubicBezTo>
                    <a:cubicBezTo>
                      <a:pt x="30" y="30"/>
                      <a:pt x="30" y="30"/>
                      <a:pt x="30" y="30"/>
                    </a:cubicBezTo>
                    <a:cubicBezTo>
                      <a:pt x="30" y="30"/>
                      <a:pt x="30" y="30"/>
                      <a:pt x="30" y="30"/>
                    </a:cubicBezTo>
                    <a:cubicBezTo>
                      <a:pt x="30" y="30"/>
                      <a:pt x="30" y="30"/>
                      <a:pt x="30" y="30"/>
                    </a:cubicBezTo>
                    <a:cubicBezTo>
                      <a:pt x="30" y="30"/>
                      <a:pt x="31" y="31"/>
                      <a:pt x="35" y="31"/>
                    </a:cubicBezTo>
                    <a:cubicBezTo>
                      <a:pt x="35" y="31"/>
                      <a:pt x="35" y="31"/>
                      <a:pt x="35" y="31"/>
                    </a:cubicBezTo>
                    <a:cubicBezTo>
                      <a:pt x="36" y="31"/>
                      <a:pt x="38" y="31"/>
                      <a:pt x="39" y="31"/>
                    </a:cubicBezTo>
                    <a:cubicBezTo>
                      <a:pt x="39" y="31"/>
                      <a:pt x="39" y="31"/>
                      <a:pt x="39" y="31"/>
                    </a:cubicBezTo>
                    <a:cubicBezTo>
                      <a:pt x="42" y="32"/>
                      <a:pt x="45" y="32"/>
                      <a:pt x="47" y="33"/>
                    </a:cubicBezTo>
                    <a:cubicBezTo>
                      <a:pt x="49" y="33"/>
                      <a:pt x="50" y="33"/>
                      <a:pt x="51" y="34"/>
                    </a:cubicBezTo>
                    <a:cubicBezTo>
                      <a:pt x="51" y="34"/>
                      <a:pt x="51" y="34"/>
                      <a:pt x="51" y="34"/>
                    </a:cubicBezTo>
                    <a:cubicBezTo>
                      <a:pt x="51" y="34"/>
                      <a:pt x="51" y="34"/>
                      <a:pt x="51" y="34"/>
                    </a:cubicBezTo>
                    <a:cubicBezTo>
                      <a:pt x="51" y="34"/>
                      <a:pt x="52" y="34"/>
                      <a:pt x="52" y="34"/>
                    </a:cubicBezTo>
                    <a:cubicBezTo>
                      <a:pt x="52" y="34"/>
                      <a:pt x="53" y="33"/>
                      <a:pt x="54" y="33"/>
                    </a:cubicBezTo>
                    <a:cubicBezTo>
                      <a:pt x="56" y="32"/>
                      <a:pt x="58" y="30"/>
                      <a:pt x="61" y="30"/>
                    </a:cubicBezTo>
                    <a:cubicBezTo>
                      <a:pt x="63" y="30"/>
                      <a:pt x="65" y="30"/>
                      <a:pt x="66" y="29"/>
                    </a:cubicBezTo>
                    <a:cubicBezTo>
                      <a:pt x="66" y="29"/>
                      <a:pt x="66" y="29"/>
                      <a:pt x="67" y="28"/>
                    </a:cubicBezTo>
                    <a:cubicBezTo>
                      <a:pt x="67" y="28"/>
                      <a:pt x="67" y="28"/>
                      <a:pt x="68" y="28"/>
                    </a:cubicBezTo>
                    <a:cubicBezTo>
                      <a:pt x="68" y="28"/>
                      <a:pt x="68" y="28"/>
                      <a:pt x="68" y="28"/>
                    </a:cubicBezTo>
                    <a:cubicBezTo>
                      <a:pt x="68" y="27"/>
                      <a:pt x="68" y="27"/>
                      <a:pt x="69" y="26"/>
                    </a:cubicBezTo>
                    <a:cubicBezTo>
                      <a:pt x="69" y="26"/>
                      <a:pt x="69" y="26"/>
                      <a:pt x="69" y="26"/>
                    </a:cubicBezTo>
                    <a:cubicBezTo>
                      <a:pt x="69" y="26"/>
                      <a:pt x="70" y="25"/>
                      <a:pt x="70" y="25"/>
                    </a:cubicBezTo>
                    <a:cubicBezTo>
                      <a:pt x="70" y="25"/>
                      <a:pt x="70" y="25"/>
                      <a:pt x="70" y="25"/>
                    </a:cubicBezTo>
                    <a:cubicBezTo>
                      <a:pt x="70" y="24"/>
                      <a:pt x="70" y="22"/>
                      <a:pt x="71" y="21"/>
                    </a:cubicBezTo>
                    <a:cubicBezTo>
                      <a:pt x="71" y="21"/>
                      <a:pt x="71" y="20"/>
                      <a:pt x="71" y="20"/>
                    </a:cubicBezTo>
                    <a:cubicBezTo>
                      <a:pt x="71" y="19"/>
                      <a:pt x="71" y="18"/>
                      <a:pt x="72" y="17"/>
                    </a:cubicBezTo>
                    <a:cubicBezTo>
                      <a:pt x="72" y="16"/>
                      <a:pt x="73" y="16"/>
                      <a:pt x="74" y="16"/>
                    </a:cubicBezTo>
                    <a:cubicBezTo>
                      <a:pt x="74" y="16"/>
                      <a:pt x="74" y="16"/>
                      <a:pt x="74" y="16"/>
                    </a:cubicBezTo>
                    <a:cubicBezTo>
                      <a:pt x="75" y="16"/>
                      <a:pt x="76" y="16"/>
                      <a:pt x="76" y="16"/>
                    </a:cubicBezTo>
                    <a:cubicBezTo>
                      <a:pt x="77" y="16"/>
                      <a:pt x="77" y="16"/>
                      <a:pt x="77" y="15"/>
                    </a:cubicBezTo>
                    <a:cubicBezTo>
                      <a:pt x="77" y="14"/>
                      <a:pt x="77" y="14"/>
                      <a:pt x="77" y="13"/>
                    </a:cubicBezTo>
                    <a:cubicBezTo>
                      <a:pt x="77" y="13"/>
                      <a:pt x="77" y="13"/>
                      <a:pt x="77" y="13"/>
                    </a:cubicBezTo>
                    <a:cubicBezTo>
                      <a:pt x="78" y="13"/>
                      <a:pt x="78" y="12"/>
                      <a:pt x="78" y="12"/>
                    </a:cubicBezTo>
                    <a:cubicBezTo>
                      <a:pt x="78" y="12"/>
                      <a:pt x="78" y="12"/>
                      <a:pt x="78" y="12"/>
                    </a:cubicBezTo>
                    <a:cubicBezTo>
                      <a:pt x="78" y="11"/>
                      <a:pt x="78" y="11"/>
                      <a:pt x="77" y="10"/>
                    </a:cubicBezTo>
                    <a:cubicBezTo>
                      <a:pt x="77" y="10"/>
                      <a:pt x="77" y="10"/>
                      <a:pt x="77" y="10"/>
                    </a:cubicBezTo>
                    <a:cubicBezTo>
                      <a:pt x="77" y="10"/>
                      <a:pt x="77" y="10"/>
                      <a:pt x="77" y="10"/>
                    </a:cubicBezTo>
                    <a:cubicBezTo>
                      <a:pt x="75" y="5"/>
                      <a:pt x="75" y="5"/>
                      <a:pt x="75" y="5"/>
                    </a:cubicBezTo>
                    <a:cubicBezTo>
                      <a:pt x="75" y="5"/>
                      <a:pt x="75" y="5"/>
                      <a:pt x="75" y="5"/>
                    </a:cubicBezTo>
                    <a:cubicBezTo>
                      <a:pt x="75" y="5"/>
                      <a:pt x="75" y="5"/>
                      <a:pt x="75" y="5"/>
                    </a:cubicBezTo>
                    <a:cubicBezTo>
                      <a:pt x="74" y="5"/>
                      <a:pt x="73" y="5"/>
                      <a:pt x="72" y="5"/>
                    </a:cubicBezTo>
                    <a:cubicBezTo>
                      <a:pt x="70" y="5"/>
                      <a:pt x="68" y="4"/>
                      <a:pt x="66" y="3"/>
                    </a:cubicBezTo>
                    <a:cubicBezTo>
                      <a:pt x="65" y="1"/>
                      <a:pt x="61" y="0"/>
                      <a:pt x="59" y="0"/>
                    </a:cubicBezTo>
                    <a:cubicBezTo>
                      <a:pt x="58" y="1"/>
                      <a:pt x="58" y="3"/>
                      <a:pt x="57" y="4"/>
                    </a:cubicBezTo>
                    <a:cubicBezTo>
                      <a:pt x="56" y="6"/>
                      <a:pt x="54" y="6"/>
                      <a:pt x="51" y="6"/>
                    </a:cubicBezTo>
                    <a:cubicBezTo>
                      <a:pt x="50" y="6"/>
                      <a:pt x="49" y="6"/>
                      <a:pt x="48" y="6"/>
                    </a:cubicBezTo>
                    <a:cubicBezTo>
                      <a:pt x="48" y="6"/>
                      <a:pt x="47" y="6"/>
                      <a:pt x="47" y="6"/>
                    </a:cubicBezTo>
                    <a:cubicBezTo>
                      <a:pt x="47" y="6"/>
                      <a:pt x="46" y="6"/>
                      <a:pt x="46" y="6"/>
                    </a:cubicBezTo>
                    <a:cubicBezTo>
                      <a:pt x="45" y="6"/>
                      <a:pt x="45" y="7"/>
                      <a:pt x="44" y="7"/>
                    </a:cubicBezTo>
                    <a:cubicBezTo>
                      <a:pt x="43" y="8"/>
                      <a:pt x="42" y="8"/>
                      <a:pt x="41" y="9"/>
                    </a:cubicBezTo>
                    <a:cubicBezTo>
                      <a:pt x="41" y="10"/>
                      <a:pt x="40" y="10"/>
                      <a:pt x="39" y="11"/>
                    </a:cubicBezTo>
                    <a:cubicBezTo>
                      <a:pt x="39" y="11"/>
                      <a:pt x="38" y="11"/>
                      <a:pt x="38" y="11"/>
                    </a:cubicBezTo>
                    <a:cubicBezTo>
                      <a:pt x="37" y="12"/>
                      <a:pt x="36" y="12"/>
                      <a:pt x="37" y="14"/>
                    </a:cubicBezTo>
                    <a:cubicBezTo>
                      <a:pt x="37" y="15"/>
                      <a:pt x="37" y="16"/>
                      <a:pt x="37" y="17"/>
                    </a:cubicBezTo>
                    <a:cubicBezTo>
                      <a:pt x="37" y="18"/>
                      <a:pt x="37" y="19"/>
                      <a:pt x="37" y="20"/>
                    </a:cubicBezTo>
                    <a:cubicBezTo>
                      <a:pt x="36" y="21"/>
                      <a:pt x="35" y="21"/>
                      <a:pt x="34" y="21"/>
                    </a:cubicBezTo>
                    <a:cubicBezTo>
                      <a:pt x="32" y="21"/>
                      <a:pt x="31" y="20"/>
                      <a:pt x="30" y="20"/>
                    </a:cubicBezTo>
                    <a:cubicBezTo>
                      <a:pt x="30" y="20"/>
                      <a:pt x="29" y="20"/>
                      <a:pt x="28" y="20"/>
                    </a:cubicBezTo>
                    <a:cubicBezTo>
                      <a:pt x="25" y="20"/>
                      <a:pt x="21" y="21"/>
                      <a:pt x="20" y="22"/>
                    </a:cubicBezTo>
                    <a:cubicBezTo>
                      <a:pt x="18" y="24"/>
                      <a:pt x="14" y="24"/>
                      <a:pt x="11" y="23"/>
                    </a:cubicBezTo>
                    <a:cubicBezTo>
                      <a:pt x="11" y="22"/>
                      <a:pt x="10" y="22"/>
                      <a:pt x="9" y="22"/>
                    </a:cubicBezTo>
                    <a:cubicBezTo>
                      <a:pt x="8" y="22"/>
                      <a:pt x="7" y="23"/>
                      <a:pt x="7" y="23"/>
                    </a:cubicBezTo>
                    <a:cubicBezTo>
                      <a:pt x="6" y="24"/>
                      <a:pt x="5" y="25"/>
                      <a:pt x="5" y="25"/>
                    </a:cubicBezTo>
                    <a:cubicBezTo>
                      <a:pt x="3" y="25"/>
                      <a:pt x="2" y="24"/>
                      <a:pt x="1" y="23"/>
                    </a:cubicBezTo>
                    <a:cubicBezTo>
                      <a:pt x="1" y="23"/>
                      <a:pt x="1" y="23"/>
                      <a:pt x="0" y="23"/>
                    </a:cubicBezTo>
                    <a:cubicBezTo>
                      <a:pt x="0" y="23"/>
                      <a:pt x="0" y="23"/>
                      <a:pt x="0" y="23"/>
                    </a:cubicBezTo>
                    <a:cubicBezTo>
                      <a:pt x="0" y="23"/>
                      <a:pt x="0" y="22"/>
                      <a:pt x="0" y="22"/>
                    </a:cubicBezTo>
                    <a:cubicBezTo>
                      <a:pt x="0" y="23"/>
                      <a:pt x="0" y="23"/>
                      <a:pt x="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3" name="Freeform 1194"/>
              <p:cNvSpPr>
                <a:spLocks/>
              </p:cNvSpPr>
              <p:nvPr/>
            </p:nvSpPr>
            <p:spPr bwMode="auto">
              <a:xfrm>
                <a:off x="2718" y="3244"/>
                <a:ext cx="66" cy="36"/>
              </a:xfrm>
              <a:custGeom>
                <a:avLst/>
                <a:gdLst>
                  <a:gd name="T0" fmla="*/ 37 w 69"/>
                  <a:gd name="T1" fmla="*/ 32 h 37"/>
                  <a:gd name="T2" fmla="*/ 38 w 69"/>
                  <a:gd name="T3" fmla="*/ 32 h 37"/>
                  <a:gd name="T4" fmla="*/ 43 w 69"/>
                  <a:gd name="T5" fmla="*/ 34 h 37"/>
                  <a:gd name="T6" fmla="*/ 45 w 69"/>
                  <a:gd name="T7" fmla="*/ 34 h 37"/>
                  <a:gd name="T8" fmla="*/ 45 w 69"/>
                  <a:gd name="T9" fmla="*/ 34 h 37"/>
                  <a:gd name="T10" fmla="*/ 50 w 69"/>
                  <a:gd name="T11" fmla="*/ 30 h 37"/>
                  <a:gd name="T12" fmla="*/ 55 w 69"/>
                  <a:gd name="T13" fmla="*/ 22 h 37"/>
                  <a:gd name="T14" fmla="*/ 61 w 69"/>
                  <a:gd name="T15" fmla="*/ 12 h 37"/>
                  <a:gd name="T16" fmla="*/ 68 w 69"/>
                  <a:gd name="T17" fmla="*/ 8 h 37"/>
                  <a:gd name="T18" fmla="*/ 68 w 69"/>
                  <a:gd name="T19" fmla="*/ 8 h 37"/>
                  <a:gd name="T20" fmla="*/ 67 w 69"/>
                  <a:gd name="T21" fmla="*/ 7 h 37"/>
                  <a:gd name="T22" fmla="*/ 65 w 69"/>
                  <a:gd name="T23" fmla="*/ 6 h 37"/>
                  <a:gd name="T24" fmla="*/ 63 w 69"/>
                  <a:gd name="T25" fmla="*/ 5 h 37"/>
                  <a:gd name="T26" fmla="*/ 62 w 69"/>
                  <a:gd name="T27" fmla="*/ 5 h 37"/>
                  <a:gd name="T28" fmla="*/ 60 w 69"/>
                  <a:gd name="T29" fmla="*/ 4 h 37"/>
                  <a:gd name="T30" fmla="*/ 59 w 69"/>
                  <a:gd name="T31" fmla="*/ 4 h 37"/>
                  <a:gd name="T32" fmla="*/ 59 w 69"/>
                  <a:gd name="T33" fmla="*/ 4 h 37"/>
                  <a:gd name="T34" fmla="*/ 58 w 69"/>
                  <a:gd name="T35" fmla="*/ 3 h 37"/>
                  <a:gd name="T36" fmla="*/ 58 w 69"/>
                  <a:gd name="T37" fmla="*/ 3 h 37"/>
                  <a:gd name="T38" fmla="*/ 50 w 69"/>
                  <a:gd name="T39" fmla="*/ 1 h 37"/>
                  <a:gd name="T40" fmla="*/ 46 w 69"/>
                  <a:gd name="T41" fmla="*/ 3 h 37"/>
                  <a:gd name="T42" fmla="*/ 28 w 69"/>
                  <a:gd name="T43" fmla="*/ 9 h 37"/>
                  <a:gd name="T44" fmla="*/ 19 w 69"/>
                  <a:gd name="T45" fmla="*/ 13 h 37"/>
                  <a:gd name="T46" fmla="*/ 18 w 69"/>
                  <a:gd name="T47" fmla="*/ 13 h 37"/>
                  <a:gd name="T48" fmla="*/ 17 w 69"/>
                  <a:gd name="T49" fmla="*/ 12 h 37"/>
                  <a:gd name="T50" fmla="*/ 15 w 69"/>
                  <a:gd name="T51" fmla="*/ 12 h 37"/>
                  <a:gd name="T52" fmla="*/ 14 w 69"/>
                  <a:gd name="T53" fmla="*/ 12 h 37"/>
                  <a:gd name="T54" fmla="*/ 12 w 69"/>
                  <a:gd name="T55" fmla="*/ 12 h 37"/>
                  <a:gd name="T56" fmla="*/ 11 w 69"/>
                  <a:gd name="T57" fmla="*/ 11 h 37"/>
                  <a:gd name="T58" fmla="*/ 10 w 69"/>
                  <a:gd name="T59" fmla="*/ 10 h 37"/>
                  <a:gd name="T60" fmla="*/ 10 w 69"/>
                  <a:gd name="T61" fmla="*/ 12 h 37"/>
                  <a:gd name="T62" fmla="*/ 8 w 69"/>
                  <a:gd name="T63" fmla="*/ 14 h 37"/>
                  <a:gd name="T64" fmla="*/ 7 w 69"/>
                  <a:gd name="T65" fmla="*/ 15 h 37"/>
                  <a:gd name="T66" fmla="*/ 3 w 69"/>
                  <a:gd name="T67" fmla="*/ 18 h 37"/>
                  <a:gd name="T68" fmla="*/ 0 w 69"/>
                  <a:gd name="T69" fmla="*/ 24 h 37"/>
                  <a:gd name="T70" fmla="*/ 0 w 69"/>
                  <a:gd name="T71" fmla="*/ 24 h 37"/>
                  <a:gd name="T72" fmla="*/ 1 w 69"/>
                  <a:gd name="T73" fmla="*/ 25 h 37"/>
                  <a:gd name="T74" fmla="*/ 2 w 69"/>
                  <a:gd name="T75" fmla="*/ 26 h 37"/>
                  <a:gd name="T76" fmla="*/ 3 w 69"/>
                  <a:gd name="T77" fmla="*/ 28 h 37"/>
                  <a:gd name="T78" fmla="*/ 3 w 69"/>
                  <a:gd name="T79" fmla="*/ 28 h 37"/>
                  <a:gd name="T80" fmla="*/ 4 w 69"/>
                  <a:gd name="T81" fmla="*/ 29 h 37"/>
                  <a:gd name="T82" fmla="*/ 5 w 69"/>
                  <a:gd name="T83" fmla="*/ 30 h 37"/>
                  <a:gd name="T84" fmla="*/ 7 w 69"/>
                  <a:gd name="T85" fmla="*/ 31 h 37"/>
                  <a:gd name="T86" fmla="*/ 8 w 69"/>
                  <a:gd name="T87" fmla="*/ 32 h 37"/>
                  <a:gd name="T88" fmla="*/ 9 w 69"/>
                  <a:gd name="T89" fmla="*/ 33 h 37"/>
                  <a:gd name="T90" fmla="*/ 11 w 69"/>
                  <a:gd name="T91" fmla="*/ 34 h 37"/>
                  <a:gd name="T92" fmla="*/ 12 w 69"/>
                  <a:gd name="T93" fmla="*/ 35 h 37"/>
                  <a:gd name="T94" fmla="*/ 21 w 69"/>
                  <a:gd name="T9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 h="37">
                    <a:moveTo>
                      <a:pt x="25" y="36"/>
                    </a:moveTo>
                    <a:cubicBezTo>
                      <a:pt x="30" y="34"/>
                      <a:pt x="37" y="32"/>
                      <a:pt x="37" y="32"/>
                    </a:cubicBezTo>
                    <a:cubicBezTo>
                      <a:pt x="37" y="32"/>
                      <a:pt x="37" y="32"/>
                      <a:pt x="37" y="32"/>
                    </a:cubicBezTo>
                    <a:cubicBezTo>
                      <a:pt x="38" y="32"/>
                      <a:pt x="38" y="32"/>
                      <a:pt x="38" y="32"/>
                    </a:cubicBezTo>
                    <a:cubicBezTo>
                      <a:pt x="38" y="32"/>
                      <a:pt x="41" y="33"/>
                      <a:pt x="42" y="33"/>
                    </a:cubicBezTo>
                    <a:cubicBezTo>
                      <a:pt x="43" y="33"/>
                      <a:pt x="43" y="34"/>
                      <a:pt x="43" y="34"/>
                    </a:cubicBezTo>
                    <a:cubicBezTo>
                      <a:pt x="43" y="34"/>
                      <a:pt x="43" y="34"/>
                      <a:pt x="43" y="34"/>
                    </a:cubicBezTo>
                    <a:cubicBezTo>
                      <a:pt x="44" y="34"/>
                      <a:pt x="44" y="34"/>
                      <a:pt x="45" y="34"/>
                    </a:cubicBezTo>
                    <a:cubicBezTo>
                      <a:pt x="45" y="34"/>
                      <a:pt x="45" y="34"/>
                      <a:pt x="45" y="34"/>
                    </a:cubicBezTo>
                    <a:cubicBezTo>
                      <a:pt x="45" y="34"/>
                      <a:pt x="45" y="34"/>
                      <a:pt x="45" y="34"/>
                    </a:cubicBezTo>
                    <a:cubicBezTo>
                      <a:pt x="45" y="34"/>
                      <a:pt x="45" y="33"/>
                      <a:pt x="46" y="33"/>
                    </a:cubicBezTo>
                    <a:cubicBezTo>
                      <a:pt x="47" y="32"/>
                      <a:pt x="49" y="32"/>
                      <a:pt x="50" y="30"/>
                    </a:cubicBezTo>
                    <a:cubicBezTo>
                      <a:pt x="50" y="30"/>
                      <a:pt x="50" y="30"/>
                      <a:pt x="50" y="30"/>
                    </a:cubicBezTo>
                    <a:cubicBezTo>
                      <a:pt x="52" y="28"/>
                      <a:pt x="54" y="25"/>
                      <a:pt x="55" y="22"/>
                    </a:cubicBezTo>
                    <a:cubicBezTo>
                      <a:pt x="56" y="21"/>
                      <a:pt x="56" y="20"/>
                      <a:pt x="57" y="19"/>
                    </a:cubicBezTo>
                    <a:cubicBezTo>
                      <a:pt x="59" y="15"/>
                      <a:pt x="60" y="13"/>
                      <a:pt x="61" y="12"/>
                    </a:cubicBezTo>
                    <a:cubicBezTo>
                      <a:pt x="62" y="12"/>
                      <a:pt x="63" y="12"/>
                      <a:pt x="64" y="11"/>
                    </a:cubicBezTo>
                    <a:cubicBezTo>
                      <a:pt x="65" y="10"/>
                      <a:pt x="67" y="9"/>
                      <a:pt x="68" y="8"/>
                    </a:cubicBezTo>
                    <a:cubicBezTo>
                      <a:pt x="69" y="8"/>
                      <a:pt x="69" y="8"/>
                      <a:pt x="69" y="8"/>
                    </a:cubicBezTo>
                    <a:cubicBezTo>
                      <a:pt x="68" y="8"/>
                      <a:pt x="68" y="8"/>
                      <a:pt x="68" y="8"/>
                    </a:cubicBezTo>
                    <a:cubicBezTo>
                      <a:pt x="68" y="7"/>
                      <a:pt x="67" y="7"/>
                      <a:pt x="67" y="7"/>
                    </a:cubicBezTo>
                    <a:cubicBezTo>
                      <a:pt x="67" y="7"/>
                      <a:pt x="67" y="7"/>
                      <a:pt x="67" y="7"/>
                    </a:cubicBezTo>
                    <a:cubicBezTo>
                      <a:pt x="66" y="7"/>
                      <a:pt x="66" y="6"/>
                      <a:pt x="66" y="6"/>
                    </a:cubicBezTo>
                    <a:cubicBezTo>
                      <a:pt x="65" y="6"/>
                      <a:pt x="65" y="6"/>
                      <a:pt x="65" y="6"/>
                    </a:cubicBezTo>
                    <a:cubicBezTo>
                      <a:pt x="65" y="6"/>
                      <a:pt x="65" y="6"/>
                      <a:pt x="65" y="6"/>
                    </a:cubicBezTo>
                    <a:cubicBezTo>
                      <a:pt x="64" y="6"/>
                      <a:pt x="64" y="6"/>
                      <a:pt x="63" y="5"/>
                    </a:cubicBezTo>
                    <a:cubicBezTo>
                      <a:pt x="63" y="5"/>
                      <a:pt x="63" y="5"/>
                      <a:pt x="63" y="5"/>
                    </a:cubicBezTo>
                    <a:cubicBezTo>
                      <a:pt x="62" y="5"/>
                      <a:pt x="62" y="5"/>
                      <a:pt x="62" y="5"/>
                    </a:cubicBezTo>
                    <a:cubicBezTo>
                      <a:pt x="62" y="5"/>
                      <a:pt x="61" y="5"/>
                      <a:pt x="61" y="5"/>
                    </a:cubicBezTo>
                    <a:cubicBezTo>
                      <a:pt x="61" y="5"/>
                      <a:pt x="61" y="5"/>
                      <a:pt x="60" y="4"/>
                    </a:cubicBezTo>
                    <a:cubicBezTo>
                      <a:pt x="60" y="4"/>
                      <a:pt x="60" y="4"/>
                      <a:pt x="60" y="4"/>
                    </a:cubicBezTo>
                    <a:cubicBezTo>
                      <a:pt x="60" y="4"/>
                      <a:pt x="60" y="4"/>
                      <a:pt x="59" y="4"/>
                    </a:cubicBezTo>
                    <a:cubicBezTo>
                      <a:pt x="59" y="4"/>
                      <a:pt x="59" y="4"/>
                      <a:pt x="59" y="4"/>
                    </a:cubicBezTo>
                    <a:cubicBezTo>
                      <a:pt x="59" y="4"/>
                      <a:pt x="59" y="4"/>
                      <a:pt x="59" y="4"/>
                    </a:cubicBezTo>
                    <a:cubicBezTo>
                      <a:pt x="59" y="4"/>
                      <a:pt x="59" y="4"/>
                      <a:pt x="58" y="4"/>
                    </a:cubicBezTo>
                    <a:cubicBezTo>
                      <a:pt x="58" y="3"/>
                      <a:pt x="58" y="3"/>
                      <a:pt x="58" y="3"/>
                    </a:cubicBezTo>
                    <a:cubicBezTo>
                      <a:pt x="58" y="3"/>
                      <a:pt x="58" y="3"/>
                      <a:pt x="58" y="3"/>
                    </a:cubicBezTo>
                    <a:cubicBezTo>
                      <a:pt x="58" y="3"/>
                      <a:pt x="58" y="3"/>
                      <a:pt x="58" y="3"/>
                    </a:cubicBezTo>
                    <a:cubicBezTo>
                      <a:pt x="58" y="3"/>
                      <a:pt x="58" y="3"/>
                      <a:pt x="58" y="3"/>
                    </a:cubicBezTo>
                    <a:cubicBezTo>
                      <a:pt x="57" y="2"/>
                      <a:pt x="52" y="1"/>
                      <a:pt x="50" y="1"/>
                    </a:cubicBezTo>
                    <a:cubicBezTo>
                      <a:pt x="50" y="0"/>
                      <a:pt x="49" y="0"/>
                      <a:pt x="49" y="0"/>
                    </a:cubicBezTo>
                    <a:cubicBezTo>
                      <a:pt x="48" y="1"/>
                      <a:pt x="47" y="2"/>
                      <a:pt x="46" y="3"/>
                    </a:cubicBezTo>
                    <a:cubicBezTo>
                      <a:pt x="42" y="5"/>
                      <a:pt x="40" y="7"/>
                      <a:pt x="38" y="7"/>
                    </a:cubicBezTo>
                    <a:cubicBezTo>
                      <a:pt x="36" y="7"/>
                      <a:pt x="30" y="8"/>
                      <a:pt x="28" y="9"/>
                    </a:cubicBezTo>
                    <a:cubicBezTo>
                      <a:pt x="28" y="11"/>
                      <a:pt x="25" y="13"/>
                      <a:pt x="20" y="13"/>
                    </a:cubicBezTo>
                    <a:cubicBezTo>
                      <a:pt x="19" y="13"/>
                      <a:pt x="19" y="13"/>
                      <a:pt x="19" y="13"/>
                    </a:cubicBezTo>
                    <a:cubicBezTo>
                      <a:pt x="19" y="13"/>
                      <a:pt x="19" y="13"/>
                      <a:pt x="19" y="13"/>
                    </a:cubicBezTo>
                    <a:cubicBezTo>
                      <a:pt x="18" y="13"/>
                      <a:pt x="18" y="13"/>
                      <a:pt x="18" y="13"/>
                    </a:cubicBezTo>
                    <a:cubicBezTo>
                      <a:pt x="18" y="13"/>
                      <a:pt x="18" y="13"/>
                      <a:pt x="17" y="13"/>
                    </a:cubicBezTo>
                    <a:cubicBezTo>
                      <a:pt x="17" y="13"/>
                      <a:pt x="17" y="13"/>
                      <a:pt x="17" y="12"/>
                    </a:cubicBezTo>
                    <a:cubicBezTo>
                      <a:pt x="16" y="12"/>
                      <a:pt x="16" y="12"/>
                      <a:pt x="16" y="12"/>
                    </a:cubicBezTo>
                    <a:cubicBezTo>
                      <a:pt x="16" y="12"/>
                      <a:pt x="16" y="12"/>
                      <a:pt x="15" y="12"/>
                    </a:cubicBezTo>
                    <a:cubicBezTo>
                      <a:pt x="15" y="12"/>
                      <a:pt x="15" y="12"/>
                      <a:pt x="15" y="12"/>
                    </a:cubicBezTo>
                    <a:cubicBezTo>
                      <a:pt x="14" y="12"/>
                      <a:pt x="14" y="12"/>
                      <a:pt x="14" y="12"/>
                    </a:cubicBezTo>
                    <a:cubicBezTo>
                      <a:pt x="14" y="12"/>
                      <a:pt x="13" y="12"/>
                      <a:pt x="13" y="12"/>
                    </a:cubicBezTo>
                    <a:cubicBezTo>
                      <a:pt x="13" y="12"/>
                      <a:pt x="13" y="12"/>
                      <a:pt x="12" y="12"/>
                    </a:cubicBezTo>
                    <a:cubicBezTo>
                      <a:pt x="12" y="11"/>
                      <a:pt x="12" y="11"/>
                      <a:pt x="12" y="11"/>
                    </a:cubicBezTo>
                    <a:cubicBezTo>
                      <a:pt x="12" y="11"/>
                      <a:pt x="11" y="11"/>
                      <a:pt x="11" y="11"/>
                    </a:cubicBezTo>
                    <a:cubicBezTo>
                      <a:pt x="11" y="11"/>
                      <a:pt x="11" y="11"/>
                      <a:pt x="11" y="11"/>
                    </a:cubicBezTo>
                    <a:cubicBezTo>
                      <a:pt x="10" y="11"/>
                      <a:pt x="10" y="10"/>
                      <a:pt x="10" y="10"/>
                    </a:cubicBezTo>
                    <a:cubicBezTo>
                      <a:pt x="10" y="11"/>
                      <a:pt x="10" y="11"/>
                      <a:pt x="10" y="11"/>
                    </a:cubicBezTo>
                    <a:cubicBezTo>
                      <a:pt x="10" y="12"/>
                      <a:pt x="10" y="12"/>
                      <a:pt x="10" y="12"/>
                    </a:cubicBezTo>
                    <a:cubicBezTo>
                      <a:pt x="9" y="13"/>
                      <a:pt x="9" y="13"/>
                      <a:pt x="9" y="13"/>
                    </a:cubicBezTo>
                    <a:cubicBezTo>
                      <a:pt x="9" y="13"/>
                      <a:pt x="9" y="14"/>
                      <a:pt x="8" y="14"/>
                    </a:cubicBezTo>
                    <a:cubicBezTo>
                      <a:pt x="8" y="14"/>
                      <a:pt x="7" y="14"/>
                      <a:pt x="7" y="14"/>
                    </a:cubicBezTo>
                    <a:cubicBezTo>
                      <a:pt x="7" y="14"/>
                      <a:pt x="7" y="15"/>
                      <a:pt x="7" y="15"/>
                    </a:cubicBezTo>
                    <a:cubicBezTo>
                      <a:pt x="6" y="15"/>
                      <a:pt x="5" y="15"/>
                      <a:pt x="4" y="15"/>
                    </a:cubicBezTo>
                    <a:cubicBezTo>
                      <a:pt x="4" y="16"/>
                      <a:pt x="4" y="17"/>
                      <a:pt x="3" y="18"/>
                    </a:cubicBezTo>
                    <a:cubicBezTo>
                      <a:pt x="3" y="19"/>
                      <a:pt x="3" y="19"/>
                      <a:pt x="3" y="20"/>
                    </a:cubicBezTo>
                    <a:cubicBezTo>
                      <a:pt x="3" y="21"/>
                      <a:pt x="3" y="24"/>
                      <a:pt x="0" y="24"/>
                    </a:cubicBezTo>
                    <a:cubicBezTo>
                      <a:pt x="0" y="24"/>
                      <a:pt x="0" y="24"/>
                      <a:pt x="0" y="24"/>
                    </a:cubicBezTo>
                    <a:cubicBezTo>
                      <a:pt x="0" y="24"/>
                      <a:pt x="0" y="24"/>
                      <a:pt x="0" y="24"/>
                    </a:cubicBezTo>
                    <a:cubicBezTo>
                      <a:pt x="1" y="24"/>
                      <a:pt x="1" y="24"/>
                      <a:pt x="1" y="25"/>
                    </a:cubicBezTo>
                    <a:cubicBezTo>
                      <a:pt x="1" y="25"/>
                      <a:pt x="1" y="25"/>
                      <a:pt x="1" y="25"/>
                    </a:cubicBezTo>
                    <a:cubicBezTo>
                      <a:pt x="1" y="25"/>
                      <a:pt x="1" y="25"/>
                      <a:pt x="1" y="25"/>
                    </a:cubicBezTo>
                    <a:cubicBezTo>
                      <a:pt x="1" y="26"/>
                      <a:pt x="2" y="26"/>
                      <a:pt x="2" y="26"/>
                    </a:cubicBezTo>
                    <a:cubicBezTo>
                      <a:pt x="2" y="26"/>
                      <a:pt x="2" y="26"/>
                      <a:pt x="2" y="27"/>
                    </a:cubicBezTo>
                    <a:cubicBezTo>
                      <a:pt x="2" y="27"/>
                      <a:pt x="2" y="27"/>
                      <a:pt x="3" y="28"/>
                    </a:cubicBezTo>
                    <a:cubicBezTo>
                      <a:pt x="3" y="28"/>
                      <a:pt x="3" y="28"/>
                      <a:pt x="3" y="28"/>
                    </a:cubicBezTo>
                    <a:cubicBezTo>
                      <a:pt x="3" y="28"/>
                      <a:pt x="3" y="28"/>
                      <a:pt x="3" y="28"/>
                    </a:cubicBezTo>
                    <a:cubicBezTo>
                      <a:pt x="3" y="28"/>
                      <a:pt x="3" y="28"/>
                      <a:pt x="3" y="28"/>
                    </a:cubicBezTo>
                    <a:cubicBezTo>
                      <a:pt x="3" y="29"/>
                      <a:pt x="4" y="29"/>
                      <a:pt x="4" y="29"/>
                    </a:cubicBezTo>
                    <a:cubicBezTo>
                      <a:pt x="4" y="29"/>
                      <a:pt x="4" y="29"/>
                      <a:pt x="4" y="29"/>
                    </a:cubicBezTo>
                    <a:cubicBezTo>
                      <a:pt x="5" y="29"/>
                      <a:pt x="5" y="30"/>
                      <a:pt x="5" y="30"/>
                    </a:cubicBezTo>
                    <a:cubicBezTo>
                      <a:pt x="6" y="30"/>
                      <a:pt x="6" y="30"/>
                      <a:pt x="6" y="30"/>
                    </a:cubicBezTo>
                    <a:cubicBezTo>
                      <a:pt x="6" y="30"/>
                      <a:pt x="6" y="31"/>
                      <a:pt x="7" y="31"/>
                    </a:cubicBezTo>
                    <a:cubicBezTo>
                      <a:pt x="7" y="31"/>
                      <a:pt x="7" y="31"/>
                      <a:pt x="7" y="31"/>
                    </a:cubicBezTo>
                    <a:cubicBezTo>
                      <a:pt x="8" y="31"/>
                      <a:pt x="8" y="31"/>
                      <a:pt x="8" y="32"/>
                    </a:cubicBezTo>
                    <a:cubicBezTo>
                      <a:pt x="8" y="32"/>
                      <a:pt x="8" y="32"/>
                      <a:pt x="9" y="32"/>
                    </a:cubicBezTo>
                    <a:cubicBezTo>
                      <a:pt x="9" y="32"/>
                      <a:pt x="9" y="32"/>
                      <a:pt x="9" y="33"/>
                    </a:cubicBezTo>
                    <a:cubicBezTo>
                      <a:pt x="10" y="33"/>
                      <a:pt x="10" y="33"/>
                      <a:pt x="10" y="33"/>
                    </a:cubicBezTo>
                    <a:cubicBezTo>
                      <a:pt x="10" y="33"/>
                      <a:pt x="10" y="33"/>
                      <a:pt x="11" y="34"/>
                    </a:cubicBezTo>
                    <a:cubicBezTo>
                      <a:pt x="11" y="34"/>
                      <a:pt x="11" y="34"/>
                      <a:pt x="11" y="34"/>
                    </a:cubicBezTo>
                    <a:cubicBezTo>
                      <a:pt x="11" y="34"/>
                      <a:pt x="11" y="35"/>
                      <a:pt x="12" y="35"/>
                    </a:cubicBezTo>
                    <a:cubicBezTo>
                      <a:pt x="13" y="36"/>
                      <a:pt x="15" y="37"/>
                      <a:pt x="18" y="37"/>
                    </a:cubicBezTo>
                    <a:cubicBezTo>
                      <a:pt x="19" y="37"/>
                      <a:pt x="20" y="37"/>
                      <a:pt x="21" y="37"/>
                    </a:cubicBezTo>
                    <a:cubicBezTo>
                      <a:pt x="22" y="37"/>
                      <a:pt x="23" y="36"/>
                      <a:pt x="2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4" name="Freeform 1195"/>
              <p:cNvSpPr>
                <a:spLocks/>
              </p:cNvSpPr>
              <p:nvPr/>
            </p:nvSpPr>
            <p:spPr bwMode="auto">
              <a:xfrm>
                <a:off x="2679" y="3211"/>
                <a:ext cx="62" cy="30"/>
              </a:xfrm>
              <a:custGeom>
                <a:avLst/>
                <a:gdLst>
                  <a:gd name="T0" fmla="*/ 18 w 65"/>
                  <a:gd name="T1" fmla="*/ 31 h 31"/>
                  <a:gd name="T2" fmla="*/ 21 w 65"/>
                  <a:gd name="T3" fmla="*/ 31 h 31"/>
                  <a:gd name="T4" fmla="*/ 24 w 65"/>
                  <a:gd name="T5" fmla="*/ 31 h 31"/>
                  <a:gd name="T6" fmla="*/ 25 w 65"/>
                  <a:gd name="T7" fmla="*/ 27 h 31"/>
                  <a:gd name="T8" fmla="*/ 26 w 65"/>
                  <a:gd name="T9" fmla="*/ 25 h 31"/>
                  <a:gd name="T10" fmla="*/ 27 w 65"/>
                  <a:gd name="T11" fmla="*/ 25 h 31"/>
                  <a:gd name="T12" fmla="*/ 39 w 65"/>
                  <a:gd name="T13" fmla="*/ 29 h 31"/>
                  <a:gd name="T14" fmla="*/ 42 w 65"/>
                  <a:gd name="T15" fmla="*/ 30 h 31"/>
                  <a:gd name="T16" fmla="*/ 45 w 65"/>
                  <a:gd name="T17" fmla="*/ 30 h 31"/>
                  <a:gd name="T18" fmla="*/ 47 w 65"/>
                  <a:gd name="T19" fmla="*/ 29 h 31"/>
                  <a:gd name="T20" fmla="*/ 48 w 65"/>
                  <a:gd name="T21" fmla="*/ 29 h 31"/>
                  <a:gd name="T22" fmla="*/ 48 w 65"/>
                  <a:gd name="T23" fmla="*/ 29 h 31"/>
                  <a:gd name="T24" fmla="*/ 49 w 65"/>
                  <a:gd name="T25" fmla="*/ 28 h 31"/>
                  <a:gd name="T26" fmla="*/ 50 w 65"/>
                  <a:gd name="T27" fmla="*/ 28 h 31"/>
                  <a:gd name="T28" fmla="*/ 50 w 65"/>
                  <a:gd name="T29" fmla="*/ 28 h 31"/>
                  <a:gd name="T30" fmla="*/ 59 w 65"/>
                  <a:gd name="T31" fmla="*/ 24 h 31"/>
                  <a:gd name="T32" fmla="*/ 61 w 65"/>
                  <a:gd name="T33" fmla="*/ 21 h 31"/>
                  <a:gd name="T34" fmla="*/ 62 w 65"/>
                  <a:gd name="T35" fmla="*/ 21 h 31"/>
                  <a:gd name="T36" fmla="*/ 64 w 65"/>
                  <a:gd name="T37" fmla="*/ 19 h 31"/>
                  <a:gd name="T38" fmla="*/ 65 w 65"/>
                  <a:gd name="T39" fmla="*/ 19 h 31"/>
                  <a:gd name="T40" fmla="*/ 64 w 65"/>
                  <a:gd name="T41" fmla="*/ 18 h 31"/>
                  <a:gd name="T42" fmla="*/ 63 w 65"/>
                  <a:gd name="T43" fmla="*/ 16 h 31"/>
                  <a:gd name="T44" fmla="*/ 61 w 65"/>
                  <a:gd name="T45" fmla="*/ 15 h 31"/>
                  <a:gd name="T46" fmla="*/ 60 w 65"/>
                  <a:gd name="T47" fmla="*/ 15 h 31"/>
                  <a:gd name="T48" fmla="*/ 54 w 65"/>
                  <a:gd name="T49" fmla="*/ 13 h 31"/>
                  <a:gd name="T50" fmla="*/ 54 w 65"/>
                  <a:gd name="T51" fmla="*/ 12 h 31"/>
                  <a:gd name="T52" fmla="*/ 53 w 65"/>
                  <a:gd name="T53" fmla="*/ 10 h 31"/>
                  <a:gd name="T54" fmla="*/ 51 w 65"/>
                  <a:gd name="T55" fmla="*/ 10 h 31"/>
                  <a:gd name="T56" fmla="*/ 49 w 65"/>
                  <a:gd name="T57" fmla="*/ 10 h 31"/>
                  <a:gd name="T58" fmla="*/ 49 w 65"/>
                  <a:gd name="T59" fmla="*/ 10 h 31"/>
                  <a:gd name="T60" fmla="*/ 45 w 65"/>
                  <a:gd name="T61" fmla="*/ 12 h 31"/>
                  <a:gd name="T62" fmla="*/ 45 w 65"/>
                  <a:gd name="T63" fmla="*/ 12 h 31"/>
                  <a:gd name="T64" fmla="*/ 42 w 65"/>
                  <a:gd name="T65" fmla="*/ 11 h 31"/>
                  <a:gd name="T66" fmla="*/ 39 w 65"/>
                  <a:gd name="T67" fmla="*/ 7 h 31"/>
                  <a:gd name="T68" fmla="*/ 33 w 65"/>
                  <a:gd name="T69" fmla="*/ 3 h 31"/>
                  <a:gd name="T70" fmla="*/ 31 w 65"/>
                  <a:gd name="T71" fmla="*/ 2 h 31"/>
                  <a:gd name="T72" fmla="*/ 30 w 65"/>
                  <a:gd name="T73" fmla="*/ 2 h 31"/>
                  <a:gd name="T74" fmla="*/ 28 w 65"/>
                  <a:gd name="T75" fmla="*/ 0 h 31"/>
                  <a:gd name="T76" fmla="*/ 28 w 65"/>
                  <a:gd name="T77" fmla="*/ 0 h 31"/>
                  <a:gd name="T78" fmla="*/ 27 w 65"/>
                  <a:gd name="T79" fmla="*/ 0 h 31"/>
                  <a:gd name="T80" fmla="*/ 27 w 65"/>
                  <a:gd name="T81" fmla="*/ 1 h 31"/>
                  <a:gd name="T82" fmla="*/ 27 w 65"/>
                  <a:gd name="T83" fmla="*/ 1 h 31"/>
                  <a:gd name="T84" fmla="*/ 25 w 65"/>
                  <a:gd name="T85" fmla="*/ 1 h 31"/>
                  <a:gd name="T86" fmla="*/ 23 w 65"/>
                  <a:gd name="T87" fmla="*/ 1 h 31"/>
                  <a:gd name="T88" fmla="*/ 22 w 65"/>
                  <a:gd name="T89" fmla="*/ 0 h 31"/>
                  <a:gd name="T90" fmla="*/ 17 w 65"/>
                  <a:gd name="T91" fmla="*/ 2 h 31"/>
                  <a:gd name="T92" fmla="*/ 13 w 65"/>
                  <a:gd name="T93" fmla="*/ 5 h 31"/>
                  <a:gd name="T94" fmla="*/ 0 w 65"/>
                  <a:gd name="T95" fmla="*/ 10 h 31"/>
                  <a:gd name="T96" fmla="*/ 0 w 65"/>
                  <a:gd name="T97" fmla="*/ 10 h 31"/>
                  <a:gd name="T98" fmla="*/ 1 w 65"/>
                  <a:gd name="T99" fmla="*/ 11 h 31"/>
                  <a:gd name="T100" fmla="*/ 2 w 65"/>
                  <a:gd name="T101" fmla="*/ 13 h 31"/>
                  <a:gd name="T102" fmla="*/ 3 w 65"/>
                  <a:gd name="T103" fmla="*/ 17 h 31"/>
                  <a:gd name="T104" fmla="*/ 5 w 65"/>
                  <a:gd name="T105" fmla="*/ 22 h 31"/>
                  <a:gd name="T106" fmla="*/ 7 w 65"/>
                  <a:gd name="T107" fmla="*/ 23 h 31"/>
                  <a:gd name="T108" fmla="*/ 17 w 65"/>
                  <a:gd name="T109" fmla="*/ 31 h 31"/>
                  <a:gd name="T110" fmla="*/ 17 w 65"/>
                  <a:gd name="T111" fmla="*/ 31 h 31"/>
                  <a:gd name="T112" fmla="*/ 18 w 65"/>
                  <a:gd name="T11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31">
                    <a:moveTo>
                      <a:pt x="18" y="31"/>
                    </a:moveTo>
                    <a:cubicBezTo>
                      <a:pt x="19" y="31"/>
                      <a:pt x="20" y="31"/>
                      <a:pt x="21" y="31"/>
                    </a:cubicBezTo>
                    <a:cubicBezTo>
                      <a:pt x="23" y="31"/>
                      <a:pt x="24" y="31"/>
                      <a:pt x="24" y="31"/>
                    </a:cubicBezTo>
                    <a:cubicBezTo>
                      <a:pt x="24" y="30"/>
                      <a:pt x="25" y="27"/>
                      <a:pt x="25" y="27"/>
                    </a:cubicBezTo>
                    <a:cubicBezTo>
                      <a:pt x="26" y="25"/>
                      <a:pt x="26" y="25"/>
                      <a:pt x="26" y="25"/>
                    </a:cubicBezTo>
                    <a:cubicBezTo>
                      <a:pt x="27" y="25"/>
                      <a:pt x="27" y="25"/>
                      <a:pt x="27" y="25"/>
                    </a:cubicBezTo>
                    <a:cubicBezTo>
                      <a:pt x="28" y="25"/>
                      <a:pt x="36" y="25"/>
                      <a:pt x="39" y="29"/>
                    </a:cubicBezTo>
                    <a:cubicBezTo>
                      <a:pt x="40" y="30"/>
                      <a:pt x="41" y="30"/>
                      <a:pt x="42" y="30"/>
                    </a:cubicBezTo>
                    <a:cubicBezTo>
                      <a:pt x="44" y="30"/>
                      <a:pt x="45" y="30"/>
                      <a:pt x="45" y="30"/>
                    </a:cubicBezTo>
                    <a:cubicBezTo>
                      <a:pt x="47" y="29"/>
                      <a:pt x="47" y="29"/>
                      <a:pt x="47" y="29"/>
                    </a:cubicBezTo>
                    <a:cubicBezTo>
                      <a:pt x="48" y="29"/>
                      <a:pt x="48" y="29"/>
                      <a:pt x="48" y="29"/>
                    </a:cubicBezTo>
                    <a:cubicBezTo>
                      <a:pt x="48" y="29"/>
                      <a:pt x="48" y="29"/>
                      <a:pt x="48" y="29"/>
                    </a:cubicBezTo>
                    <a:cubicBezTo>
                      <a:pt x="48" y="29"/>
                      <a:pt x="48" y="29"/>
                      <a:pt x="49" y="28"/>
                    </a:cubicBezTo>
                    <a:cubicBezTo>
                      <a:pt x="49" y="28"/>
                      <a:pt x="49" y="28"/>
                      <a:pt x="50" y="28"/>
                    </a:cubicBezTo>
                    <a:cubicBezTo>
                      <a:pt x="50" y="28"/>
                      <a:pt x="50" y="28"/>
                      <a:pt x="50" y="28"/>
                    </a:cubicBezTo>
                    <a:cubicBezTo>
                      <a:pt x="53" y="28"/>
                      <a:pt x="57" y="27"/>
                      <a:pt x="59" y="24"/>
                    </a:cubicBezTo>
                    <a:cubicBezTo>
                      <a:pt x="60" y="23"/>
                      <a:pt x="60" y="22"/>
                      <a:pt x="61" y="21"/>
                    </a:cubicBezTo>
                    <a:cubicBezTo>
                      <a:pt x="61" y="21"/>
                      <a:pt x="62" y="21"/>
                      <a:pt x="62" y="21"/>
                    </a:cubicBezTo>
                    <a:cubicBezTo>
                      <a:pt x="63" y="20"/>
                      <a:pt x="63" y="19"/>
                      <a:pt x="64" y="19"/>
                    </a:cubicBezTo>
                    <a:cubicBezTo>
                      <a:pt x="65" y="19"/>
                      <a:pt x="65" y="19"/>
                      <a:pt x="65" y="19"/>
                    </a:cubicBezTo>
                    <a:cubicBezTo>
                      <a:pt x="64" y="18"/>
                      <a:pt x="64" y="18"/>
                      <a:pt x="64" y="18"/>
                    </a:cubicBezTo>
                    <a:cubicBezTo>
                      <a:pt x="64" y="17"/>
                      <a:pt x="63" y="16"/>
                      <a:pt x="63" y="16"/>
                    </a:cubicBezTo>
                    <a:cubicBezTo>
                      <a:pt x="62" y="15"/>
                      <a:pt x="61" y="15"/>
                      <a:pt x="61" y="15"/>
                    </a:cubicBezTo>
                    <a:cubicBezTo>
                      <a:pt x="60" y="15"/>
                      <a:pt x="60" y="15"/>
                      <a:pt x="60" y="15"/>
                    </a:cubicBezTo>
                    <a:cubicBezTo>
                      <a:pt x="57" y="15"/>
                      <a:pt x="55" y="15"/>
                      <a:pt x="54" y="13"/>
                    </a:cubicBezTo>
                    <a:cubicBezTo>
                      <a:pt x="54" y="12"/>
                      <a:pt x="54" y="12"/>
                      <a:pt x="54" y="12"/>
                    </a:cubicBezTo>
                    <a:cubicBezTo>
                      <a:pt x="54" y="11"/>
                      <a:pt x="54" y="10"/>
                      <a:pt x="53" y="10"/>
                    </a:cubicBezTo>
                    <a:cubicBezTo>
                      <a:pt x="53" y="10"/>
                      <a:pt x="52" y="10"/>
                      <a:pt x="51" y="10"/>
                    </a:cubicBezTo>
                    <a:cubicBezTo>
                      <a:pt x="51" y="10"/>
                      <a:pt x="50" y="10"/>
                      <a:pt x="49" y="10"/>
                    </a:cubicBezTo>
                    <a:cubicBezTo>
                      <a:pt x="49" y="10"/>
                      <a:pt x="49" y="10"/>
                      <a:pt x="49" y="10"/>
                    </a:cubicBezTo>
                    <a:cubicBezTo>
                      <a:pt x="48" y="11"/>
                      <a:pt x="47" y="12"/>
                      <a:pt x="45" y="12"/>
                    </a:cubicBezTo>
                    <a:cubicBezTo>
                      <a:pt x="45" y="12"/>
                      <a:pt x="45" y="12"/>
                      <a:pt x="45" y="12"/>
                    </a:cubicBezTo>
                    <a:cubicBezTo>
                      <a:pt x="44" y="12"/>
                      <a:pt x="43" y="11"/>
                      <a:pt x="42" y="11"/>
                    </a:cubicBezTo>
                    <a:cubicBezTo>
                      <a:pt x="40" y="10"/>
                      <a:pt x="39" y="8"/>
                      <a:pt x="39" y="7"/>
                    </a:cubicBezTo>
                    <a:cubicBezTo>
                      <a:pt x="39" y="6"/>
                      <a:pt x="37" y="5"/>
                      <a:pt x="33" y="3"/>
                    </a:cubicBezTo>
                    <a:cubicBezTo>
                      <a:pt x="32" y="3"/>
                      <a:pt x="31" y="3"/>
                      <a:pt x="31" y="2"/>
                    </a:cubicBezTo>
                    <a:cubicBezTo>
                      <a:pt x="30" y="2"/>
                      <a:pt x="30" y="2"/>
                      <a:pt x="30" y="2"/>
                    </a:cubicBezTo>
                    <a:cubicBezTo>
                      <a:pt x="29" y="1"/>
                      <a:pt x="29" y="1"/>
                      <a:pt x="28" y="0"/>
                    </a:cubicBezTo>
                    <a:cubicBezTo>
                      <a:pt x="28" y="0"/>
                      <a:pt x="28" y="0"/>
                      <a:pt x="28" y="0"/>
                    </a:cubicBezTo>
                    <a:cubicBezTo>
                      <a:pt x="28" y="0"/>
                      <a:pt x="28" y="0"/>
                      <a:pt x="27" y="0"/>
                    </a:cubicBezTo>
                    <a:cubicBezTo>
                      <a:pt x="27" y="1"/>
                      <a:pt x="27" y="1"/>
                      <a:pt x="27" y="1"/>
                    </a:cubicBezTo>
                    <a:cubicBezTo>
                      <a:pt x="27" y="1"/>
                      <a:pt x="27" y="1"/>
                      <a:pt x="27" y="1"/>
                    </a:cubicBezTo>
                    <a:cubicBezTo>
                      <a:pt x="26" y="1"/>
                      <a:pt x="26" y="1"/>
                      <a:pt x="25" y="1"/>
                    </a:cubicBezTo>
                    <a:cubicBezTo>
                      <a:pt x="25" y="1"/>
                      <a:pt x="24" y="1"/>
                      <a:pt x="23" y="1"/>
                    </a:cubicBezTo>
                    <a:cubicBezTo>
                      <a:pt x="23" y="1"/>
                      <a:pt x="22" y="0"/>
                      <a:pt x="22" y="0"/>
                    </a:cubicBezTo>
                    <a:cubicBezTo>
                      <a:pt x="21" y="1"/>
                      <a:pt x="19" y="2"/>
                      <a:pt x="17" y="2"/>
                    </a:cubicBezTo>
                    <a:cubicBezTo>
                      <a:pt x="16" y="3"/>
                      <a:pt x="14" y="4"/>
                      <a:pt x="13" y="5"/>
                    </a:cubicBezTo>
                    <a:cubicBezTo>
                      <a:pt x="9" y="7"/>
                      <a:pt x="4" y="9"/>
                      <a:pt x="0" y="10"/>
                    </a:cubicBezTo>
                    <a:cubicBezTo>
                      <a:pt x="0" y="10"/>
                      <a:pt x="0" y="10"/>
                      <a:pt x="0" y="10"/>
                    </a:cubicBezTo>
                    <a:cubicBezTo>
                      <a:pt x="0" y="10"/>
                      <a:pt x="1" y="11"/>
                      <a:pt x="1" y="11"/>
                    </a:cubicBezTo>
                    <a:cubicBezTo>
                      <a:pt x="1" y="12"/>
                      <a:pt x="2" y="12"/>
                      <a:pt x="2" y="13"/>
                    </a:cubicBezTo>
                    <a:cubicBezTo>
                      <a:pt x="3" y="14"/>
                      <a:pt x="3" y="15"/>
                      <a:pt x="3" y="17"/>
                    </a:cubicBezTo>
                    <a:cubicBezTo>
                      <a:pt x="4" y="18"/>
                      <a:pt x="4" y="21"/>
                      <a:pt x="5" y="22"/>
                    </a:cubicBezTo>
                    <a:cubicBezTo>
                      <a:pt x="6" y="22"/>
                      <a:pt x="6" y="22"/>
                      <a:pt x="7" y="23"/>
                    </a:cubicBezTo>
                    <a:cubicBezTo>
                      <a:pt x="13" y="27"/>
                      <a:pt x="17" y="29"/>
                      <a:pt x="17" y="31"/>
                    </a:cubicBezTo>
                    <a:cubicBezTo>
                      <a:pt x="17" y="31"/>
                      <a:pt x="17" y="31"/>
                      <a:pt x="17" y="31"/>
                    </a:cubicBezTo>
                    <a:cubicBezTo>
                      <a:pt x="18" y="31"/>
                      <a:pt x="18" y="31"/>
                      <a:pt x="18"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5" name="Freeform 1196"/>
              <p:cNvSpPr>
                <a:spLocks/>
              </p:cNvSpPr>
              <p:nvPr/>
            </p:nvSpPr>
            <p:spPr bwMode="auto">
              <a:xfrm>
                <a:off x="2726" y="3233"/>
                <a:ext cx="55" cy="20"/>
              </a:xfrm>
              <a:custGeom>
                <a:avLst/>
                <a:gdLst>
                  <a:gd name="T0" fmla="*/ 18 w 57"/>
                  <a:gd name="T1" fmla="*/ 0 h 21"/>
                  <a:gd name="T2" fmla="*/ 17 w 57"/>
                  <a:gd name="T3" fmla="*/ 0 h 21"/>
                  <a:gd name="T4" fmla="*/ 16 w 57"/>
                  <a:gd name="T5" fmla="*/ 1 h 21"/>
                  <a:gd name="T6" fmla="*/ 16 w 57"/>
                  <a:gd name="T7" fmla="*/ 2 h 21"/>
                  <a:gd name="T8" fmla="*/ 15 w 57"/>
                  <a:gd name="T9" fmla="*/ 2 h 21"/>
                  <a:gd name="T10" fmla="*/ 14 w 57"/>
                  <a:gd name="T11" fmla="*/ 3 h 21"/>
                  <a:gd name="T12" fmla="*/ 14 w 57"/>
                  <a:gd name="T13" fmla="*/ 4 h 21"/>
                  <a:gd name="T14" fmla="*/ 2 w 57"/>
                  <a:gd name="T15" fmla="*/ 10 h 21"/>
                  <a:gd name="T16" fmla="*/ 1 w 57"/>
                  <a:gd name="T17" fmla="*/ 10 h 21"/>
                  <a:gd name="T18" fmla="*/ 1 w 57"/>
                  <a:gd name="T19" fmla="*/ 10 h 21"/>
                  <a:gd name="T20" fmla="*/ 1 w 57"/>
                  <a:gd name="T21" fmla="*/ 10 h 21"/>
                  <a:gd name="T22" fmla="*/ 1 w 57"/>
                  <a:gd name="T23" fmla="*/ 10 h 21"/>
                  <a:gd name="T24" fmla="*/ 1 w 57"/>
                  <a:gd name="T25" fmla="*/ 11 h 21"/>
                  <a:gd name="T26" fmla="*/ 1 w 57"/>
                  <a:gd name="T27" fmla="*/ 11 h 21"/>
                  <a:gd name="T28" fmla="*/ 0 w 57"/>
                  <a:gd name="T29" fmla="*/ 11 h 21"/>
                  <a:gd name="T30" fmla="*/ 0 w 57"/>
                  <a:gd name="T31" fmla="*/ 12 h 21"/>
                  <a:gd name="T32" fmla="*/ 1 w 57"/>
                  <a:gd name="T33" fmla="*/ 13 h 21"/>
                  <a:gd name="T34" fmla="*/ 1 w 57"/>
                  <a:gd name="T35" fmla="*/ 14 h 21"/>
                  <a:gd name="T36" fmla="*/ 2 w 57"/>
                  <a:gd name="T37" fmla="*/ 15 h 21"/>
                  <a:gd name="T38" fmla="*/ 2 w 57"/>
                  <a:gd name="T39" fmla="*/ 15 h 21"/>
                  <a:gd name="T40" fmla="*/ 3 w 57"/>
                  <a:gd name="T41" fmla="*/ 18 h 21"/>
                  <a:gd name="T42" fmla="*/ 3 w 57"/>
                  <a:gd name="T43" fmla="*/ 18 h 21"/>
                  <a:gd name="T44" fmla="*/ 4 w 57"/>
                  <a:gd name="T45" fmla="*/ 18 h 21"/>
                  <a:gd name="T46" fmla="*/ 4 w 57"/>
                  <a:gd name="T47" fmla="*/ 19 h 21"/>
                  <a:gd name="T48" fmla="*/ 9 w 57"/>
                  <a:gd name="T49" fmla="*/ 21 h 21"/>
                  <a:gd name="T50" fmla="*/ 12 w 57"/>
                  <a:gd name="T51" fmla="*/ 21 h 21"/>
                  <a:gd name="T52" fmla="*/ 16 w 57"/>
                  <a:gd name="T53" fmla="*/ 20 h 21"/>
                  <a:gd name="T54" fmla="*/ 30 w 57"/>
                  <a:gd name="T55" fmla="*/ 15 h 21"/>
                  <a:gd name="T56" fmla="*/ 35 w 57"/>
                  <a:gd name="T57" fmla="*/ 11 h 21"/>
                  <a:gd name="T58" fmla="*/ 41 w 57"/>
                  <a:gd name="T59" fmla="*/ 8 h 21"/>
                  <a:gd name="T60" fmla="*/ 41 w 57"/>
                  <a:gd name="T61" fmla="*/ 8 h 21"/>
                  <a:gd name="T62" fmla="*/ 43 w 57"/>
                  <a:gd name="T63" fmla="*/ 9 h 21"/>
                  <a:gd name="T64" fmla="*/ 53 w 57"/>
                  <a:gd name="T65" fmla="*/ 12 h 21"/>
                  <a:gd name="T66" fmla="*/ 53 w 57"/>
                  <a:gd name="T67" fmla="*/ 12 h 21"/>
                  <a:gd name="T68" fmla="*/ 53 w 57"/>
                  <a:gd name="T69" fmla="*/ 12 h 21"/>
                  <a:gd name="T70" fmla="*/ 54 w 57"/>
                  <a:gd name="T71" fmla="*/ 13 h 21"/>
                  <a:gd name="T72" fmla="*/ 54 w 57"/>
                  <a:gd name="T73" fmla="*/ 12 h 21"/>
                  <a:gd name="T74" fmla="*/ 54 w 57"/>
                  <a:gd name="T75" fmla="*/ 11 h 21"/>
                  <a:gd name="T76" fmla="*/ 54 w 57"/>
                  <a:gd name="T77" fmla="*/ 10 h 21"/>
                  <a:gd name="T78" fmla="*/ 55 w 57"/>
                  <a:gd name="T79" fmla="*/ 9 h 21"/>
                  <a:gd name="T80" fmla="*/ 55 w 57"/>
                  <a:gd name="T81" fmla="*/ 9 h 21"/>
                  <a:gd name="T82" fmla="*/ 56 w 57"/>
                  <a:gd name="T83" fmla="*/ 7 h 21"/>
                  <a:gd name="T84" fmla="*/ 56 w 57"/>
                  <a:gd name="T85" fmla="*/ 6 h 21"/>
                  <a:gd name="T86" fmla="*/ 57 w 57"/>
                  <a:gd name="T87" fmla="*/ 5 h 21"/>
                  <a:gd name="T88" fmla="*/ 57 w 57"/>
                  <a:gd name="T89" fmla="*/ 5 h 21"/>
                  <a:gd name="T90" fmla="*/ 57 w 57"/>
                  <a:gd name="T91" fmla="*/ 5 h 21"/>
                  <a:gd name="T92" fmla="*/ 56 w 57"/>
                  <a:gd name="T93" fmla="*/ 5 h 21"/>
                  <a:gd name="T94" fmla="*/ 55 w 57"/>
                  <a:gd name="T95" fmla="*/ 4 h 21"/>
                  <a:gd name="T96" fmla="*/ 54 w 57"/>
                  <a:gd name="T97" fmla="*/ 4 h 21"/>
                  <a:gd name="T98" fmla="*/ 54 w 57"/>
                  <a:gd name="T99" fmla="*/ 4 h 21"/>
                  <a:gd name="T100" fmla="*/ 54 w 57"/>
                  <a:gd name="T101" fmla="*/ 4 h 21"/>
                  <a:gd name="T102" fmla="*/ 53 w 57"/>
                  <a:gd name="T103" fmla="*/ 4 h 21"/>
                  <a:gd name="T104" fmla="*/ 53 w 57"/>
                  <a:gd name="T105" fmla="*/ 3 h 21"/>
                  <a:gd name="T106" fmla="*/ 45 w 57"/>
                  <a:gd name="T107" fmla="*/ 2 h 21"/>
                  <a:gd name="T108" fmla="*/ 40 w 57"/>
                  <a:gd name="T109" fmla="*/ 1 h 21"/>
                  <a:gd name="T110" fmla="*/ 37 w 57"/>
                  <a:gd name="T111" fmla="*/ 1 h 21"/>
                  <a:gd name="T112" fmla="*/ 33 w 57"/>
                  <a:gd name="T113" fmla="*/ 1 h 21"/>
                  <a:gd name="T114" fmla="*/ 26 w 57"/>
                  <a:gd name="T115" fmla="*/ 0 h 21"/>
                  <a:gd name="T116" fmla="*/ 25 w 57"/>
                  <a:gd name="T117" fmla="*/ 0 h 21"/>
                  <a:gd name="T118" fmla="*/ 19 w 57"/>
                  <a:gd name="T119" fmla="*/ 0 h 21"/>
                  <a:gd name="T120" fmla="*/ 18 w 57"/>
                  <a:gd name="T121" fmla="*/ 0 h 21"/>
                  <a:gd name="T122" fmla="*/ 18 w 57"/>
                  <a:gd name="T1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21">
                    <a:moveTo>
                      <a:pt x="18" y="0"/>
                    </a:moveTo>
                    <a:cubicBezTo>
                      <a:pt x="18" y="0"/>
                      <a:pt x="17" y="0"/>
                      <a:pt x="17" y="0"/>
                    </a:cubicBezTo>
                    <a:cubicBezTo>
                      <a:pt x="17" y="1"/>
                      <a:pt x="17" y="1"/>
                      <a:pt x="16" y="1"/>
                    </a:cubicBezTo>
                    <a:cubicBezTo>
                      <a:pt x="16" y="1"/>
                      <a:pt x="16" y="1"/>
                      <a:pt x="16" y="2"/>
                    </a:cubicBezTo>
                    <a:cubicBezTo>
                      <a:pt x="15" y="2"/>
                      <a:pt x="15" y="2"/>
                      <a:pt x="15" y="2"/>
                    </a:cubicBezTo>
                    <a:cubicBezTo>
                      <a:pt x="15" y="2"/>
                      <a:pt x="15" y="3"/>
                      <a:pt x="14" y="3"/>
                    </a:cubicBezTo>
                    <a:cubicBezTo>
                      <a:pt x="14" y="3"/>
                      <a:pt x="14" y="3"/>
                      <a:pt x="14" y="4"/>
                    </a:cubicBezTo>
                    <a:cubicBezTo>
                      <a:pt x="10" y="9"/>
                      <a:pt x="5" y="10"/>
                      <a:pt x="2" y="10"/>
                    </a:cubicBezTo>
                    <a:cubicBezTo>
                      <a:pt x="1" y="10"/>
                      <a:pt x="1" y="10"/>
                      <a:pt x="1" y="10"/>
                    </a:cubicBezTo>
                    <a:cubicBezTo>
                      <a:pt x="1" y="10"/>
                      <a:pt x="1" y="10"/>
                      <a:pt x="1" y="10"/>
                    </a:cubicBezTo>
                    <a:cubicBezTo>
                      <a:pt x="1" y="10"/>
                      <a:pt x="1" y="10"/>
                      <a:pt x="1" y="10"/>
                    </a:cubicBezTo>
                    <a:cubicBezTo>
                      <a:pt x="1" y="10"/>
                      <a:pt x="1" y="10"/>
                      <a:pt x="1" y="10"/>
                    </a:cubicBezTo>
                    <a:cubicBezTo>
                      <a:pt x="1" y="10"/>
                      <a:pt x="1" y="11"/>
                      <a:pt x="1" y="11"/>
                    </a:cubicBezTo>
                    <a:cubicBezTo>
                      <a:pt x="1" y="11"/>
                      <a:pt x="1" y="11"/>
                      <a:pt x="1" y="11"/>
                    </a:cubicBezTo>
                    <a:cubicBezTo>
                      <a:pt x="1" y="11"/>
                      <a:pt x="0" y="11"/>
                      <a:pt x="0" y="11"/>
                    </a:cubicBezTo>
                    <a:cubicBezTo>
                      <a:pt x="0" y="11"/>
                      <a:pt x="0" y="12"/>
                      <a:pt x="0" y="12"/>
                    </a:cubicBezTo>
                    <a:cubicBezTo>
                      <a:pt x="0" y="12"/>
                      <a:pt x="0" y="12"/>
                      <a:pt x="1" y="13"/>
                    </a:cubicBezTo>
                    <a:cubicBezTo>
                      <a:pt x="1" y="13"/>
                      <a:pt x="1" y="13"/>
                      <a:pt x="1" y="14"/>
                    </a:cubicBezTo>
                    <a:cubicBezTo>
                      <a:pt x="1" y="14"/>
                      <a:pt x="1" y="14"/>
                      <a:pt x="2" y="15"/>
                    </a:cubicBezTo>
                    <a:cubicBezTo>
                      <a:pt x="2" y="15"/>
                      <a:pt x="2" y="15"/>
                      <a:pt x="2" y="15"/>
                    </a:cubicBezTo>
                    <a:cubicBezTo>
                      <a:pt x="2" y="16"/>
                      <a:pt x="3" y="17"/>
                      <a:pt x="3" y="18"/>
                    </a:cubicBezTo>
                    <a:cubicBezTo>
                      <a:pt x="3" y="18"/>
                      <a:pt x="3" y="18"/>
                      <a:pt x="3" y="18"/>
                    </a:cubicBezTo>
                    <a:cubicBezTo>
                      <a:pt x="3" y="18"/>
                      <a:pt x="4" y="18"/>
                      <a:pt x="4" y="18"/>
                    </a:cubicBezTo>
                    <a:cubicBezTo>
                      <a:pt x="4" y="19"/>
                      <a:pt x="4" y="19"/>
                      <a:pt x="4" y="19"/>
                    </a:cubicBezTo>
                    <a:cubicBezTo>
                      <a:pt x="5" y="20"/>
                      <a:pt x="7" y="20"/>
                      <a:pt x="9" y="21"/>
                    </a:cubicBezTo>
                    <a:cubicBezTo>
                      <a:pt x="10" y="21"/>
                      <a:pt x="11" y="21"/>
                      <a:pt x="12" y="21"/>
                    </a:cubicBezTo>
                    <a:cubicBezTo>
                      <a:pt x="14" y="21"/>
                      <a:pt x="16" y="20"/>
                      <a:pt x="16" y="20"/>
                    </a:cubicBezTo>
                    <a:cubicBezTo>
                      <a:pt x="17" y="15"/>
                      <a:pt x="30" y="15"/>
                      <a:pt x="30" y="15"/>
                    </a:cubicBezTo>
                    <a:cubicBezTo>
                      <a:pt x="31" y="15"/>
                      <a:pt x="34" y="13"/>
                      <a:pt x="35" y="11"/>
                    </a:cubicBezTo>
                    <a:cubicBezTo>
                      <a:pt x="38" y="9"/>
                      <a:pt x="39" y="8"/>
                      <a:pt x="41" y="8"/>
                    </a:cubicBezTo>
                    <a:cubicBezTo>
                      <a:pt x="41" y="8"/>
                      <a:pt x="41" y="8"/>
                      <a:pt x="41" y="8"/>
                    </a:cubicBezTo>
                    <a:cubicBezTo>
                      <a:pt x="42" y="8"/>
                      <a:pt x="42" y="8"/>
                      <a:pt x="43" y="9"/>
                    </a:cubicBezTo>
                    <a:cubicBezTo>
                      <a:pt x="47" y="9"/>
                      <a:pt x="51" y="10"/>
                      <a:pt x="53" y="12"/>
                    </a:cubicBezTo>
                    <a:cubicBezTo>
                      <a:pt x="53" y="12"/>
                      <a:pt x="53" y="12"/>
                      <a:pt x="53" y="12"/>
                    </a:cubicBezTo>
                    <a:cubicBezTo>
                      <a:pt x="53" y="12"/>
                      <a:pt x="53" y="12"/>
                      <a:pt x="53" y="12"/>
                    </a:cubicBezTo>
                    <a:cubicBezTo>
                      <a:pt x="54" y="13"/>
                      <a:pt x="54" y="13"/>
                      <a:pt x="54" y="13"/>
                    </a:cubicBezTo>
                    <a:cubicBezTo>
                      <a:pt x="54" y="13"/>
                      <a:pt x="54" y="12"/>
                      <a:pt x="54" y="12"/>
                    </a:cubicBezTo>
                    <a:cubicBezTo>
                      <a:pt x="54" y="12"/>
                      <a:pt x="54" y="11"/>
                      <a:pt x="54" y="11"/>
                    </a:cubicBezTo>
                    <a:cubicBezTo>
                      <a:pt x="54" y="11"/>
                      <a:pt x="54" y="10"/>
                      <a:pt x="54" y="10"/>
                    </a:cubicBezTo>
                    <a:cubicBezTo>
                      <a:pt x="55" y="10"/>
                      <a:pt x="55" y="9"/>
                      <a:pt x="55" y="9"/>
                    </a:cubicBezTo>
                    <a:cubicBezTo>
                      <a:pt x="55" y="9"/>
                      <a:pt x="55" y="9"/>
                      <a:pt x="55" y="9"/>
                    </a:cubicBezTo>
                    <a:cubicBezTo>
                      <a:pt x="55" y="8"/>
                      <a:pt x="56" y="7"/>
                      <a:pt x="56" y="7"/>
                    </a:cubicBezTo>
                    <a:cubicBezTo>
                      <a:pt x="56" y="7"/>
                      <a:pt x="56" y="7"/>
                      <a:pt x="56" y="6"/>
                    </a:cubicBezTo>
                    <a:cubicBezTo>
                      <a:pt x="57" y="6"/>
                      <a:pt x="57" y="6"/>
                      <a:pt x="57" y="5"/>
                    </a:cubicBezTo>
                    <a:cubicBezTo>
                      <a:pt x="57" y="5"/>
                      <a:pt x="57" y="5"/>
                      <a:pt x="57" y="5"/>
                    </a:cubicBezTo>
                    <a:cubicBezTo>
                      <a:pt x="57" y="5"/>
                      <a:pt x="57" y="5"/>
                      <a:pt x="57" y="5"/>
                    </a:cubicBezTo>
                    <a:cubicBezTo>
                      <a:pt x="57" y="5"/>
                      <a:pt x="56" y="5"/>
                      <a:pt x="56" y="5"/>
                    </a:cubicBezTo>
                    <a:cubicBezTo>
                      <a:pt x="56" y="5"/>
                      <a:pt x="55" y="4"/>
                      <a:pt x="55" y="4"/>
                    </a:cubicBezTo>
                    <a:cubicBezTo>
                      <a:pt x="55" y="4"/>
                      <a:pt x="55" y="4"/>
                      <a:pt x="54" y="4"/>
                    </a:cubicBezTo>
                    <a:cubicBezTo>
                      <a:pt x="54" y="4"/>
                      <a:pt x="54" y="4"/>
                      <a:pt x="54" y="4"/>
                    </a:cubicBezTo>
                    <a:cubicBezTo>
                      <a:pt x="54" y="4"/>
                      <a:pt x="54" y="4"/>
                      <a:pt x="54" y="4"/>
                    </a:cubicBezTo>
                    <a:cubicBezTo>
                      <a:pt x="54" y="4"/>
                      <a:pt x="54" y="4"/>
                      <a:pt x="53" y="4"/>
                    </a:cubicBezTo>
                    <a:cubicBezTo>
                      <a:pt x="53" y="4"/>
                      <a:pt x="53" y="3"/>
                      <a:pt x="53" y="3"/>
                    </a:cubicBezTo>
                    <a:cubicBezTo>
                      <a:pt x="52" y="3"/>
                      <a:pt x="48" y="1"/>
                      <a:pt x="45" y="2"/>
                    </a:cubicBezTo>
                    <a:cubicBezTo>
                      <a:pt x="43" y="2"/>
                      <a:pt x="41" y="1"/>
                      <a:pt x="40" y="1"/>
                    </a:cubicBezTo>
                    <a:cubicBezTo>
                      <a:pt x="39" y="1"/>
                      <a:pt x="38" y="0"/>
                      <a:pt x="37" y="1"/>
                    </a:cubicBezTo>
                    <a:cubicBezTo>
                      <a:pt x="36" y="1"/>
                      <a:pt x="35" y="1"/>
                      <a:pt x="33" y="1"/>
                    </a:cubicBezTo>
                    <a:cubicBezTo>
                      <a:pt x="31" y="1"/>
                      <a:pt x="27" y="1"/>
                      <a:pt x="26" y="0"/>
                    </a:cubicBezTo>
                    <a:cubicBezTo>
                      <a:pt x="26" y="0"/>
                      <a:pt x="25" y="0"/>
                      <a:pt x="25" y="0"/>
                    </a:cubicBezTo>
                    <a:cubicBezTo>
                      <a:pt x="23" y="1"/>
                      <a:pt x="21" y="1"/>
                      <a:pt x="19" y="0"/>
                    </a:cubicBezTo>
                    <a:cubicBezTo>
                      <a:pt x="19" y="0"/>
                      <a:pt x="18" y="0"/>
                      <a:pt x="18" y="0"/>
                    </a:cubicBezTo>
                    <a:cubicBezTo>
                      <a:pt x="18" y="0"/>
                      <a:pt x="1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6" name="Freeform 1197"/>
              <p:cNvSpPr>
                <a:spLocks/>
              </p:cNvSpPr>
              <p:nvPr/>
            </p:nvSpPr>
            <p:spPr bwMode="auto">
              <a:xfrm>
                <a:off x="2442" y="3334"/>
                <a:ext cx="31" cy="62"/>
              </a:xfrm>
              <a:custGeom>
                <a:avLst/>
                <a:gdLst>
                  <a:gd name="T0" fmla="*/ 9 w 33"/>
                  <a:gd name="T1" fmla="*/ 7 h 64"/>
                  <a:gd name="T2" fmla="*/ 1 w 33"/>
                  <a:gd name="T3" fmla="*/ 36 h 64"/>
                  <a:gd name="T4" fmla="*/ 0 w 33"/>
                  <a:gd name="T5" fmla="*/ 38 h 64"/>
                  <a:gd name="T6" fmla="*/ 3 w 33"/>
                  <a:gd name="T7" fmla="*/ 41 h 64"/>
                  <a:gd name="T8" fmla="*/ 5 w 33"/>
                  <a:gd name="T9" fmla="*/ 43 h 64"/>
                  <a:gd name="T10" fmla="*/ 8 w 33"/>
                  <a:gd name="T11" fmla="*/ 61 h 64"/>
                  <a:gd name="T12" fmla="*/ 8 w 33"/>
                  <a:gd name="T13" fmla="*/ 64 h 64"/>
                  <a:gd name="T14" fmla="*/ 10 w 33"/>
                  <a:gd name="T15" fmla="*/ 64 h 64"/>
                  <a:gd name="T16" fmla="*/ 10 w 33"/>
                  <a:gd name="T17" fmla="*/ 64 h 64"/>
                  <a:gd name="T18" fmla="*/ 12 w 33"/>
                  <a:gd name="T19" fmla="*/ 64 h 64"/>
                  <a:gd name="T20" fmla="*/ 14 w 33"/>
                  <a:gd name="T21" fmla="*/ 64 h 64"/>
                  <a:gd name="T22" fmla="*/ 20 w 33"/>
                  <a:gd name="T23" fmla="*/ 63 h 64"/>
                  <a:gd name="T24" fmla="*/ 20 w 33"/>
                  <a:gd name="T25" fmla="*/ 63 h 64"/>
                  <a:gd name="T26" fmla="*/ 20 w 33"/>
                  <a:gd name="T27" fmla="*/ 63 h 64"/>
                  <a:gd name="T28" fmla="*/ 20 w 33"/>
                  <a:gd name="T29" fmla="*/ 62 h 64"/>
                  <a:gd name="T30" fmla="*/ 20 w 33"/>
                  <a:gd name="T31" fmla="*/ 62 h 64"/>
                  <a:gd name="T32" fmla="*/ 20 w 33"/>
                  <a:gd name="T33" fmla="*/ 60 h 64"/>
                  <a:gd name="T34" fmla="*/ 25 w 33"/>
                  <a:gd name="T35" fmla="*/ 52 h 64"/>
                  <a:gd name="T36" fmla="*/ 24 w 33"/>
                  <a:gd name="T37" fmla="*/ 50 h 64"/>
                  <a:gd name="T38" fmla="*/ 22 w 33"/>
                  <a:gd name="T39" fmla="*/ 49 h 64"/>
                  <a:gd name="T40" fmla="*/ 22 w 33"/>
                  <a:gd name="T41" fmla="*/ 44 h 64"/>
                  <a:gd name="T42" fmla="*/ 25 w 33"/>
                  <a:gd name="T43" fmla="*/ 40 h 64"/>
                  <a:gd name="T44" fmla="*/ 22 w 33"/>
                  <a:gd name="T45" fmla="*/ 37 h 64"/>
                  <a:gd name="T46" fmla="*/ 20 w 33"/>
                  <a:gd name="T47" fmla="*/ 32 h 64"/>
                  <a:gd name="T48" fmla="*/ 25 w 33"/>
                  <a:gd name="T49" fmla="*/ 29 h 64"/>
                  <a:gd name="T50" fmla="*/ 25 w 33"/>
                  <a:gd name="T51" fmla="*/ 29 h 64"/>
                  <a:gd name="T52" fmla="*/ 27 w 33"/>
                  <a:gd name="T53" fmla="*/ 22 h 64"/>
                  <a:gd name="T54" fmla="*/ 26 w 33"/>
                  <a:gd name="T55" fmla="*/ 17 h 64"/>
                  <a:gd name="T56" fmla="*/ 25 w 33"/>
                  <a:gd name="T57" fmla="*/ 13 h 64"/>
                  <a:gd name="T58" fmla="*/ 30 w 33"/>
                  <a:gd name="T59" fmla="*/ 8 h 64"/>
                  <a:gd name="T60" fmla="*/ 33 w 33"/>
                  <a:gd name="T61" fmla="*/ 6 h 64"/>
                  <a:gd name="T62" fmla="*/ 30 w 33"/>
                  <a:gd name="T63" fmla="*/ 2 h 64"/>
                  <a:gd name="T64" fmla="*/ 26 w 33"/>
                  <a:gd name="T65" fmla="*/ 2 h 64"/>
                  <a:gd name="T66" fmla="*/ 25 w 33"/>
                  <a:gd name="T67" fmla="*/ 3 h 64"/>
                  <a:gd name="T68" fmla="*/ 23 w 33"/>
                  <a:gd name="T69" fmla="*/ 4 h 64"/>
                  <a:gd name="T70" fmla="*/ 21 w 33"/>
                  <a:gd name="T71" fmla="*/ 3 h 64"/>
                  <a:gd name="T72" fmla="*/ 21 w 33"/>
                  <a:gd name="T73" fmla="*/ 3 h 64"/>
                  <a:gd name="T74" fmla="*/ 19 w 33"/>
                  <a:gd name="T75" fmla="*/ 3 h 64"/>
                  <a:gd name="T76" fmla="*/ 17 w 33"/>
                  <a:gd name="T77" fmla="*/ 3 h 64"/>
                  <a:gd name="T78" fmla="*/ 16 w 33"/>
                  <a:gd name="T79" fmla="*/ 3 h 64"/>
                  <a:gd name="T80" fmla="*/ 16 w 33"/>
                  <a:gd name="T81" fmla="*/ 3 h 64"/>
                  <a:gd name="T82" fmla="*/ 15 w 33"/>
                  <a:gd name="T83" fmla="*/ 3 h 64"/>
                  <a:gd name="T84" fmla="*/ 15 w 33"/>
                  <a:gd name="T85" fmla="*/ 3 h 64"/>
                  <a:gd name="T86" fmla="*/ 14 w 33"/>
                  <a:gd name="T87" fmla="*/ 3 h 64"/>
                  <a:gd name="T88" fmla="*/ 14 w 33"/>
                  <a:gd name="T89" fmla="*/ 3 h 64"/>
                  <a:gd name="T90" fmla="*/ 14 w 33"/>
                  <a:gd name="T91" fmla="*/ 2 h 64"/>
                  <a:gd name="T92" fmla="*/ 13 w 33"/>
                  <a:gd name="T93" fmla="*/ 2 h 64"/>
                  <a:gd name="T94" fmla="*/ 13 w 33"/>
                  <a:gd name="T95" fmla="*/ 2 h 64"/>
                  <a:gd name="T96" fmla="*/ 12 w 33"/>
                  <a:gd name="T97" fmla="*/ 1 h 64"/>
                  <a:gd name="T98" fmla="*/ 12 w 33"/>
                  <a:gd name="T99" fmla="*/ 1 h 64"/>
                  <a:gd name="T100" fmla="*/ 12 w 33"/>
                  <a:gd name="T101" fmla="*/ 1 h 64"/>
                  <a:gd name="T102" fmla="*/ 12 w 33"/>
                  <a:gd name="T103" fmla="*/ 0 h 64"/>
                  <a:gd name="T104" fmla="*/ 12 w 33"/>
                  <a:gd name="T105" fmla="*/ 0 h 64"/>
                  <a:gd name="T106" fmla="*/ 11 w 33"/>
                  <a:gd name="T107" fmla="*/ 0 h 64"/>
                  <a:gd name="T108" fmla="*/ 10 w 33"/>
                  <a:gd name="T109" fmla="*/ 1 h 64"/>
                  <a:gd name="T110" fmla="*/ 9 w 33"/>
                  <a:gd name="T111" fmla="*/ 2 h 64"/>
                  <a:gd name="T112" fmla="*/ 8 w 33"/>
                  <a:gd name="T113" fmla="*/ 2 h 64"/>
                  <a:gd name="T114" fmla="*/ 9 w 33"/>
                  <a:gd name="T11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64">
                    <a:moveTo>
                      <a:pt x="9" y="7"/>
                    </a:moveTo>
                    <a:cubicBezTo>
                      <a:pt x="11" y="11"/>
                      <a:pt x="6" y="31"/>
                      <a:pt x="1" y="36"/>
                    </a:cubicBezTo>
                    <a:cubicBezTo>
                      <a:pt x="0" y="38"/>
                      <a:pt x="0" y="38"/>
                      <a:pt x="0" y="38"/>
                    </a:cubicBezTo>
                    <a:cubicBezTo>
                      <a:pt x="0" y="39"/>
                      <a:pt x="2" y="40"/>
                      <a:pt x="3" y="41"/>
                    </a:cubicBezTo>
                    <a:cubicBezTo>
                      <a:pt x="4" y="42"/>
                      <a:pt x="5" y="42"/>
                      <a:pt x="5" y="43"/>
                    </a:cubicBezTo>
                    <a:cubicBezTo>
                      <a:pt x="10" y="46"/>
                      <a:pt x="9" y="55"/>
                      <a:pt x="8" y="61"/>
                    </a:cubicBezTo>
                    <a:cubicBezTo>
                      <a:pt x="8" y="62"/>
                      <a:pt x="8" y="63"/>
                      <a:pt x="8" y="64"/>
                    </a:cubicBezTo>
                    <a:cubicBezTo>
                      <a:pt x="8" y="64"/>
                      <a:pt x="8" y="64"/>
                      <a:pt x="10" y="64"/>
                    </a:cubicBezTo>
                    <a:cubicBezTo>
                      <a:pt x="10" y="64"/>
                      <a:pt x="10" y="64"/>
                      <a:pt x="10" y="64"/>
                    </a:cubicBezTo>
                    <a:cubicBezTo>
                      <a:pt x="10" y="64"/>
                      <a:pt x="11" y="64"/>
                      <a:pt x="12" y="64"/>
                    </a:cubicBezTo>
                    <a:cubicBezTo>
                      <a:pt x="13" y="64"/>
                      <a:pt x="14" y="64"/>
                      <a:pt x="14" y="64"/>
                    </a:cubicBezTo>
                    <a:cubicBezTo>
                      <a:pt x="16" y="64"/>
                      <a:pt x="18" y="63"/>
                      <a:pt x="20" y="63"/>
                    </a:cubicBezTo>
                    <a:cubicBezTo>
                      <a:pt x="20" y="63"/>
                      <a:pt x="20" y="63"/>
                      <a:pt x="20" y="63"/>
                    </a:cubicBezTo>
                    <a:cubicBezTo>
                      <a:pt x="20" y="63"/>
                      <a:pt x="20" y="63"/>
                      <a:pt x="20" y="63"/>
                    </a:cubicBezTo>
                    <a:cubicBezTo>
                      <a:pt x="20" y="62"/>
                      <a:pt x="20" y="62"/>
                      <a:pt x="20" y="62"/>
                    </a:cubicBezTo>
                    <a:cubicBezTo>
                      <a:pt x="20" y="62"/>
                      <a:pt x="20" y="62"/>
                      <a:pt x="20" y="62"/>
                    </a:cubicBezTo>
                    <a:cubicBezTo>
                      <a:pt x="20" y="61"/>
                      <a:pt x="20" y="61"/>
                      <a:pt x="20" y="60"/>
                    </a:cubicBezTo>
                    <a:cubicBezTo>
                      <a:pt x="20" y="58"/>
                      <a:pt x="20" y="53"/>
                      <a:pt x="25" y="52"/>
                    </a:cubicBezTo>
                    <a:cubicBezTo>
                      <a:pt x="25" y="51"/>
                      <a:pt x="24" y="51"/>
                      <a:pt x="24" y="50"/>
                    </a:cubicBezTo>
                    <a:cubicBezTo>
                      <a:pt x="23" y="50"/>
                      <a:pt x="23" y="50"/>
                      <a:pt x="22" y="49"/>
                    </a:cubicBezTo>
                    <a:cubicBezTo>
                      <a:pt x="21" y="48"/>
                      <a:pt x="21" y="45"/>
                      <a:pt x="22" y="44"/>
                    </a:cubicBezTo>
                    <a:cubicBezTo>
                      <a:pt x="23" y="42"/>
                      <a:pt x="24" y="41"/>
                      <a:pt x="25" y="40"/>
                    </a:cubicBezTo>
                    <a:cubicBezTo>
                      <a:pt x="24" y="40"/>
                      <a:pt x="23" y="39"/>
                      <a:pt x="22" y="37"/>
                    </a:cubicBezTo>
                    <a:cubicBezTo>
                      <a:pt x="20" y="35"/>
                      <a:pt x="20" y="33"/>
                      <a:pt x="20" y="32"/>
                    </a:cubicBezTo>
                    <a:cubicBezTo>
                      <a:pt x="21" y="30"/>
                      <a:pt x="24" y="29"/>
                      <a:pt x="25" y="29"/>
                    </a:cubicBezTo>
                    <a:cubicBezTo>
                      <a:pt x="25" y="29"/>
                      <a:pt x="25" y="29"/>
                      <a:pt x="25" y="29"/>
                    </a:cubicBezTo>
                    <a:cubicBezTo>
                      <a:pt x="25" y="27"/>
                      <a:pt x="25" y="24"/>
                      <a:pt x="27" y="22"/>
                    </a:cubicBezTo>
                    <a:cubicBezTo>
                      <a:pt x="28" y="21"/>
                      <a:pt x="27" y="19"/>
                      <a:pt x="26" y="17"/>
                    </a:cubicBezTo>
                    <a:cubicBezTo>
                      <a:pt x="26" y="15"/>
                      <a:pt x="25" y="14"/>
                      <a:pt x="25" y="13"/>
                    </a:cubicBezTo>
                    <a:cubicBezTo>
                      <a:pt x="25" y="10"/>
                      <a:pt x="28" y="9"/>
                      <a:pt x="30" y="8"/>
                    </a:cubicBezTo>
                    <a:cubicBezTo>
                      <a:pt x="31" y="7"/>
                      <a:pt x="32" y="7"/>
                      <a:pt x="33" y="6"/>
                    </a:cubicBezTo>
                    <a:cubicBezTo>
                      <a:pt x="32" y="5"/>
                      <a:pt x="30" y="4"/>
                      <a:pt x="30" y="2"/>
                    </a:cubicBezTo>
                    <a:cubicBezTo>
                      <a:pt x="30" y="2"/>
                      <a:pt x="28" y="1"/>
                      <a:pt x="26" y="2"/>
                    </a:cubicBezTo>
                    <a:cubicBezTo>
                      <a:pt x="26" y="3"/>
                      <a:pt x="26" y="3"/>
                      <a:pt x="25" y="3"/>
                    </a:cubicBezTo>
                    <a:cubicBezTo>
                      <a:pt x="24" y="4"/>
                      <a:pt x="24" y="4"/>
                      <a:pt x="23" y="4"/>
                    </a:cubicBezTo>
                    <a:cubicBezTo>
                      <a:pt x="22" y="4"/>
                      <a:pt x="22" y="3"/>
                      <a:pt x="21" y="3"/>
                    </a:cubicBezTo>
                    <a:cubicBezTo>
                      <a:pt x="21" y="3"/>
                      <a:pt x="21" y="3"/>
                      <a:pt x="21" y="3"/>
                    </a:cubicBezTo>
                    <a:cubicBezTo>
                      <a:pt x="20" y="3"/>
                      <a:pt x="20" y="3"/>
                      <a:pt x="19" y="3"/>
                    </a:cubicBezTo>
                    <a:cubicBezTo>
                      <a:pt x="18" y="3"/>
                      <a:pt x="18" y="3"/>
                      <a:pt x="17" y="3"/>
                    </a:cubicBezTo>
                    <a:cubicBezTo>
                      <a:pt x="17" y="3"/>
                      <a:pt x="17" y="3"/>
                      <a:pt x="16" y="3"/>
                    </a:cubicBezTo>
                    <a:cubicBezTo>
                      <a:pt x="16" y="3"/>
                      <a:pt x="16" y="3"/>
                      <a:pt x="16" y="3"/>
                    </a:cubicBezTo>
                    <a:cubicBezTo>
                      <a:pt x="16" y="3"/>
                      <a:pt x="16" y="3"/>
                      <a:pt x="15" y="3"/>
                    </a:cubicBezTo>
                    <a:cubicBezTo>
                      <a:pt x="15" y="3"/>
                      <a:pt x="15" y="3"/>
                      <a:pt x="15" y="3"/>
                    </a:cubicBezTo>
                    <a:cubicBezTo>
                      <a:pt x="14" y="3"/>
                      <a:pt x="14" y="3"/>
                      <a:pt x="14" y="3"/>
                    </a:cubicBezTo>
                    <a:cubicBezTo>
                      <a:pt x="14" y="3"/>
                      <a:pt x="14" y="3"/>
                      <a:pt x="14" y="3"/>
                    </a:cubicBezTo>
                    <a:cubicBezTo>
                      <a:pt x="14" y="2"/>
                      <a:pt x="14" y="2"/>
                      <a:pt x="14" y="2"/>
                    </a:cubicBezTo>
                    <a:cubicBezTo>
                      <a:pt x="13" y="2"/>
                      <a:pt x="13" y="2"/>
                      <a:pt x="13" y="2"/>
                    </a:cubicBezTo>
                    <a:cubicBezTo>
                      <a:pt x="13" y="2"/>
                      <a:pt x="13" y="2"/>
                      <a:pt x="13" y="2"/>
                    </a:cubicBezTo>
                    <a:cubicBezTo>
                      <a:pt x="13" y="2"/>
                      <a:pt x="13" y="2"/>
                      <a:pt x="12" y="1"/>
                    </a:cubicBezTo>
                    <a:cubicBezTo>
                      <a:pt x="12" y="1"/>
                      <a:pt x="12" y="1"/>
                      <a:pt x="12" y="1"/>
                    </a:cubicBezTo>
                    <a:cubicBezTo>
                      <a:pt x="12" y="1"/>
                      <a:pt x="12" y="1"/>
                      <a:pt x="12" y="1"/>
                    </a:cubicBezTo>
                    <a:cubicBezTo>
                      <a:pt x="12" y="1"/>
                      <a:pt x="12" y="0"/>
                      <a:pt x="12" y="0"/>
                    </a:cubicBezTo>
                    <a:cubicBezTo>
                      <a:pt x="12" y="0"/>
                      <a:pt x="12" y="0"/>
                      <a:pt x="12" y="0"/>
                    </a:cubicBezTo>
                    <a:cubicBezTo>
                      <a:pt x="12" y="0"/>
                      <a:pt x="11" y="0"/>
                      <a:pt x="11" y="0"/>
                    </a:cubicBezTo>
                    <a:cubicBezTo>
                      <a:pt x="11" y="1"/>
                      <a:pt x="10" y="1"/>
                      <a:pt x="10" y="1"/>
                    </a:cubicBezTo>
                    <a:cubicBezTo>
                      <a:pt x="9" y="1"/>
                      <a:pt x="9" y="1"/>
                      <a:pt x="9" y="2"/>
                    </a:cubicBezTo>
                    <a:cubicBezTo>
                      <a:pt x="9" y="2"/>
                      <a:pt x="9" y="2"/>
                      <a:pt x="8" y="2"/>
                    </a:cubicBezTo>
                    <a:cubicBezTo>
                      <a:pt x="8" y="4"/>
                      <a:pt x="8" y="6"/>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7" name="Freeform 1198"/>
              <p:cNvSpPr>
                <a:spLocks/>
              </p:cNvSpPr>
              <p:nvPr/>
            </p:nvSpPr>
            <p:spPr bwMode="auto">
              <a:xfrm>
                <a:off x="2582" y="3176"/>
                <a:ext cx="39" cy="32"/>
              </a:xfrm>
              <a:custGeom>
                <a:avLst/>
                <a:gdLst>
                  <a:gd name="T0" fmla="*/ 27 w 40"/>
                  <a:gd name="T1" fmla="*/ 31 h 33"/>
                  <a:gd name="T2" fmla="*/ 28 w 40"/>
                  <a:gd name="T3" fmla="*/ 28 h 33"/>
                  <a:gd name="T4" fmla="*/ 28 w 40"/>
                  <a:gd name="T5" fmla="*/ 26 h 33"/>
                  <a:gd name="T6" fmla="*/ 30 w 40"/>
                  <a:gd name="T7" fmla="*/ 22 h 33"/>
                  <a:gd name="T8" fmla="*/ 37 w 40"/>
                  <a:gd name="T9" fmla="*/ 16 h 33"/>
                  <a:gd name="T10" fmla="*/ 35 w 40"/>
                  <a:gd name="T11" fmla="*/ 13 h 33"/>
                  <a:gd name="T12" fmla="*/ 33 w 40"/>
                  <a:gd name="T13" fmla="*/ 11 h 33"/>
                  <a:gd name="T14" fmla="*/ 36 w 40"/>
                  <a:gd name="T15" fmla="*/ 8 h 33"/>
                  <a:gd name="T16" fmla="*/ 39 w 40"/>
                  <a:gd name="T17" fmla="*/ 4 h 33"/>
                  <a:gd name="T18" fmla="*/ 40 w 40"/>
                  <a:gd name="T19" fmla="*/ 4 h 33"/>
                  <a:gd name="T20" fmla="*/ 40 w 40"/>
                  <a:gd name="T21" fmla="*/ 3 h 33"/>
                  <a:gd name="T22" fmla="*/ 39 w 40"/>
                  <a:gd name="T23" fmla="*/ 2 h 33"/>
                  <a:gd name="T24" fmla="*/ 37 w 40"/>
                  <a:gd name="T25" fmla="*/ 1 h 33"/>
                  <a:gd name="T26" fmla="*/ 27 w 40"/>
                  <a:gd name="T27" fmla="*/ 1 h 33"/>
                  <a:gd name="T28" fmla="*/ 23 w 40"/>
                  <a:gd name="T29" fmla="*/ 6 h 33"/>
                  <a:gd name="T30" fmla="*/ 19 w 40"/>
                  <a:gd name="T31" fmla="*/ 11 h 33"/>
                  <a:gd name="T32" fmla="*/ 14 w 40"/>
                  <a:gd name="T33" fmla="*/ 9 h 33"/>
                  <a:gd name="T34" fmla="*/ 10 w 40"/>
                  <a:gd name="T35" fmla="*/ 16 h 33"/>
                  <a:gd name="T36" fmla="*/ 0 w 40"/>
                  <a:gd name="T37" fmla="*/ 30 h 33"/>
                  <a:gd name="T38" fmla="*/ 1 w 40"/>
                  <a:gd name="T39" fmla="*/ 30 h 33"/>
                  <a:gd name="T40" fmla="*/ 2 w 40"/>
                  <a:gd name="T41" fmla="*/ 30 h 33"/>
                  <a:gd name="T42" fmla="*/ 4 w 40"/>
                  <a:gd name="T43" fmla="*/ 30 h 33"/>
                  <a:gd name="T44" fmla="*/ 5 w 40"/>
                  <a:gd name="T45" fmla="*/ 29 h 33"/>
                  <a:gd name="T46" fmla="*/ 6 w 40"/>
                  <a:gd name="T47" fmla="*/ 29 h 33"/>
                  <a:gd name="T48" fmla="*/ 7 w 40"/>
                  <a:gd name="T49" fmla="*/ 28 h 33"/>
                  <a:gd name="T50" fmla="*/ 8 w 40"/>
                  <a:gd name="T51" fmla="*/ 28 h 33"/>
                  <a:gd name="T52" fmla="*/ 10 w 40"/>
                  <a:gd name="T53" fmla="*/ 26 h 33"/>
                  <a:gd name="T54" fmla="*/ 17 w 40"/>
                  <a:gd name="T55" fmla="*/ 27 h 33"/>
                  <a:gd name="T56" fmla="*/ 18 w 40"/>
                  <a:gd name="T57" fmla="*/ 27 h 33"/>
                  <a:gd name="T58" fmla="*/ 22 w 40"/>
                  <a:gd name="T59" fmla="*/ 30 h 33"/>
                  <a:gd name="T60" fmla="*/ 24 w 40"/>
                  <a:gd name="T61" fmla="*/ 31 h 33"/>
                  <a:gd name="T62" fmla="*/ 25 w 40"/>
                  <a:gd name="T63" fmla="*/ 32 h 33"/>
                  <a:gd name="T64" fmla="*/ 26 w 40"/>
                  <a:gd name="T65" fmla="*/ 33 h 33"/>
                  <a:gd name="T66" fmla="*/ 27 w 40"/>
                  <a:gd name="T6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33">
                    <a:moveTo>
                      <a:pt x="27" y="33"/>
                    </a:moveTo>
                    <a:cubicBezTo>
                      <a:pt x="27" y="33"/>
                      <a:pt x="27" y="32"/>
                      <a:pt x="27" y="31"/>
                    </a:cubicBezTo>
                    <a:cubicBezTo>
                      <a:pt x="27" y="31"/>
                      <a:pt x="27" y="31"/>
                      <a:pt x="27" y="30"/>
                    </a:cubicBezTo>
                    <a:cubicBezTo>
                      <a:pt x="27" y="30"/>
                      <a:pt x="28" y="29"/>
                      <a:pt x="28" y="28"/>
                    </a:cubicBezTo>
                    <a:cubicBezTo>
                      <a:pt x="28" y="28"/>
                      <a:pt x="28" y="28"/>
                      <a:pt x="28" y="28"/>
                    </a:cubicBezTo>
                    <a:cubicBezTo>
                      <a:pt x="28" y="28"/>
                      <a:pt x="28" y="27"/>
                      <a:pt x="28" y="26"/>
                    </a:cubicBezTo>
                    <a:cubicBezTo>
                      <a:pt x="28" y="25"/>
                      <a:pt x="27" y="23"/>
                      <a:pt x="28" y="22"/>
                    </a:cubicBezTo>
                    <a:cubicBezTo>
                      <a:pt x="29" y="22"/>
                      <a:pt x="29" y="22"/>
                      <a:pt x="30" y="22"/>
                    </a:cubicBezTo>
                    <a:cubicBezTo>
                      <a:pt x="35" y="22"/>
                      <a:pt x="35" y="21"/>
                      <a:pt x="35" y="21"/>
                    </a:cubicBezTo>
                    <a:cubicBezTo>
                      <a:pt x="35" y="18"/>
                      <a:pt x="36" y="17"/>
                      <a:pt x="37" y="16"/>
                    </a:cubicBezTo>
                    <a:cubicBezTo>
                      <a:pt x="37" y="16"/>
                      <a:pt x="37" y="16"/>
                      <a:pt x="37" y="16"/>
                    </a:cubicBezTo>
                    <a:cubicBezTo>
                      <a:pt x="37" y="15"/>
                      <a:pt x="35" y="14"/>
                      <a:pt x="35" y="13"/>
                    </a:cubicBezTo>
                    <a:cubicBezTo>
                      <a:pt x="34" y="13"/>
                      <a:pt x="34" y="12"/>
                      <a:pt x="34" y="12"/>
                    </a:cubicBezTo>
                    <a:cubicBezTo>
                      <a:pt x="33" y="11"/>
                      <a:pt x="33" y="11"/>
                      <a:pt x="33" y="11"/>
                    </a:cubicBezTo>
                    <a:cubicBezTo>
                      <a:pt x="33" y="10"/>
                      <a:pt x="33" y="10"/>
                      <a:pt x="33" y="10"/>
                    </a:cubicBezTo>
                    <a:cubicBezTo>
                      <a:pt x="34" y="9"/>
                      <a:pt x="35" y="8"/>
                      <a:pt x="36" y="8"/>
                    </a:cubicBezTo>
                    <a:cubicBezTo>
                      <a:pt x="37" y="7"/>
                      <a:pt x="38" y="6"/>
                      <a:pt x="39" y="4"/>
                    </a:cubicBezTo>
                    <a:cubicBezTo>
                      <a:pt x="39" y="4"/>
                      <a:pt x="39" y="4"/>
                      <a:pt x="39" y="4"/>
                    </a:cubicBezTo>
                    <a:cubicBezTo>
                      <a:pt x="39" y="4"/>
                      <a:pt x="39" y="4"/>
                      <a:pt x="40" y="4"/>
                    </a:cubicBezTo>
                    <a:cubicBezTo>
                      <a:pt x="40" y="4"/>
                      <a:pt x="40" y="4"/>
                      <a:pt x="40" y="4"/>
                    </a:cubicBezTo>
                    <a:cubicBezTo>
                      <a:pt x="40" y="4"/>
                      <a:pt x="40" y="4"/>
                      <a:pt x="40" y="4"/>
                    </a:cubicBezTo>
                    <a:cubicBezTo>
                      <a:pt x="40" y="4"/>
                      <a:pt x="40" y="3"/>
                      <a:pt x="40" y="3"/>
                    </a:cubicBezTo>
                    <a:cubicBezTo>
                      <a:pt x="40" y="3"/>
                      <a:pt x="40" y="3"/>
                      <a:pt x="40" y="3"/>
                    </a:cubicBezTo>
                    <a:cubicBezTo>
                      <a:pt x="40" y="2"/>
                      <a:pt x="40" y="2"/>
                      <a:pt x="39" y="2"/>
                    </a:cubicBezTo>
                    <a:cubicBezTo>
                      <a:pt x="39" y="1"/>
                      <a:pt x="39" y="1"/>
                      <a:pt x="39" y="1"/>
                    </a:cubicBezTo>
                    <a:cubicBezTo>
                      <a:pt x="39" y="2"/>
                      <a:pt x="38" y="1"/>
                      <a:pt x="37" y="1"/>
                    </a:cubicBezTo>
                    <a:cubicBezTo>
                      <a:pt x="35" y="0"/>
                      <a:pt x="32" y="0"/>
                      <a:pt x="27" y="1"/>
                    </a:cubicBezTo>
                    <a:cubicBezTo>
                      <a:pt x="27" y="1"/>
                      <a:pt x="27" y="1"/>
                      <a:pt x="27" y="1"/>
                    </a:cubicBezTo>
                    <a:cubicBezTo>
                      <a:pt x="24" y="2"/>
                      <a:pt x="23" y="4"/>
                      <a:pt x="23" y="4"/>
                    </a:cubicBezTo>
                    <a:cubicBezTo>
                      <a:pt x="23" y="5"/>
                      <a:pt x="23" y="6"/>
                      <a:pt x="23" y="6"/>
                    </a:cubicBezTo>
                    <a:cubicBezTo>
                      <a:pt x="24" y="7"/>
                      <a:pt x="24" y="8"/>
                      <a:pt x="24" y="9"/>
                    </a:cubicBezTo>
                    <a:cubicBezTo>
                      <a:pt x="23" y="11"/>
                      <a:pt x="21" y="11"/>
                      <a:pt x="19" y="11"/>
                    </a:cubicBezTo>
                    <a:cubicBezTo>
                      <a:pt x="17" y="11"/>
                      <a:pt x="15" y="10"/>
                      <a:pt x="15" y="8"/>
                    </a:cubicBezTo>
                    <a:cubicBezTo>
                      <a:pt x="14" y="8"/>
                      <a:pt x="14" y="9"/>
                      <a:pt x="14" y="9"/>
                    </a:cubicBezTo>
                    <a:cubicBezTo>
                      <a:pt x="13" y="9"/>
                      <a:pt x="13" y="10"/>
                      <a:pt x="13" y="10"/>
                    </a:cubicBezTo>
                    <a:cubicBezTo>
                      <a:pt x="14" y="13"/>
                      <a:pt x="12" y="14"/>
                      <a:pt x="10" y="16"/>
                    </a:cubicBezTo>
                    <a:cubicBezTo>
                      <a:pt x="9" y="17"/>
                      <a:pt x="8" y="18"/>
                      <a:pt x="8" y="19"/>
                    </a:cubicBezTo>
                    <a:cubicBezTo>
                      <a:pt x="9" y="23"/>
                      <a:pt x="6" y="27"/>
                      <a:pt x="0" y="30"/>
                    </a:cubicBezTo>
                    <a:cubicBezTo>
                      <a:pt x="0" y="30"/>
                      <a:pt x="0" y="30"/>
                      <a:pt x="1" y="30"/>
                    </a:cubicBezTo>
                    <a:cubicBezTo>
                      <a:pt x="1" y="30"/>
                      <a:pt x="1" y="30"/>
                      <a:pt x="1" y="30"/>
                    </a:cubicBezTo>
                    <a:cubicBezTo>
                      <a:pt x="1" y="30"/>
                      <a:pt x="1" y="30"/>
                      <a:pt x="2" y="30"/>
                    </a:cubicBezTo>
                    <a:cubicBezTo>
                      <a:pt x="2" y="30"/>
                      <a:pt x="2" y="30"/>
                      <a:pt x="2" y="30"/>
                    </a:cubicBezTo>
                    <a:cubicBezTo>
                      <a:pt x="2" y="30"/>
                      <a:pt x="3" y="30"/>
                      <a:pt x="3" y="30"/>
                    </a:cubicBezTo>
                    <a:cubicBezTo>
                      <a:pt x="3" y="30"/>
                      <a:pt x="3" y="30"/>
                      <a:pt x="4" y="30"/>
                    </a:cubicBezTo>
                    <a:cubicBezTo>
                      <a:pt x="4" y="30"/>
                      <a:pt x="4" y="30"/>
                      <a:pt x="4" y="30"/>
                    </a:cubicBezTo>
                    <a:cubicBezTo>
                      <a:pt x="4" y="29"/>
                      <a:pt x="5" y="29"/>
                      <a:pt x="5" y="29"/>
                    </a:cubicBezTo>
                    <a:cubicBezTo>
                      <a:pt x="5" y="29"/>
                      <a:pt x="5" y="29"/>
                      <a:pt x="6" y="29"/>
                    </a:cubicBezTo>
                    <a:cubicBezTo>
                      <a:pt x="6" y="29"/>
                      <a:pt x="6" y="29"/>
                      <a:pt x="6" y="29"/>
                    </a:cubicBezTo>
                    <a:cubicBezTo>
                      <a:pt x="6" y="29"/>
                      <a:pt x="6" y="29"/>
                      <a:pt x="7" y="29"/>
                    </a:cubicBezTo>
                    <a:cubicBezTo>
                      <a:pt x="7" y="29"/>
                      <a:pt x="7" y="29"/>
                      <a:pt x="7" y="28"/>
                    </a:cubicBezTo>
                    <a:cubicBezTo>
                      <a:pt x="7" y="28"/>
                      <a:pt x="8" y="28"/>
                      <a:pt x="8" y="28"/>
                    </a:cubicBezTo>
                    <a:cubicBezTo>
                      <a:pt x="8" y="28"/>
                      <a:pt x="8" y="28"/>
                      <a:pt x="8" y="28"/>
                    </a:cubicBezTo>
                    <a:cubicBezTo>
                      <a:pt x="8" y="28"/>
                      <a:pt x="9" y="28"/>
                      <a:pt x="9" y="27"/>
                    </a:cubicBezTo>
                    <a:cubicBezTo>
                      <a:pt x="9" y="27"/>
                      <a:pt x="10" y="27"/>
                      <a:pt x="10" y="26"/>
                    </a:cubicBezTo>
                    <a:cubicBezTo>
                      <a:pt x="11" y="26"/>
                      <a:pt x="12" y="26"/>
                      <a:pt x="13" y="26"/>
                    </a:cubicBezTo>
                    <a:cubicBezTo>
                      <a:pt x="14" y="26"/>
                      <a:pt x="16" y="26"/>
                      <a:pt x="17" y="27"/>
                    </a:cubicBezTo>
                    <a:cubicBezTo>
                      <a:pt x="17" y="27"/>
                      <a:pt x="17" y="27"/>
                      <a:pt x="17" y="27"/>
                    </a:cubicBezTo>
                    <a:cubicBezTo>
                      <a:pt x="17" y="27"/>
                      <a:pt x="18" y="27"/>
                      <a:pt x="18" y="27"/>
                    </a:cubicBezTo>
                    <a:cubicBezTo>
                      <a:pt x="18" y="28"/>
                      <a:pt x="19" y="28"/>
                      <a:pt x="19" y="28"/>
                    </a:cubicBezTo>
                    <a:cubicBezTo>
                      <a:pt x="20" y="29"/>
                      <a:pt x="21" y="30"/>
                      <a:pt x="22" y="30"/>
                    </a:cubicBezTo>
                    <a:cubicBezTo>
                      <a:pt x="22" y="30"/>
                      <a:pt x="23" y="31"/>
                      <a:pt x="23" y="31"/>
                    </a:cubicBezTo>
                    <a:cubicBezTo>
                      <a:pt x="23" y="31"/>
                      <a:pt x="23" y="31"/>
                      <a:pt x="24" y="31"/>
                    </a:cubicBezTo>
                    <a:cubicBezTo>
                      <a:pt x="24" y="31"/>
                      <a:pt x="24" y="31"/>
                      <a:pt x="24" y="32"/>
                    </a:cubicBezTo>
                    <a:cubicBezTo>
                      <a:pt x="25" y="32"/>
                      <a:pt x="25" y="32"/>
                      <a:pt x="25" y="32"/>
                    </a:cubicBezTo>
                    <a:cubicBezTo>
                      <a:pt x="25" y="32"/>
                      <a:pt x="25" y="32"/>
                      <a:pt x="26" y="33"/>
                    </a:cubicBezTo>
                    <a:cubicBezTo>
                      <a:pt x="26" y="33"/>
                      <a:pt x="26" y="33"/>
                      <a:pt x="26" y="33"/>
                    </a:cubicBezTo>
                    <a:cubicBezTo>
                      <a:pt x="26" y="33"/>
                      <a:pt x="27" y="33"/>
                      <a:pt x="27" y="33"/>
                    </a:cubicBezTo>
                    <a:cubicBezTo>
                      <a:pt x="27" y="33"/>
                      <a:pt x="27" y="33"/>
                      <a:pt x="2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8" name="Freeform 1199"/>
              <p:cNvSpPr>
                <a:spLocks/>
              </p:cNvSpPr>
              <p:nvPr/>
            </p:nvSpPr>
            <p:spPr bwMode="auto">
              <a:xfrm>
                <a:off x="2574" y="3204"/>
                <a:ext cx="36" cy="26"/>
              </a:xfrm>
              <a:custGeom>
                <a:avLst/>
                <a:gdLst>
                  <a:gd name="T0" fmla="*/ 32 w 38"/>
                  <a:gd name="T1" fmla="*/ 27 h 27"/>
                  <a:gd name="T2" fmla="*/ 32 w 38"/>
                  <a:gd name="T3" fmla="*/ 26 h 27"/>
                  <a:gd name="T4" fmla="*/ 32 w 38"/>
                  <a:gd name="T5" fmla="*/ 25 h 27"/>
                  <a:gd name="T6" fmla="*/ 33 w 38"/>
                  <a:gd name="T7" fmla="*/ 24 h 27"/>
                  <a:gd name="T8" fmla="*/ 33 w 38"/>
                  <a:gd name="T9" fmla="*/ 23 h 27"/>
                  <a:gd name="T10" fmla="*/ 33 w 38"/>
                  <a:gd name="T11" fmla="*/ 22 h 27"/>
                  <a:gd name="T12" fmla="*/ 33 w 38"/>
                  <a:gd name="T13" fmla="*/ 21 h 27"/>
                  <a:gd name="T14" fmla="*/ 34 w 38"/>
                  <a:gd name="T15" fmla="*/ 21 h 27"/>
                  <a:gd name="T16" fmla="*/ 34 w 38"/>
                  <a:gd name="T17" fmla="*/ 20 h 27"/>
                  <a:gd name="T18" fmla="*/ 34 w 38"/>
                  <a:gd name="T19" fmla="*/ 20 h 27"/>
                  <a:gd name="T20" fmla="*/ 35 w 38"/>
                  <a:gd name="T21" fmla="*/ 19 h 27"/>
                  <a:gd name="T22" fmla="*/ 36 w 38"/>
                  <a:gd name="T23" fmla="*/ 19 h 27"/>
                  <a:gd name="T24" fmla="*/ 36 w 38"/>
                  <a:gd name="T25" fmla="*/ 18 h 27"/>
                  <a:gd name="T26" fmla="*/ 36 w 38"/>
                  <a:gd name="T27" fmla="*/ 18 h 27"/>
                  <a:gd name="T28" fmla="*/ 37 w 38"/>
                  <a:gd name="T29" fmla="*/ 18 h 27"/>
                  <a:gd name="T30" fmla="*/ 37 w 38"/>
                  <a:gd name="T31" fmla="*/ 18 h 27"/>
                  <a:gd name="T32" fmla="*/ 38 w 38"/>
                  <a:gd name="T33" fmla="*/ 17 h 27"/>
                  <a:gd name="T34" fmla="*/ 38 w 38"/>
                  <a:gd name="T35" fmla="*/ 16 h 27"/>
                  <a:gd name="T36" fmla="*/ 38 w 38"/>
                  <a:gd name="T37" fmla="*/ 16 h 27"/>
                  <a:gd name="T38" fmla="*/ 38 w 38"/>
                  <a:gd name="T39" fmla="*/ 14 h 27"/>
                  <a:gd name="T40" fmla="*/ 37 w 38"/>
                  <a:gd name="T41" fmla="*/ 14 h 27"/>
                  <a:gd name="T42" fmla="*/ 37 w 38"/>
                  <a:gd name="T43" fmla="*/ 13 h 27"/>
                  <a:gd name="T44" fmla="*/ 36 w 38"/>
                  <a:gd name="T45" fmla="*/ 12 h 27"/>
                  <a:gd name="T46" fmla="*/ 36 w 38"/>
                  <a:gd name="T47" fmla="*/ 11 h 27"/>
                  <a:gd name="T48" fmla="*/ 36 w 38"/>
                  <a:gd name="T49" fmla="*/ 11 h 27"/>
                  <a:gd name="T50" fmla="*/ 36 w 38"/>
                  <a:gd name="T51" fmla="*/ 10 h 27"/>
                  <a:gd name="T52" fmla="*/ 35 w 38"/>
                  <a:gd name="T53" fmla="*/ 10 h 27"/>
                  <a:gd name="T54" fmla="*/ 35 w 38"/>
                  <a:gd name="T55" fmla="*/ 9 h 27"/>
                  <a:gd name="T56" fmla="*/ 34 w 38"/>
                  <a:gd name="T57" fmla="*/ 8 h 27"/>
                  <a:gd name="T58" fmla="*/ 29 w 38"/>
                  <a:gd name="T59" fmla="*/ 5 h 27"/>
                  <a:gd name="T60" fmla="*/ 25 w 38"/>
                  <a:gd name="T61" fmla="*/ 2 h 27"/>
                  <a:gd name="T62" fmla="*/ 21 w 38"/>
                  <a:gd name="T63" fmla="*/ 1 h 27"/>
                  <a:gd name="T64" fmla="*/ 8 w 38"/>
                  <a:gd name="T65" fmla="*/ 5 h 27"/>
                  <a:gd name="T66" fmla="*/ 8 w 38"/>
                  <a:gd name="T67" fmla="*/ 5 h 27"/>
                  <a:gd name="T68" fmla="*/ 8 w 38"/>
                  <a:gd name="T69" fmla="*/ 5 h 27"/>
                  <a:gd name="T70" fmla="*/ 7 w 38"/>
                  <a:gd name="T71" fmla="*/ 5 h 27"/>
                  <a:gd name="T72" fmla="*/ 7 w 38"/>
                  <a:gd name="T73" fmla="*/ 5 h 27"/>
                  <a:gd name="T74" fmla="*/ 6 w 38"/>
                  <a:gd name="T75" fmla="*/ 5 h 27"/>
                  <a:gd name="T76" fmla="*/ 5 w 38"/>
                  <a:gd name="T77" fmla="*/ 4 h 27"/>
                  <a:gd name="T78" fmla="*/ 5 w 38"/>
                  <a:gd name="T79" fmla="*/ 4 h 27"/>
                  <a:gd name="T80" fmla="*/ 0 w 38"/>
                  <a:gd name="T81" fmla="*/ 6 h 27"/>
                  <a:gd name="T82" fmla="*/ 0 w 38"/>
                  <a:gd name="T83" fmla="*/ 6 h 27"/>
                  <a:gd name="T84" fmla="*/ 2 w 38"/>
                  <a:gd name="T85" fmla="*/ 9 h 27"/>
                  <a:gd name="T86" fmla="*/ 3 w 38"/>
                  <a:gd name="T87" fmla="*/ 8 h 27"/>
                  <a:gd name="T88" fmla="*/ 7 w 38"/>
                  <a:gd name="T89" fmla="*/ 11 h 27"/>
                  <a:gd name="T90" fmla="*/ 9 w 38"/>
                  <a:gd name="T91" fmla="*/ 13 h 27"/>
                  <a:gd name="T92" fmla="*/ 11 w 38"/>
                  <a:gd name="T93" fmla="*/ 14 h 27"/>
                  <a:gd name="T94" fmla="*/ 17 w 38"/>
                  <a:gd name="T95" fmla="*/ 18 h 27"/>
                  <a:gd name="T96" fmla="*/ 18 w 38"/>
                  <a:gd name="T97" fmla="*/ 21 h 27"/>
                  <a:gd name="T98" fmla="*/ 20 w 38"/>
                  <a:gd name="T99" fmla="*/ 19 h 27"/>
                  <a:gd name="T100" fmla="*/ 23 w 38"/>
                  <a:gd name="T101" fmla="*/ 17 h 27"/>
                  <a:gd name="T102" fmla="*/ 25 w 38"/>
                  <a:gd name="T103" fmla="*/ 20 h 27"/>
                  <a:gd name="T104" fmla="*/ 26 w 38"/>
                  <a:gd name="T105" fmla="*/ 23 h 27"/>
                  <a:gd name="T106" fmla="*/ 27 w 38"/>
                  <a:gd name="T107" fmla="*/ 23 h 27"/>
                  <a:gd name="T108" fmla="*/ 31 w 38"/>
                  <a:gd name="T109" fmla="*/ 26 h 27"/>
                  <a:gd name="T110" fmla="*/ 32 w 38"/>
                  <a:gd name="T111" fmla="*/ 26 h 27"/>
                  <a:gd name="T112" fmla="*/ 32 w 38"/>
                  <a:gd name="T113" fmla="*/ 27 h 27"/>
                  <a:gd name="T114" fmla="*/ 32 w 38"/>
                  <a:gd name="T115" fmla="*/ 27 h 27"/>
                  <a:gd name="T116" fmla="*/ 32 w 38"/>
                  <a:gd name="T117" fmla="*/ 27 h 27"/>
                  <a:gd name="T118" fmla="*/ 32 w 38"/>
                  <a:gd name="T1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27">
                    <a:moveTo>
                      <a:pt x="32" y="27"/>
                    </a:moveTo>
                    <a:cubicBezTo>
                      <a:pt x="32" y="26"/>
                      <a:pt x="32" y="26"/>
                      <a:pt x="32" y="26"/>
                    </a:cubicBezTo>
                    <a:cubicBezTo>
                      <a:pt x="32" y="25"/>
                      <a:pt x="32" y="25"/>
                      <a:pt x="32" y="25"/>
                    </a:cubicBezTo>
                    <a:cubicBezTo>
                      <a:pt x="32" y="24"/>
                      <a:pt x="33" y="24"/>
                      <a:pt x="33" y="24"/>
                    </a:cubicBezTo>
                    <a:cubicBezTo>
                      <a:pt x="33" y="24"/>
                      <a:pt x="33" y="23"/>
                      <a:pt x="33" y="23"/>
                    </a:cubicBezTo>
                    <a:cubicBezTo>
                      <a:pt x="33" y="23"/>
                      <a:pt x="33" y="23"/>
                      <a:pt x="33" y="22"/>
                    </a:cubicBezTo>
                    <a:cubicBezTo>
                      <a:pt x="33" y="22"/>
                      <a:pt x="33" y="22"/>
                      <a:pt x="33" y="21"/>
                    </a:cubicBezTo>
                    <a:cubicBezTo>
                      <a:pt x="34" y="21"/>
                      <a:pt x="34" y="21"/>
                      <a:pt x="34" y="21"/>
                    </a:cubicBezTo>
                    <a:cubicBezTo>
                      <a:pt x="34" y="21"/>
                      <a:pt x="34" y="20"/>
                      <a:pt x="34" y="20"/>
                    </a:cubicBezTo>
                    <a:cubicBezTo>
                      <a:pt x="34" y="20"/>
                      <a:pt x="34" y="20"/>
                      <a:pt x="34" y="20"/>
                    </a:cubicBezTo>
                    <a:cubicBezTo>
                      <a:pt x="35" y="19"/>
                      <a:pt x="35" y="19"/>
                      <a:pt x="35" y="19"/>
                    </a:cubicBezTo>
                    <a:cubicBezTo>
                      <a:pt x="35" y="19"/>
                      <a:pt x="35" y="19"/>
                      <a:pt x="36" y="19"/>
                    </a:cubicBezTo>
                    <a:cubicBezTo>
                      <a:pt x="36" y="18"/>
                      <a:pt x="36" y="18"/>
                      <a:pt x="36" y="18"/>
                    </a:cubicBezTo>
                    <a:cubicBezTo>
                      <a:pt x="36" y="18"/>
                      <a:pt x="36" y="18"/>
                      <a:pt x="36" y="18"/>
                    </a:cubicBezTo>
                    <a:cubicBezTo>
                      <a:pt x="37" y="18"/>
                      <a:pt x="37" y="18"/>
                      <a:pt x="37" y="18"/>
                    </a:cubicBezTo>
                    <a:cubicBezTo>
                      <a:pt x="37" y="18"/>
                      <a:pt x="37" y="18"/>
                      <a:pt x="37" y="18"/>
                    </a:cubicBezTo>
                    <a:cubicBezTo>
                      <a:pt x="37" y="17"/>
                      <a:pt x="37" y="17"/>
                      <a:pt x="38" y="17"/>
                    </a:cubicBezTo>
                    <a:cubicBezTo>
                      <a:pt x="38" y="16"/>
                      <a:pt x="38" y="16"/>
                      <a:pt x="38" y="16"/>
                    </a:cubicBezTo>
                    <a:cubicBezTo>
                      <a:pt x="38" y="16"/>
                      <a:pt x="38" y="16"/>
                      <a:pt x="38" y="16"/>
                    </a:cubicBezTo>
                    <a:cubicBezTo>
                      <a:pt x="38" y="15"/>
                      <a:pt x="38" y="15"/>
                      <a:pt x="38" y="14"/>
                    </a:cubicBezTo>
                    <a:cubicBezTo>
                      <a:pt x="38" y="14"/>
                      <a:pt x="37" y="14"/>
                      <a:pt x="37" y="14"/>
                    </a:cubicBezTo>
                    <a:cubicBezTo>
                      <a:pt x="37" y="13"/>
                      <a:pt x="37" y="13"/>
                      <a:pt x="37" y="13"/>
                    </a:cubicBezTo>
                    <a:cubicBezTo>
                      <a:pt x="37" y="13"/>
                      <a:pt x="36" y="12"/>
                      <a:pt x="36" y="12"/>
                    </a:cubicBezTo>
                    <a:cubicBezTo>
                      <a:pt x="36" y="12"/>
                      <a:pt x="36" y="12"/>
                      <a:pt x="36" y="11"/>
                    </a:cubicBezTo>
                    <a:cubicBezTo>
                      <a:pt x="36" y="11"/>
                      <a:pt x="36" y="11"/>
                      <a:pt x="36" y="11"/>
                    </a:cubicBezTo>
                    <a:cubicBezTo>
                      <a:pt x="36" y="11"/>
                      <a:pt x="36" y="10"/>
                      <a:pt x="36" y="10"/>
                    </a:cubicBezTo>
                    <a:cubicBezTo>
                      <a:pt x="36" y="10"/>
                      <a:pt x="35" y="10"/>
                      <a:pt x="35" y="10"/>
                    </a:cubicBezTo>
                    <a:cubicBezTo>
                      <a:pt x="35" y="10"/>
                      <a:pt x="35" y="10"/>
                      <a:pt x="35" y="9"/>
                    </a:cubicBezTo>
                    <a:cubicBezTo>
                      <a:pt x="35" y="9"/>
                      <a:pt x="34" y="8"/>
                      <a:pt x="34" y="8"/>
                    </a:cubicBezTo>
                    <a:cubicBezTo>
                      <a:pt x="32" y="6"/>
                      <a:pt x="31" y="6"/>
                      <a:pt x="29" y="5"/>
                    </a:cubicBezTo>
                    <a:cubicBezTo>
                      <a:pt x="28" y="4"/>
                      <a:pt x="27" y="3"/>
                      <a:pt x="25" y="2"/>
                    </a:cubicBezTo>
                    <a:cubicBezTo>
                      <a:pt x="24" y="1"/>
                      <a:pt x="22" y="0"/>
                      <a:pt x="21" y="1"/>
                    </a:cubicBezTo>
                    <a:cubicBezTo>
                      <a:pt x="18" y="4"/>
                      <a:pt x="12" y="5"/>
                      <a:pt x="8" y="5"/>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5"/>
                      <a:pt x="5" y="5"/>
                      <a:pt x="5" y="4"/>
                    </a:cubicBezTo>
                    <a:cubicBezTo>
                      <a:pt x="5" y="4"/>
                      <a:pt x="5" y="4"/>
                      <a:pt x="5" y="4"/>
                    </a:cubicBezTo>
                    <a:cubicBezTo>
                      <a:pt x="3" y="5"/>
                      <a:pt x="2" y="6"/>
                      <a:pt x="0" y="6"/>
                    </a:cubicBezTo>
                    <a:cubicBezTo>
                      <a:pt x="0" y="6"/>
                      <a:pt x="0" y="6"/>
                      <a:pt x="0" y="6"/>
                    </a:cubicBezTo>
                    <a:cubicBezTo>
                      <a:pt x="0" y="7"/>
                      <a:pt x="1" y="8"/>
                      <a:pt x="2" y="9"/>
                    </a:cubicBezTo>
                    <a:cubicBezTo>
                      <a:pt x="2" y="9"/>
                      <a:pt x="3" y="8"/>
                      <a:pt x="3" y="8"/>
                    </a:cubicBezTo>
                    <a:cubicBezTo>
                      <a:pt x="5" y="8"/>
                      <a:pt x="6" y="10"/>
                      <a:pt x="7" y="11"/>
                    </a:cubicBezTo>
                    <a:cubicBezTo>
                      <a:pt x="8" y="12"/>
                      <a:pt x="9" y="12"/>
                      <a:pt x="9" y="13"/>
                    </a:cubicBezTo>
                    <a:cubicBezTo>
                      <a:pt x="10" y="13"/>
                      <a:pt x="11" y="13"/>
                      <a:pt x="11" y="14"/>
                    </a:cubicBezTo>
                    <a:cubicBezTo>
                      <a:pt x="14" y="15"/>
                      <a:pt x="17" y="16"/>
                      <a:pt x="17" y="18"/>
                    </a:cubicBezTo>
                    <a:cubicBezTo>
                      <a:pt x="17" y="20"/>
                      <a:pt x="18" y="21"/>
                      <a:pt x="18" y="21"/>
                    </a:cubicBezTo>
                    <a:cubicBezTo>
                      <a:pt x="18" y="20"/>
                      <a:pt x="19" y="20"/>
                      <a:pt x="20" y="19"/>
                    </a:cubicBezTo>
                    <a:cubicBezTo>
                      <a:pt x="21" y="18"/>
                      <a:pt x="22" y="17"/>
                      <a:pt x="23" y="17"/>
                    </a:cubicBezTo>
                    <a:cubicBezTo>
                      <a:pt x="24" y="17"/>
                      <a:pt x="25" y="18"/>
                      <a:pt x="25" y="20"/>
                    </a:cubicBezTo>
                    <a:cubicBezTo>
                      <a:pt x="25" y="22"/>
                      <a:pt x="26" y="23"/>
                      <a:pt x="26" y="23"/>
                    </a:cubicBezTo>
                    <a:cubicBezTo>
                      <a:pt x="27" y="23"/>
                      <a:pt x="27" y="23"/>
                      <a:pt x="27" y="23"/>
                    </a:cubicBezTo>
                    <a:cubicBezTo>
                      <a:pt x="29" y="23"/>
                      <a:pt x="30" y="25"/>
                      <a:pt x="31" y="26"/>
                    </a:cubicBezTo>
                    <a:cubicBezTo>
                      <a:pt x="31" y="26"/>
                      <a:pt x="31" y="26"/>
                      <a:pt x="32" y="26"/>
                    </a:cubicBezTo>
                    <a:cubicBezTo>
                      <a:pt x="32" y="27"/>
                      <a:pt x="32" y="27"/>
                      <a:pt x="32" y="27"/>
                    </a:cubicBezTo>
                    <a:cubicBezTo>
                      <a:pt x="32" y="27"/>
                      <a:pt x="32" y="27"/>
                      <a:pt x="32" y="27"/>
                    </a:cubicBezTo>
                    <a:cubicBezTo>
                      <a:pt x="32" y="27"/>
                      <a:pt x="32" y="27"/>
                      <a:pt x="32" y="27"/>
                    </a:cubicBezTo>
                    <a:cubicBezTo>
                      <a:pt x="32" y="27"/>
                      <a:pt x="32" y="27"/>
                      <a:pt x="3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9" name="Freeform 1200"/>
              <p:cNvSpPr>
                <a:spLocks/>
              </p:cNvSpPr>
              <p:nvPr/>
            </p:nvSpPr>
            <p:spPr bwMode="auto">
              <a:xfrm>
                <a:off x="2763" y="3249"/>
                <a:ext cx="94" cy="59"/>
              </a:xfrm>
              <a:custGeom>
                <a:avLst/>
                <a:gdLst>
                  <a:gd name="T0" fmla="*/ 82 w 98"/>
                  <a:gd name="T1" fmla="*/ 38 h 62"/>
                  <a:gd name="T2" fmla="*/ 81 w 98"/>
                  <a:gd name="T3" fmla="*/ 36 h 62"/>
                  <a:gd name="T4" fmla="*/ 80 w 98"/>
                  <a:gd name="T5" fmla="*/ 33 h 62"/>
                  <a:gd name="T6" fmla="*/ 80 w 98"/>
                  <a:gd name="T7" fmla="*/ 31 h 62"/>
                  <a:gd name="T8" fmla="*/ 82 w 98"/>
                  <a:gd name="T9" fmla="*/ 25 h 62"/>
                  <a:gd name="T10" fmla="*/ 74 w 98"/>
                  <a:gd name="T11" fmla="*/ 11 h 62"/>
                  <a:gd name="T12" fmla="*/ 74 w 98"/>
                  <a:gd name="T13" fmla="*/ 11 h 62"/>
                  <a:gd name="T14" fmla="*/ 73 w 98"/>
                  <a:gd name="T15" fmla="*/ 10 h 62"/>
                  <a:gd name="T16" fmla="*/ 73 w 98"/>
                  <a:gd name="T17" fmla="*/ 9 h 62"/>
                  <a:gd name="T18" fmla="*/ 72 w 98"/>
                  <a:gd name="T19" fmla="*/ 8 h 62"/>
                  <a:gd name="T20" fmla="*/ 70 w 98"/>
                  <a:gd name="T21" fmla="*/ 5 h 62"/>
                  <a:gd name="T22" fmla="*/ 69 w 98"/>
                  <a:gd name="T23" fmla="*/ 3 h 62"/>
                  <a:gd name="T24" fmla="*/ 68 w 98"/>
                  <a:gd name="T25" fmla="*/ 0 h 62"/>
                  <a:gd name="T26" fmla="*/ 65 w 98"/>
                  <a:gd name="T27" fmla="*/ 1 h 62"/>
                  <a:gd name="T28" fmla="*/ 64 w 98"/>
                  <a:gd name="T29" fmla="*/ 3 h 62"/>
                  <a:gd name="T30" fmla="*/ 58 w 98"/>
                  <a:gd name="T31" fmla="*/ 5 h 62"/>
                  <a:gd name="T32" fmla="*/ 55 w 98"/>
                  <a:gd name="T33" fmla="*/ 5 h 62"/>
                  <a:gd name="T34" fmla="*/ 45 w 98"/>
                  <a:gd name="T35" fmla="*/ 7 h 62"/>
                  <a:gd name="T36" fmla="*/ 32 w 98"/>
                  <a:gd name="T37" fmla="*/ 4 h 62"/>
                  <a:gd name="T38" fmla="*/ 27 w 98"/>
                  <a:gd name="T39" fmla="*/ 4 h 62"/>
                  <a:gd name="T40" fmla="*/ 26 w 98"/>
                  <a:gd name="T41" fmla="*/ 4 h 62"/>
                  <a:gd name="T42" fmla="*/ 25 w 98"/>
                  <a:gd name="T43" fmla="*/ 5 h 62"/>
                  <a:gd name="T44" fmla="*/ 20 w 98"/>
                  <a:gd name="T45" fmla="*/ 9 h 62"/>
                  <a:gd name="T46" fmla="*/ 16 w 98"/>
                  <a:gd name="T47" fmla="*/ 11 h 62"/>
                  <a:gd name="T48" fmla="*/ 6 w 98"/>
                  <a:gd name="T49" fmla="*/ 28 h 62"/>
                  <a:gd name="T50" fmla="*/ 0 w 98"/>
                  <a:gd name="T51" fmla="*/ 32 h 62"/>
                  <a:gd name="T52" fmla="*/ 4 w 98"/>
                  <a:gd name="T53" fmla="*/ 38 h 62"/>
                  <a:gd name="T54" fmla="*/ 8 w 98"/>
                  <a:gd name="T55" fmla="*/ 41 h 62"/>
                  <a:gd name="T56" fmla="*/ 9 w 98"/>
                  <a:gd name="T57" fmla="*/ 47 h 62"/>
                  <a:gd name="T58" fmla="*/ 22 w 98"/>
                  <a:gd name="T59" fmla="*/ 53 h 62"/>
                  <a:gd name="T60" fmla="*/ 22 w 98"/>
                  <a:gd name="T61" fmla="*/ 56 h 62"/>
                  <a:gd name="T62" fmla="*/ 23 w 98"/>
                  <a:gd name="T63" fmla="*/ 56 h 62"/>
                  <a:gd name="T64" fmla="*/ 25 w 98"/>
                  <a:gd name="T65" fmla="*/ 58 h 62"/>
                  <a:gd name="T66" fmla="*/ 27 w 98"/>
                  <a:gd name="T67" fmla="*/ 60 h 62"/>
                  <a:gd name="T68" fmla="*/ 38 w 98"/>
                  <a:gd name="T69" fmla="*/ 61 h 62"/>
                  <a:gd name="T70" fmla="*/ 51 w 98"/>
                  <a:gd name="T71" fmla="*/ 62 h 62"/>
                  <a:gd name="T72" fmla="*/ 70 w 98"/>
                  <a:gd name="T73" fmla="*/ 56 h 62"/>
                  <a:gd name="T74" fmla="*/ 83 w 98"/>
                  <a:gd name="T75" fmla="*/ 60 h 62"/>
                  <a:gd name="T76" fmla="*/ 83 w 98"/>
                  <a:gd name="T77" fmla="*/ 60 h 62"/>
                  <a:gd name="T78" fmla="*/ 85 w 98"/>
                  <a:gd name="T79" fmla="*/ 60 h 62"/>
                  <a:gd name="T80" fmla="*/ 86 w 98"/>
                  <a:gd name="T81" fmla="*/ 61 h 62"/>
                  <a:gd name="T82" fmla="*/ 93 w 98"/>
                  <a:gd name="T83" fmla="*/ 47 h 62"/>
                  <a:gd name="T84" fmla="*/ 97 w 98"/>
                  <a:gd name="T85" fmla="*/ 43 h 62"/>
                  <a:gd name="T86" fmla="*/ 96 w 98"/>
                  <a:gd name="T87" fmla="*/ 42 h 62"/>
                  <a:gd name="T88" fmla="*/ 95 w 98"/>
                  <a:gd name="T89" fmla="*/ 41 h 62"/>
                  <a:gd name="T90" fmla="*/ 89 w 98"/>
                  <a:gd name="T91" fmla="*/ 44 h 62"/>
                  <a:gd name="T92" fmla="*/ 83 w 98"/>
                  <a:gd name="T93" fmla="*/ 40 h 62"/>
                  <a:gd name="T94" fmla="*/ 83 w 98"/>
                  <a:gd name="T9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62">
                    <a:moveTo>
                      <a:pt x="82" y="39"/>
                    </a:moveTo>
                    <a:cubicBezTo>
                      <a:pt x="82" y="39"/>
                      <a:pt x="82" y="38"/>
                      <a:pt x="82" y="38"/>
                    </a:cubicBezTo>
                    <a:cubicBezTo>
                      <a:pt x="82" y="38"/>
                      <a:pt x="81" y="37"/>
                      <a:pt x="81" y="37"/>
                    </a:cubicBezTo>
                    <a:cubicBezTo>
                      <a:pt x="81" y="36"/>
                      <a:pt x="81" y="36"/>
                      <a:pt x="81" y="36"/>
                    </a:cubicBezTo>
                    <a:cubicBezTo>
                      <a:pt x="81" y="35"/>
                      <a:pt x="81" y="35"/>
                      <a:pt x="80" y="34"/>
                    </a:cubicBezTo>
                    <a:cubicBezTo>
                      <a:pt x="80" y="34"/>
                      <a:pt x="80" y="34"/>
                      <a:pt x="80" y="33"/>
                    </a:cubicBezTo>
                    <a:cubicBezTo>
                      <a:pt x="80" y="33"/>
                      <a:pt x="80" y="32"/>
                      <a:pt x="80" y="31"/>
                    </a:cubicBezTo>
                    <a:cubicBezTo>
                      <a:pt x="80" y="31"/>
                      <a:pt x="80" y="31"/>
                      <a:pt x="80" y="31"/>
                    </a:cubicBezTo>
                    <a:cubicBezTo>
                      <a:pt x="80" y="31"/>
                      <a:pt x="80" y="30"/>
                      <a:pt x="80" y="30"/>
                    </a:cubicBezTo>
                    <a:cubicBezTo>
                      <a:pt x="80" y="28"/>
                      <a:pt x="80" y="26"/>
                      <a:pt x="82" y="25"/>
                    </a:cubicBezTo>
                    <a:cubicBezTo>
                      <a:pt x="82" y="23"/>
                      <a:pt x="79" y="16"/>
                      <a:pt x="74" y="12"/>
                    </a:cubicBezTo>
                    <a:cubicBezTo>
                      <a:pt x="74" y="12"/>
                      <a:pt x="74" y="12"/>
                      <a:pt x="74" y="11"/>
                    </a:cubicBezTo>
                    <a:cubicBezTo>
                      <a:pt x="74" y="11"/>
                      <a:pt x="74" y="11"/>
                      <a:pt x="74" y="11"/>
                    </a:cubicBezTo>
                    <a:cubicBezTo>
                      <a:pt x="74" y="11"/>
                      <a:pt x="74" y="11"/>
                      <a:pt x="74" y="11"/>
                    </a:cubicBezTo>
                    <a:cubicBezTo>
                      <a:pt x="74" y="11"/>
                      <a:pt x="74" y="11"/>
                      <a:pt x="74" y="11"/>
                    </a:cubicBezTo>
                    <a:cubicBezTo>
                      <a:pt x="74" y="11"/>
                      <a:pt x="73" y="10"/>
                      <a:pt x="73" y="10"/>
                    </a:cubicBezTo>
                    <a:cubicBezTo>
                      <a:pt x="73" y="10"/>
                      <a:pt x="73" y="10"/>
                      <a:pt x="73" y="10"/>
                    </a:cubicBezTo>
                    <a:cubicBezTo>
                      <a:pt x="73" y="10"/>
                      <a:pt x="73" y="9"/>
                      <a:pt x="73" y="9"/>
                    </a:cubicBezTo>
                    <a:cubicBezTo>
                      <a:pt x="73" y="9"/>
                      <a:pt x="72" y="9"/>
                      <a:pt x="72" y="8"/>
                    </a:cubicBezTo>
                    <a:cubicBezTo>
                      <a:pt x="72" y="8"/>
                      <a:pt x="72" y="8"/>
                      <a:pt x="72" y="8"/>
                    </a:cubicBezTo>
                    <a:cubicBezTo>
                      <a:pt x="72" y="7"/>
                      <a:pt x="71" y="7"/>
                      <a:pt x="71" y="7"/>
                    </a:cubicBezTo>
                    <a:cubicBezTo>
                      <a:pt x="71" y="6"/>
                      <a:pt x="71" y="6"/>
                      <a:pt x="70" y="5"/>
                    </a:cubicBezTo>
                    <a:cubicBezTo>
                      <a:pt x="70" y="5"/>
                      <a:pt x="70" y="5"/>
                      <a:pt x="70" y="4"/>
                    </a:cubicBezTo>
                    <a:cubicBezTo>
                      <a:pt x="70" y="4"/>
                      <a:pt x="69" y="3"/>
                      <a:pt x="69" y="3"/>
                    </a:cubicBezTo>
                    <a:cubicBezTo>
                      <a:pt x="69" y="2"/>
                      <a:pt x="69" y="2"/>
                      <a:pt x="68" y="2"/>
                    </a:cubicBezTo>
                    <a:cubicBezTo>
                      <a:pt x="68" y="1"/>
                      <a:pt x="68" y="1"/>
                      <a:pt x="68" y="0"/>
                    </a:cubicBezTo>
                    <a:cubicBezTo>
                      <a:pt x="66" y="1"/>
                      <a:pt x="66" y="1"/>
                      <a:pt x="65" y="1"/>
                    </a:cubicBezTo>
                    <a:cubicBezTo>
                      <a:pt x="65" y="1"/>
                      <a:pt x="65" y="1"/>
                      <a:pt x="65" y="1"/>
                    </a:cubicBezTo>
                    <a:cubicBezTo>
                      <a:pt x="65" y="1"/>
                      <a:pt x="65" y="1"/>
                      <a:pt x="65" y="1"/>
                    </a:cubicBezTo>
                    <a:cubicBezTo>
                      <a:pt x="64" y="2"/>
                      <a:pt x="64" y="2"/>
                      <a:pt x="64" y="3"/>
                    </a:cubicBezTo>
                    <a:cubicBezTo>
                      <a:pt x="63" y="4"/>
                      <a:pt x="61" y="5"/>
                      <a:pt x="59" y="5"/>
                    </a:cubicBezTo>
                    <a:cubicBezTo>
                      <a:pt x="59" y="5"/>
                      <a:pt x="58" y="5"/>
                      <a:pt x="58" y="5"/>
                    </a:cubicBezTo>
                    <a:cubicBezTo>
                      <a:pt x="57" y="6"/>
                      <a:pt x="57" y="6"/>
                      <a:pt x="57" y="6"/>
                    </a:cubicBezTo>
                    <a:cubicBezTo>
                      <a:pt x="56" y="6"/>
                      <a:pt x="55" y="6"/>
                      <a:pt x="55" y="5"/>
                    </a:cubicBezTo>
                    <a:cubicBezTo>
                      <a:pt x="54" y="5"/>
                      <a:pt x="53" y="5"/>
                      <a:pt x="52" y="6"/>
                    </a:cubicBezTo>
                    <a:cubicBezTo>
                      <a:pt x="50" y="8"/>
                      <a:pt x="46" y="9"/>
                      <a:pt x="45" y="7"/>
                    </a:cubicBezTo>
                    <a:cubicBezTo>
                      <a:pt x="44" y="7"/>
                      <a:pt x="41" y="6"/>
                      <a:pt x="39" y="6"/>
                    </a:cubicBezTo>
                    <a:cubicBezTo>
                      <a:pt x="38" y="6"/>
                      <a:pt x="36" y="5"/>
                      <a:pt x="32" y="4"/>
                    </a:cubicBezTo>
                    <a:cubicBezTo>
                      <a:pt x="31" y="4"/>
                      <a:pt x="29" y="4"/>
                      <a:pt x="28" y="4"/>
                    </a:cubicBezTo>
                    <a:cubicBezTo>
                      <a:pt x="28" y="4"/>
                      <a:pt x="27" y="4"/>
                      <a:pt x="27" y="4"/>
                    </a:cubicBezTo>
                    <a:cubicBezTo>
                      <a:pt x="27" y="4"/>
                      <a:pt x="27" y="4"/>
                      <a:pt x="27" y="4"/>
                    </a:cubicBezTo>
                    <a:cubicBezTo>
                      <a:pt x="26" y="4"/>
                      <a:pt x="26" y="4"/>
                      <a:pt x="26" y="4"/>
                    </a:cubicBezTo>
                    <a:cubicBezTo>
                      <a:pt x="26" y="4"/>
                      <a:pt x="26" y="4"/>
                      <a:pt x="26" y="4"/>
                    </a:cubicBezTo>
                    <a:cubicBezTo>
                      <a:pt x="26" y="4"/>
                      <a:pt x="25" y="4"/>
                      <a:pt x="25" y="5"/>
                    </a:cubicBezTo>
                    <a:cubicBezTo>
                      <a:pt x="25" y="5"/>
                      <a:pt x="24" y="6"/>
                      <a:pt x="24" y="6"/>
                    </a:cubicBezTo>
                    <a:cubicBezTo>
                      <a:pt x="23" y="7"/>
                      <a:pt x="21" y="8"/>
                      <a:pt x="20" y="9"/>
                    </a:cubicBezTo>
                    <a:cubicBezTo>
                      <a:pt x="20" y="9"/>
                      <a:pt x="19" y="9"/>
                      <a:pt x="19" y="9"/>
                    </a:cubicBezTo>
                    <a:cubicBezTo>
                      <a:pt x="18" y="10"/>
                      <a:pt x="17" y="10"/>
                      <a:pt x="16" y="11"/>
                    </a:cubicBezTo>
                    <a:cubicBezTo>
                      <a:pt x="16" y="11"/>
                      <a:pt x="14" y="14"/>
                      <a:pt x="13" y="16"/>
                    </a:cubicBezTo>
                    <a:cubicBezTo>
                      <a:pt x="11" y="21"/>
                      <a:pt x="9" y="25"/>
                      <a:pt x="6" y="28"/>
                    </a:cubicBezTo>
                    <a:cubicBezTo>
                      <a:pt x="4" y="30"/>
                      <a:pt x="2" y="31"/>
                      <a:pt x="1" y="32"/>
                    </a:cubicBezTo>
                    <a:cubicBezTo>
                      <a:pt x="1" y="32"/>
                      <a:pt x="1" y="32"/>
                      <a:pt x="0" y="32"/>
                    </a:cubicBezTo>
                    <a:cubicBezTo>
                      <a:pt x="1" y="32"/>
                      <a:pt x="1" y="33"/>
                      <a:pt x="1" y="33"/>
                    </a:cubicBezTo>
                    <a:cubicBezTo>
                      <a:pt x="2" y="34"/>
                      <a:pt x="4" y="36"/>
                      <a:pt x="4" y="38"/>
                    </a:cubicBezTo>
                    <a:cubicBezTo>
                      <a:pt x="4" y="40"/>
                      <a:pt x="5" y="40"/>
                      <a:pt x="6" y="40"/>
                    </a:cubicBezTo>
                    <a:cubicBezTo>
                      <a:pt x="7" y="40"/>
                      <a:pt x="7" y="40"/>
                      <a:pt x="8" y="41"/>
                    </a:cubicBezTo>
                    <a:cubicBezTo>
                      <a:pt x="9" y="42"/>
                      <a:pt x="9" y="44"/>
                      <a:pt x="9" y="46"/>
                    </a:cubicBezTo>
                    <a:cubicBezTo>
                      <a:pt x="9" y="46"/>
                      <a:pt x="9" y="47"/>
                      <a:pt x="9" y="47"/>
                    </a:cubicBezTo>
                    <a:cubicBezTo>
                      <a:pt x="9" y="47"/>
                      <a:pt x="9" y="47"/>
                      <a:pt x="10" y="47"/>
                    </a:cubicBezTo>
                    <a:cubicBezTo>
                      <a:pt x="17" y="48"/>
                      <a:pt x="22" y="49"/>
                      <a:pt x="22" y="53"/>
                    </a:cubicBezTo>
                    <a:cubicBezTo>
                      <a:pt x="22" y="53"/>
                      <a:pt x="22" y="54"/>
                      <a:pt x="22" y="54"/>
                    </a:cubicBezTo>
                    <a:cubicBezTo>
                      <a:pt x="22" y="55"/>
                      <a:pt x="22" y="56"/>
                      <a:pt x="22" y="56"/>
                    </a:cubicBezTo>
                    <a:cubicBezTo>
                      <a:pt x="22" y="56"/>
                      <a:pt x="22" y="56"/>
                      <a:pt x="22" y="56"/>
                    </a:cubicBezTo>
                    <a:cubicBezTo>
                      <a:pt x="22" y="56"/>
                      <a:pt x="23" y="56"/>
                      <a:pt x="23" y="56"/>
                    </a:cubicBezTo>
                    <a:cubicBezTo>
                      <a:pt x="23" y="57"/>
                      <a:pt x="24" y="57"/>
                      <a:pt x="24" y="57"/>
                    </a:cubicBezTo>
                    <a:cubicBezTo>
                      <a:pt x="24" y="58"/>
                      <a:pt x="25" y="58"/>
                      <a:pt x="25" y="58"/>
                    </a:cubicBezTo>
                    <a:cubicBezTo>
                      <a:pt x="25" y="58"/>
                      <a:pt x="26" y="59"/>
                      <a:pt x="26" y="59"/>
                    </a:cubicBezTo>
                    <a:cubicBezTo>
                      <a:pt x="26" y="59"/>
                      <a:pt x="27" y="60"/>
                      <a:pt x="27" y="60"/>
                    </a:cubicBezTo>
                    <a:cubicBezTo>
                      <a:pt x="28" y="60"/>
                      <a:pt x="30" y="60"/>
                      <a:pt x="33" y="61"/>
                    </a:cubicBezTo>
                    <a:cubicBezTo>
                      <a:pt x="35" y="61"/>
                      <a:pt x="37" y="61"/>
                      <a:pt x="38" y="61"/>
                    </a:cubicBezTo>
                    <a:cubicBezTo>
                      <a:pt x="39" y="61"/>
                      <a:pt x="39" y="61"/>
                      <a:pt x="41" y="61"/>
                    </a:cubicBezTo>
                    <a:cubicBezTo>
                      <a:pt x="44" y="61"/>
                      <a:pt x="49" y="61"/>
                      <a:pt x="51" y="62"/>
                    </a:cubicBezTo>
                    <a:cubicBezTo>
                      <a:pt x="53" y="62"/>
                      <a:pt x="55" y="61"/>
                      <a:pt x="57" y="59"/>
                    </a:cubicBezTo>
                    <a:cubicBezTo>
                      <a:pt x="60" y="56"/>
                      <a:pt x="68" y="56"/>
                      <a:pt x="70" y="56"/>
                    </a:cubicBezTo>
                    <a:cubicBezTo>
                      <a:pt x="71" y="56"/>
                      <a:pt x="72" y="56"/>
                      <a:pt x="72" y="56"/>
                    </a:cubicBezTo>
                    <a:cubicBezTo>
                      <a:pt x="78" y="57"/>
                      <a:pt x="82" y="57"/>
                      <a:pt x="83" y="60"/>
                    </a:cubicBezTo>
                    <a:cubicBezTo>
                      <a:pt x="83" y="60"/>
                      <a:pt x="83" y="60"/>
                      <a:pt x="83" y="60"/>
                    </a:cubicBezTo>
                    <a:cubicBezTo>
                      <a:pt x="83" y="60"/>
                      <a:pt x="83" y="60"/>
                      <a:pt x="83" y="60"/>
                    </a:cubicBezTo>
                    <a:cubicBezTo>
                      <a:pt x="84" y="60"/>
                      <a:pt x="84" y="60"/>
                      <a:pt x="84" y="60"/>
                    </a:cubicBezTo>
                    <a:cubicBezTo>
                      <a:pt x="84" y="60"/>
                      <a:pt x="84" y="60"/>
                      <a:pt x="85" y="60"/>
                    </a:cubicBezTo>
                    <a:cubicBezTo>
                      <a:pt x="85" y="61"/>
                      <a:pt x="85" y="61"/>
                      <a:pt x="86" y="61"/>
                    </a:cubicBezTo>
                    <a:cubicBezTo>
                      <a:pt x="86" y="61"/>
                      <a:pt x="86" y="61"/>
                      <a:pt x="86" y="61"/>
                    </a:cubicBezTo>
                    <a:cubicBezTo>
                      <a:pt x="86" y="60"/>
                      <a:pt x="86" y="59"/>
                      <a:pt x="86" y="58"/>
                    </a:cubicBezTo>
                    <a:cubicBezTo>
                      <a:pt x="86" y="54"/>
                      <a:pt x="89" y="47"/>
                      <a:pt x="93" y="47"/>
                    </a:cubicBezTo>
                    <a:cubicBezTo>
                      <a:pt x="94" y="47"/>
                      <a:pt x="94" y="47"/>
                      <a:pt x="94" y="47"/>
                    </a:cubicBezTo>
                    <a:cubicBezTo>
                      <a:pt x="97" y="46"/>
                      <a:pt x="98" y="46"/>
                      <a:pt x="97" y="43"/>
                    </a:cubicBezTo>
                    <a:cubicBezTo>
                      <a:pt x="97" y="43"/>
                      <a:pt x="97" y="43"/>
                      <a:pt x="97" y="43"/>
                    </a:cubicBezTo>
                    <a:cubicBezTo>
                      <a:pt x="97" y="43"/>
                      <a:pt x="96" y="42"/>
                      <a:pt x="96" y="42"/>
                    </a:cubicBezTo>
                    <a:cubicBezTo>
                      <a:pt x="96" y="42"/>
                      <a:pt x="96" y="42"/>
                      <a:pt x="96" y="42"/>
                    </a:cubicBezTo>
                    <a:cubicBezTo>
                      <a:pt x="96" y="42"/>
                      <a:pt x="95" y="41"/>
                      <a:pt x="95" y="41"/>
                    </a:cubicBezTo>
                    <a:cubicBezTo>
                      <a:pt x="95" y="42"/>
                      <a:pt x="94" y="42"/>
                      <a:pt x="93" y="42"/>
                    </a:cubicBezTo>
                    <a:cubicBezTo>
                      <a:pt x="91" y="43"/>
                      <a:pt x="90" y="44"/>
                      <a:pt x="89" y="44"/>
                    </a:cubicBezTo>
                    <a:cubicBezTo>
                      <a:pt x="87" y="44"/>
                      <a:pt x="84" y="43"/>
                      <a:pt x="83" y="41"/>
                    </a:cubicBezTo>
                    <a:cubicBezTo>
                      <a:pt x="83" y="40"/>
                      <a:pt x="83" y="40"/>
                      <a:pt x="83" y="40"/>
                    </a:cubicBezTo>
                    <a:cubicBezTo>
                      <a:pt x="83" y="39"/>
                      <a:pt x="83" y="39"/>
                      <a:pt x="83" y="39"/>
                    </a:cubicBezTo>
                    <a:cubicBezTo>
                      <a:pt x="83" y="39"/>
                      <a:pt x="83" y="39"/>
                      <a:pt x="83" y="39"/>
                    </a:cubicBezTo>
                    <a:cubicBezTo>
                      <a:pt x="83" y="39"/>
                      <a:pt x="82" y="39"/>
                      <a:pt x="8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0" name="Freeform 1201"/>
              <p:cNvSpPr>
                <a:spLocks/>
              </p:cNvSpPr>
              <p:nvPr/>
            </p:nvSpPr>
            <p:spPr bwMode="auto">
              <a:xfrm>
                <a:off x="2831" y="3247"/>
                <a:ext cx="29" cy="36"/>
              </a:xfrm>
              <a:custGeom>
                <a:avLst/>
                <a:gdLst>
                  <a:gd name="T0" fmla="*/ 1 w 30"/>
                  <a:gd name="T1" fmla="*/ 1 h 38"/>
                  <a:gd name="T2" fmla="*/ 1 w 30"/>
                  <a:gd name="T3" fmla="*/ 2 h 38"/>
                  <a:gd name="T4" fmla="*/ 2 w 30"/>
                  <a:gd name="T5" fmla="*/ 4 h 38"/>
                  <a:gd name="T6" fmla="*/ 3 w 30"/>
                  <a:gd name="T7" fmla="*/ 5 h 38"/>
                  <a:gd name="T8" fmla="*/ 3 w 30"/>
                  <a:gd name="T9" fmla="*/ 6 h 38"/>
                  <a:gd name="T10" fmla="*/ 4 w 30"/>
                  <a:gd name="T11" fmla="*/ 7 h 38"/>
                  <a:gd name="T12" fmla="*/ 4 w 30"/>
                  <a:gd name="T13" fmla="*/ 8 h 38"/>
                  <a:gd name="T14" fmla="*/ 5 w 30"/>
                  <a:gd name="T15" fmla="*/ 8 h 38"/>
                  <a:gd name="T16" fmla="*/ 5 w 30"/>
                  <a:gd name="T17" fmla="*/ 9 h 38"/>
                  <a:gd name="T18" fmla="*/ 5 w 30"/>
                  <a:gd name="T19" fmla="*/ 9 h 38"/>
                  <a:gd name="T20" fmla="*/ 6 w 30"/>
                  <a:gd name="T21" fmla="*/ 10 h 38"/>
                  <a:gd name="T22" fmla="*/ 6 w 30"/>
                  <a:gd name="T23" fmla="*/ 10 h 38"/>
                  <a:gd name="T24" fmla="*/ 6 w 30"/>
                  <a:gd name="T25" fmla="*/ 11 h 38"/>
                  <a:gd name="T26" fmla="*/ 6 w 30"/>
                  <a:gd name="T27" fmla="*/ 11 h 38"/>
                  <a:gd name="T28" fmla="*/ 6 w 30"/>
                  <a:gd name="T29" fmla="*/ 11 h 38"/>
                  <a:gd name="T30" fmla="*/ 13 w 30"/>
                  <a:gd name="T31" fmla="*/ 30 h 38"/>
                  <a:gd name="T32" fmla="*/ 13 w 30"/>
                  <a:gd name="T33" fmla="*/ 33 h 38"/>
                  <a:gd name="T34" fmla="*/ 13 w 30"/>
                  <a:gd name="T35" fmla="*/ 35 h 38"/>
                  <a:gd name="T36" fmla="*/ 14 w 30"/>
                  <a:gd name="T37" fmla="*/ 36 h 38"/>
                  <a:gd name="T38" fmla="*/ 14 w 30"/>
                  <a:gd name="T39" fmla="*/ 37 h 38"/>
                  <a:gd name="T40" fmla="*/ 14 w 30"/>
                  <a:gd name="T41" fmla="*/ 38 h 38"/>
                  <a:gd name="T42" fmla="*/ 16 w 30"/>
                  <a:gd name="T43" fmla="*/ 36 h 38"/>
                  <a:gd name="T44" fmla="*/ 16 w 30"/>
                  <a:gd name="T45" fmla="*/ 35 h 38"/>
                  <a:gd name="T46" fmla="*/ 16 w 30"/>
                  <a:gd name="T47" fmla="*/ 34 h 38"/>
                  <a:gd name="T48" fmla="*/ 17 w 30"/>
                  <a:gd name="T49" fmla="*/ 34 h 38"/>
                  <a:gd name="T50" fmla="*/ 17 w 30"/>
                  <a:gd name="T51" fmla="*/ 33 h 38"/>
                  <a:gd name="T52" fmla="*/ 17 w 30"/>
                  <a:gd name="T53" fmla="*/ 33 h 38"/>
                  <a:gd name="T54" fmla="*/ 18 w 30"/>
                  <a:gd name="T55" fmla="*/ 32 h 38"/>
                  <a:gd name="T56" fmla="*/ 18 w 30"/>
                  <a:gd name="T57" fmla="*/ 32 h 38"/>
                  <a:gd name="T58" fmla="*/ 18 w 30"/>
                  <a:gd name="T59" fmla="*/ 32 h 38"/>
                  <a:gd name="T60" fmla="*/ 18 w 30"/>
                  <a:gd name="T61" fmla="*/ 31 h 38"/>
                  <a:gd name="T62" fmla="*/ 18 w 30"/>
                  <a:gd name="T63" fmla="*/ 31 h 38"/>
                  <a:gd name="T64" fmla="*/ 18 w 30"/>
                  <a:gd name="T65" fmla="*/ 31 h 38"/>
                  <a:gd name="T66" fmla="*/ 18 w 30"/>
                  <a:gd name="T67" fmla="*/ 31 h 38"/>
                  <a:gd name="T68" fmla="*/ 23 w 30"/>
                  <a:gd name="T69" fmla="*/ 24 h 38"/>
                  <a:gd name="T70" fmla="*/ 24 w 30"/>
                  <a:gd name="T71" fmla="*/ 24 h 38"/>
                  <a:gd name="T72" fmla="*/ 25 w 30"/>
                  <a:gd name="T73" fmla="*/ 24 h 38"/>
                  <a:gd name="T74" fmla="*/ 29 w 30"/>
                  <a:gd name="T75" fmla="*/ 25 h 38"/>
                  <a:gd name="T76" fmla="*/ 30 w 30"/>
                  <a:gd name="T77" fmla="*/ 25 h 38"/>
                  <a:gd name="T78" fmla="*/ 28 w 30"/>
                  <a:gd name="T79" fmla="*/ 21 h 38"/>
                  <a:gd name="T80" fmla="*/ 21 w 30"/>
                  <a:gd name="T81" fmla="*/ 9 h 38"/>
                  <a:gd name="T82" fmla="*/ 15 w 30"/>
                  <a:gd name="T83" fmla="*/ 5 h 38"/>
                  <a:gd name="T84" fmla="*/ 9 w 30"/>
                  <a:gd name="T85" fmla="*/ 2 h 38"/>
                  <a:gd name="T86" fmla="*/ 6 w 30"/>
                  <a:gd name="T87" fmla="*/ 0 h 38"/>
                  <a:gd name="T88" fmla="*/ 5 w 30"/>
                  <a:gd name="T89" fmla="*/ 0 h 38"/>
                  <a:gd name="T90" fmla="*/ 0 w 30"/>
                  <a:gd name="T91" fmla="*/ 1 h 38"/>
                  <a:gd name="T92" fmla="*/ 1 w 30"/>
                  <a:gd name="T9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38">
                    <a:moveTo>
                      <a:pt x="1" y="1"/>
                    </a:moveTo>
                    <a:cubicBezTo>
                      <a:pt x="1" y="2"/>
                      <a:pt x="1" y="2"/>
                      <a:pt x="1" y="2"/>
                    </a:cubicBezTo>
                    <a:cubicBezTo>
                      <a:pt x="2" y="3"/>
                      <a:pt x="2" y="4"/>
                      <a:pt x="2" y="4"/>
                    </a:cubicBezTo>
                    <a:cubicBezTo>
                      <a:pt x="2" y="4"/>
                      <a:pt x="2" y="4"/>
                      <a:pt x="3" y="5"/>
                    </a:cubicBezTo>
                    <a:cubicBezTo>
                      <a:pt x="3" y="5"/>
                      <a:pt x="3" y="6"/>
                      <a:pt x="3" y="6"/>
                    </a:cubicBezTo>
                    <a:cubicBezTo>
                      <a:pt x="3" y="6"/>
                      <a:pt x="4" y="6"/>
                      <a:pt x="4" y="7"/>
                    </a:cubicBezTo>
                    <a:cubicBezTo>
                      <a:pt x="4" y="7"/>
                      <a:pt x="4" y="7"/>
                      <a:pt x="4" y="8"/>
                    </a:cubicBezTo>
                    <a:cubicBezTo>
                      <a:pt x="4" y="8"/>
                      <a:pt x="4" y="8"/>
                      <a:pt x="5" y="8"/>
                    </a:cubicBezTo>
                    <a:cubicBezTo>
                      <a:pt x="5" y="8"/>
                      <a:pt x="5" y="9"/>
                      <a:pt x="5" y="9"/>
                    </a:cubicBezTo>
                    <a:cubicBezTo>
                      <a:pt x="5" y="9"/>
                      <a:pt x="5" y="9"/>
                      <a:pt x="5" y="9"/>
                    </a:cubicBezTo>
                    <a:cubicBezTo>
                      <a:pt x="5" y="10"/>
                      <a:pt x="6" y="10"/>
                      <a:pt x="6" y="10"/>
                    </a:cubicBezTo>
                    <a:cubicBezTo>
                      <a:pt x="6" y="10"/>
                      <a:pt x="6" y="10"/>
                      <a:pt x="6" y="10"/>
                    </a:cubicBezTo>
                    <a:cubicBezTo>
                      <a:pt x="6" y="10"/>
                      <a:pt x="6" y="11"/>
                      <a:pt x="6" y="11"/>
                    </a:cubicBezTo>
                    <a:cubicBezTo>
                      <a:pt x="6" y="11"/>
                      <a:pt x="6" y="11"/>
                      <a:pt x="6" y="11"/>
                    </a:cubicBezTo>
                    <a:cubicBezTo>
                      <a:pt x="6" y="11"/>
                      <a:pt x="6" y="11"/>
                      <a:pt x="6" y="11"/>
                    </a:cubicBezTo>
                    <a:cubicBezTo>
                      <a:pt x="7" y="11"/>
                      <a:pt x="18" y="25"/>
                      <a:pt x="13" y="30"/>
                    </a:cubicBezTo>
                    <a:cubicBezTo>
                      <a:pt x="13" y="30"/>
                      <a:pt x="13" y="31"/>
                      <a:pt x="13" y="33"/>
                    </a:cubicBezTo>
                    <a:cubicBezTo>
                      <a:pt x="13" y="34"/>
                      <a:pt x="13" y="35"/>
                      <a:pt x="13" y="35"/>
                    </a:cubicBezTo>
                    <a:cubicBezTo>
                      <a:pt x="13" y="36"/>
                      <a:pt x="13" y="36"/>
                      <a:pt x="14" y="36"/>
                    </a:cubicBezTo>
                    <a:cubicBezTo>
                      <a:pt x="14" y="36"/>
                      <a:pt x="14" y="37"/>
                      <a:pt x="14" y="37"/>
                    </a:cubicBezTo>
                    <a:cubicBezTo>
                      <a:pt x="14" y="37"/>
                      <a:pt x="14" y="37"/>
                      <a:pt x="14" y="38"/>
                    </a:cubicBezTo>
                    <a:cubicBezTo>
                      <a:pt x="15" y="37"/>
                      <a:pt x="15" y="36"/>
                      <a:pt x="16" y="36"/>
                    </a:cubicBezTo>
                    <a:cubicBezTo>
                      <a:pt x="16" y="35"/>
                      <a:pt x="16" y="35"/>
                      <a:pt x="16" y="35"/>
                    </a:cubicBezTo>
                    <a:cubicBezTo>
                      <a:pt x="16" y="35"/>
                      <a:pt x="16" y="35"/>
                      <a:pt x="16" y="34"/>
                    </a:cubicBezTo>
                    <a:cubicBezTo>
                      <a:pt x="17" y="34"/>
                      <a:pt x="17" y="34"/>
                      <a:pt x="17" y="34"/>
                    </a:cubicBezTo>
                    <a:cubicBezTo>
                      <a:pt x="17" y="34"/>
                      <a:pt x="17" y="33"/>
                      <a:pt x="17" y="33"/>
                    </a:cubicBezTo>
                    <a:cubicBezTo>
                      <a:pt x="17" y="33"/>
                      <a:pt x="17" y="33"/>
                      <a:pt x="17" y="33"/>
                    </a:cubicBezTo>
                    <a:cubicBezTo>
                      <a:pt x="18" y="33"/>
                      <a:pt x="18" y="32"/>
                      <a:pt x="18" y="32"/>
                    </a:cubicBezTo>
                    <a:cubicBezTo>
                      <a:pt x="18" y="32"/>
                      <a:pt x="18" y="32"/>
                      <a:pt x="18" y="32"/>
                    </a:cubicBezTo>
                    <a:cubicBezTo>
                      <a:pt x="18" y="32"/>
                      <a:pt x="18" y="32"/>
                      <a:pt x="18" y="32"/>
                    </a:cubicBezTo>
                    <a:cubicBezTo>
                      <a:pt x="18" y="32"/>
                      <a:pt x="18" y="32"/>
                      <a:pt x="18" y="31"/>
                    </a:cubicBezTo>
                    <a:cubicBezTo>
                      <a:pt x="18" y="31"/>
                      <a:pt x="18" y="31"/>
                      <a:pt x="18" y="31"/>
                    </a:cubicBezTo>
                    <a:cubicBezTo>
                      <a:pt x="18" y="31"/>
                      <a:pt x="18" y="31"/>
                      <a:pt x="18" y="31"/>
                    </a:cubicBezTo>
                    <a:cubicBezTo>
                      <a:pt x="18" y="31"/>
                      <a:pt x="18" y="31"/>
                      <a:pt x="18" y="31"/>
                    </a:cubicBezTo>
                    <a:cubicBezTo>
                      <a:pt x="18" y="25"/>
                      <a:pt x="21" y="24"/>
                      <a:pt x="23" y="24"/>
                    </a:cubicBezTo>
                    <a:cubicBezTo>
                      <a:pt x="23" y="24"/>
                      <a:pt x="23" y="24"/>
                      <a:pt x="24" y="24"/>
                    </a:cubicBezTo>
                    <a:cubicBezTo>
                      <a:pt x="24" y="24"/>
                      <a:pt x="25" y="24"/>
                      <a:pt x="25" y="24"/>
                    </a:cubicBezTo>
                    <a:cubicBezTo>
                      <a:pt x="26" y="24"/>
                      <a:pt x="28" y="25"/>
                      <a:pt x="29" y="25"/>
                    </a:cubicBezTo>
                    <a:cubicBezTo>
                      <a:pt x="29" y="25"/>
                      <a:pt x="30" y="25"/>
                      <a:pt x="30" y="25"/>
                    </a:cubicBezTo>
                    <a:cubicBezTo>
                      <a:pt x="30" y="24"/>
                      <a:pt x="29" y="22"/>
                      <a:pt x="28" y="21"/>
                    </a:cubicBezTo>
                    <a:cubicBezTo>
                      <a:pt x="26" y="19"/>
                      <a:pt x="22" y="14"/>
                      <a:pt x="21" y="9"/>
                    </a:cubicBezTo>
                    <a:cubicBezTo>
                      <a:pt x="20" y="6"/>
                      <a:pt x="16" y="5"/>
                      <a:pt x="15" y="5"/>
                    </a:cubicBezTo>
                    <a:cubicBezTo>
                      <a:pt x="13" y="5"/>
                      <a:pt x="11" y="3"/>
                      <a:pt x="9" y="2"/>
                    </a:cubicBezTo>
                    <a:cubicBezTo>
                      <a:pt x="8" y="1"/>
                      <a:pt x="7" y="0"/>
                      <a:pt x="6" y="0"/>
                    </a:cubicBezTo>
                    <a:cubicBezTo>
                      <a:pt x="6" y="0"/>
                      <a:pt x="5" y="0"/>
                      <a:pt x="5" y="0"/>
                    </a:cubicBezTo>
                    <a:cubicBezTo>
                      <a:pt x="4" y="0"/>
                      <a:pt x="2" y="0"/>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1" name="Freeform 1202"/>
              <p:cNvSpPr>
                <a:spLocks/>
              </p:cNvSpPr>
              <p:nvPr/>
            </p:nvSpPr>
            <p:spPr bwMode="auto">
              <a:xfrm>
                <a:off x="2783" y="3306"/>
                <a:ext cx="61" cy="33"/>
              </a:xfrm>
              <a:custGeom>
                <a:avLst/>
                <a:gdLst>
                  <a:gd name="T0" fmla="*/ 62 w 64"/>
                  <a:gd name="T1" fmla="*/ 4 h 34"/>
                  <a:gd name="T2" fmla="*/ 61 w 64"/>
                  <a:gd name="T3" fmla="*/ 3 h 34"/>
                  <a:gd name="T4" fmla="*/ 60 w 64"/>
                  <a:gd name="T5" fmla="*/ 2 h 34"/>
                  <a:gd name="T6" fmla="*/ 60 w 64"/>
                  <a:gd name="T7" fmla="*/ 2 h 34"/>
                  <a:gd name="T8" fmla="*/ 60 w 64"/>
                  <a:gd name="T9" fmla="*/ 2 h 34"/>
                  <a:gd name="T10" fmla="*/ 52 w 64"/>
                  <a:gd name="T11" fmla="*/ 0 h 34"/>
                  <a:gd name="T12" fmla="*/ 40 w 64"/>
                  <a:gd name="T13" fmla="*/ 2 h 34"/>
                  <a:gd name="T14" fmla="*/ 21 w 64"/>
                  <a:gd name="T15" fmla="*/ 5 h 34"/>
                  <a:gd name="T16" fmla="*/ 18 w 64"/>
                  <a:gd name="T17" fmla="*/ 5 h 34"/>
                  <a:gd name="T18" fmla="*/ 7 w 64"/>
                  <a:gd name="T19" fmla="*/ 4 h 34"/>
                  <a:gd name="T20" fmla="*/ 7 w 64"/>
                  <a:gd name="T21" fmla="*/ 4 h 34"/>
                  <a:gd name="T22" fmla="*/ 4 w 64"/>
                  <a:gd name="T23" fmla="*/ 3 h 34"/>
                  <a:gd name="T24" fmla="*/ 2 w 64"/>
                  <a:gd name="T25" fmla="*/ 1 h 34"/>
                  <a:gd name="T26" fmla="*/ 1 w 64"/>
                  <a:gd name="T27" fmla="*/ 0 h 34"/>
                  <a:gd name="T28" fmla="*/ 1 w 64"/>
                  <a:gd name="T29" fmla="*/ 0 h 34"/>
                  <a:gd name="T30" fmla="*/ 0 w 64"/>
                  <a:gd name="T31" fmla="*/ 2 h 34"/>
                  <a:gd name="T32" fmla="*/ 5 w 64"/>
                  <a:gd name="T33" fmla="*/ 14 h 34"/>
                  <a:gd name="T34" fmla="*/ 2 w 64"/>
                  <a:gd name="T35" fmla="*/ 16 h 34"/>
                  <a:gd name="T36" fmla="*/ 1 w 64"/>
                  <a:gd name="T37" fmla="*/ 19 h 34"/>
                  <a:gd name="T38" fmla="*/ 1 w 64"/>
                  <a:gd name="T39" fmla="*/ 20 h 34"/>
                  <a:gd name="T40" fmla="*/ 1 w 64"/>
                  <a:gd name="T41" fmla="*/ 22 h 34"/>
                  <a:gd name="T42" fmla="*/ 1 w 64"/>
                  <a:gd name="T43" fmla="*/ 23 h 34"/>
                  <a:gd name="T44" fmla="*/ 8 w 64"/>
                  <a:gd name="T45" fmla="*/ 31 h 34"/>
                  <a:gd name="T46" fmla="*/ 9 w 64"/>
                  <a:gd name="T47" fmla="*/ 32 h 34"/>
                  <a:gd name="T48" fmla="*/ 10 w 64"/>
                  <a:gd name="T49" fmla="*/ 32 h 34"/>
                  <a:gd name="T50" fmla="*/ 12 w 64"/>
                  <a:gd name="T51" fmla="*/ 32 h 34"/>
                  <a:gd name="T52" fmla="*/ 15 w 64"/>
                  <a:gd name="T53" fmla="*/ 32 h 34"/>
                  <a:gd name="T54" fmla="*/ 24 w 64"/>
                  <a:gd name="T55" fmla="*/ 32 h 34"/>
                  <a:gd name="T56" fmla="*/ 24 w 64"/>
                  <a:gd name="T57" fmla="*/ 33 h 34"/>
                  <a:gd name="T58" fmla="*/ 26 w 64"/>
                  <a:gd name="T59" fmla="*/ 33 h 34"/>
                  <a:gd name="T60" fmla="*/ 27 w 64"/>
                  <a:gd name="T61" fmla="*/ 33 h 34"/>
                  <a:gd name="T62" fmla="*/ 29 w 64"/>
                  <a:gd name="T63" fmla="*/ 34 h 34"/>
                  <a:gd name="T64" fmla="*/ 31 w 64"/>
                  <a:gd name="T65" fmla="*/ 34 h 34"/>
                  <a:gd name="T66" fmla="*/ 33 w 64"/>
                  <a:gd name="T67" fmla="*/ 34 h 34"/>
                  <a:gd name="T68" fmla="*/ 35 w 64"/>
                  <a:gd name="T69" fmla="*/ 34 h 34"/>
                  <a:gd name="T70" fmla="*/ 37 w 64"/>
                  <a:gd name="T71" fmla="*/ 34 h 34"/>
                  <a:gd name="T72" fmla="*/ 37 w 64"/>
                  <a:gd name="T73" fmla="*/ 32 h 34"/>
                  <a:gd name="T74" fmla="*/ 38 w 64"/>
                  <a:gd name="T75" fmla="*/ 31 h 34"/>
                  <a:gd name="T76" fmla="*/ 40 w 64"/>
                  <a:gd name="T77" fmla="*/ 30 h 34"/>
                  <a:gd name="T78" fmla="*/ 41 w 64"/>
                  <a:gd name="T79" fmla="*/ 30 h 34"/>
                  <a:gd name="T80" fmla="*/ 42 w 64"/>
                  <a:gd name="T81" fmla="*/ 29 h 34"/>
                  <a:gd name="T82" fmla="*/ 42 w 64"/>
                  <a:gd name="T83" fmla="*/ 28 h 34"/>
                  <a:gd name="T84" fmla="*/ 42 w 64"/>
                  <a:gd name="T85" fmla="*/ 28 h 34"/>
                  <a:gd name="T86" fmla="*/ 43 w 64"/>
                  <a:gd name="T87" fmla="*/ 27 h 34"/>
                  <a:gd name="T88" fmla="*/ 44 w 64"/>
                  <a:gd name="T89" fmla="*/ 26 h 34"/>
                  <a:gd name="T90" fmla="*/ 44 w 64"/>
                  <a:gd name="T91" fmla="*/ 26 h 34"/>
                  <a:gd name="T92" fmla="*/ 51 w 64"/>
                  <a:gd name="T93" fmla="*/ 25 h 34"/>
                  <a:gd name="T94" fmla="*/ 58 w 64"/>
                  <a:gd name="T95" fmla="*/ 26 h 34"/>
                  <a:gd name="T96" fmla="*/ 56 w 64"/>
                  <a:gd name="T97" fmla="*/ 14 h 34"/>
                  <a:gd name="T98" fmla="*/ 64 w 64"/>
                  <a:gd name="T99" fmla="*/ 5 h 34"/>
                  <a:gd name="T100" fmla="*/ 63 w 64"/>
                  <a:gd name="T10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34">
                    <a:moveTo>
                      <a:pt x="62" y="4"/>
                    </a:moveTo>
                    <a:cubicBezTo>
                      <a:pt x="62" y="4"/>
                      <a:pt x="62" y="4"/>
                      <a:pt x="62" y="4"/>
                    </a:cubicBezTo>
                    <a:cubicBezTo>
                      <a:pt x="61" y="3"/>
                      <a:pt x="61" y="3"/>
                      <a:pt x="61" y="3"/>
                    </a:cubicBezTo>
                    <a:cubicBezTo>
                      <a:pt x="61" y="3"/>
                      <a:pt x="61" y="3"/>
                      <a:pt x="61" y="3"/>
                    </a:cubicBezTo>
                    <a:cubicBezTo>
                      <a:pt x="61" y="3"/>
                      <a:pt x="60" y="3"/>
                      <a:pt x="60" y="3"/>
                    </a:cubicBezTo>
                    <a:cubicBezTo>
                      <a:pt x="60" y="3"/>
                      <a:pt x="60" y="3"/>
                      <a:pt x="60" y="2"/>
                    </a:cubicBezTo>
                    <a:cubicBezTo>
                      <a:pt x="60" y="2"/>
                      <a:pt x="60" y="2"/>
                      <a:pt x="60" y="2"/>
                    </a:cubicBezTo>
                    <a:cubicBezTo>
                      <a:pt x="60" y="2"/>
                      <a:pt x="60" y="2"/>
                      <a:pt x="60" y="2"/>
                    </a:cubicBezTo>
                    <a:cubicBezTo>
                      <a:pt x="60" y="2"/>
                      <a:pt x="60" y="2"/>
                      <a:pt x="60" y="2"/>
                    </a:cubicBezTo>
                    <a:cubicBezTo>
                      <a:pt x="60" y="2"/>
                      <a:pt x="60" y="2"/>
                      <a:pt x="60" y="2"/>
                    </a:cubicBezTo>
                    <a:cubicBezTo>
                      <a:pt x="59" y="2"/>
                      <a:pt x="59" y="2"/>
                      <a:pt x="59" y="2"/>
                    </a:cubicBezTo>
                    <a:cubicBezTo>
                      <a:pt x="59" y="1"/>
                      <a:pt x="57" y="1"/>
                      <a:pt x="52" y="0"/>
                    </a:cubicBezTo>
                    <a:cubicBezTo>
                      <a:pt x="51" y="0"/>
                      <a:pt x="51" y="0"/>
                      <a:pt x="50" y="0"/>
                    </a:cubicBezTo>
                    <a:cubicBezTo>
                      <a:pt x="45" y="0"/>
                      <a:pt x="41" y="1"/>
                      <a:pt x="40" y="2"/>
                    </a:cubicBezTo>
                    <a:cubicBezTo>
                      <a:pt x="37" y="4"/>
                      <a:pt x="34" y="6"/>
                      <a:pt x="30" y="6"/>
                    </a:cubicBezTo>
                    <a:cubicBezTo>
                      <a:pt x="29" y="5"/>
                      <a:pt x="24" y="5"/>
                      <a:pt x="21" y="5"/>
                    </a:cubicBezTo>
                    <a:cubicBezTo>
                      <a:pt x="20" y="5"/>
                      <a:pt x="19" y="5"/>
                      <a:pt x="19" y="5"/>
                    </a:cubicBezTo>
                    <a:cubicBezTo>
                      <a:pt x="19" y="5"/>
                      <a:pt x="19" y="5"/>
                      <a:pt x="18" y="5"/>
                    </a:cubicBezTo>
                    <a:cubicBezTo>
                      <a:pt x="17" y="5"/>
                      <a:pt x="14" y="5"/>
                      <a:pt x="12" y="5"/>
                    </a:cubicBezTo>
                    <a:cubicBezTo>
                      <a:pt x="10" y="4"/>
                      <a:pt x="8" y="4"/>
                      <a:pt x="7" y="4"/>
                    </a:cubicBezTo>
                    <a:cubicBezTo>
                      <a:pt x="7" y="4"/>
                      <a:pt x="7" y="4"/>
                      <a:pt x="7" y="4"/>
                    </a:cubicBezTo>
                    <a:cubicBezTo>
                      <a:pt x="7" y="4"/>
                      <a:pt x="7" y="4"/>
                      <a:pt x="7" y="4"/>
                    </a:cubicBezTo>
                    <a:cubicBezTo>
                      <a:pt x="7" y="4"/>
                      <a:pt x="7" y="4"/>
                      <a:pt x="7" y="4"/>
                    </a:cubicBezTo>
                    <a:cubicBezTo>
                      <a:pt x="6" y="4"/>
                      <a:pt x="5" y="3"/>
                      <a:pt x="4" y="3"/>
                    </a:cubicBezTo>
                    <a:cubicBezTo>
                      <a:pt x="4" y="2"/>
                      <a:pt x="4" y="2"/>
                      <a:pt x="3" y="2"/>
                    </a:cubicBezTo>
                    <a:cubicBezTo>
                      <a:pt x="3" y="2"/>
                      <a:pt x="3" y="1"/>
                      <a:pt x="2" y="1"/>
                    </a:cubicBezTo>
                    <a:cubicBezTo>
                      <a:pt x="2" y="1"/>
                      <a:pt x="2" y="1"/>
                      <a:pt x="2" y="1"/>
                    </a:cubicBezTo>
                    <a:cubicBezTo>
                      <a:pt x="2" y="1"/>
                      <a:pt x="1" y="0"/>
                      <a:pt x="1" y="0"/>
                    </a:cubicBezTo>
                    <a:cubicBezTo>
                      <a:pt x="1" y="0"/>
                      <a:pt x="1" y="0"/>
                      <a:pt x="1" y="0"/>
                    </a:cubicBezTo>
                    <a:cubicBezTo>
                      <a:pt x="1" y="0"/>
                      <a:pt x="1" y="0"/>
                      <a:pt x="1" y="0"/>
                    </a:cubicBezTo>
                    <a:cubicBezTo>
                      <a:pt x="1" y="0"/>
                      <a:pt x="1" y="0"/>
                      <a:pt x="1" y="0"/>
                    </a:cubicBezTo>
                    <a:cubicBezTo>
                      <a:pt x="0" y="1"/>
                      <a:pt x="0" y="1"/>
                      <a:pt x="0" y="2"/>
                    </a:cubicBezTo>
                    <a:cubicBezTo>
                      <a:pt x="0" y="3"/>
                      <a:pt x="0" y="4"/>
                      <a:pt x="1" y="5"/>
                    </a:cubicBezTo>
                    <a:cubicBezTo>
                      <a:pt x="2" y="6"/>
                      <a:pt x="7" y="11"/>
                      <a:pt x="5" y="14"/>
                    </a:cubicBezTo>
                    <a:cubicBezTo>
                      <a:pt x="5" y="15"/>
                      <a:pt x="4" y="16"/>
                      <a:pt x="3" y="16"/>
                    </a:cubicBezTo>
                    <a:cubicBezTo>
                      <a:pt x="3" y="16"/>
                      <a:pt x="2" y="16"/>
                      <a:pt x="2" y="16"/>
                    </a:cubicBezTo>
                    <a:cubicBezTo>
                      <a:pt x="1" y="17"/>
                      <a:pt x="1" y="18"/>
                      <a:pt x="1" y="18"/>
                    </a:cubicBezTo>
                    <a:cubicBezTo>
                      <a:pt x="1" y="18"/>
                      <a:pt x="1" y="19"/>
                      <a:pt x="1" y="19"/>
                    </a:cubicBezTo>
                    <a:cubicBezTo>
                      <a:pt x="1" y="19"/>
                      <a:pt x="1" y="19"/>
                      <a:pt x="1" y="19"/>
                    </a:cubicBezTo>
                    <a:cubicBezTo>
                      <a:pt x="1" y="20"/>
                      <a:pt x="1" y="20"/>
                      <a:pt x="1" y="20"/>
                    </a:cubicBezTo>
                    <a:cubicBezTo>
                      <a:pt x="1" y="20"/>
                      <a:pt x="1" y="21"/>
                      <a:pt x="1" y="21"/>
                    </a:cubicBezTo>
                    <a:cubicBezTo>
                      <a:pt x="1" y="22"/>
                      <a:pt x="1" y="22"/>
                      <a:pt x="1" y="22"/>
                    </a:cubicBezTo>
                    <a:cubicBezTo>
                      <a:pt x="1" y="22"/>
                      <a:pt x="1" y="22"/>
                      <a:pt x="1" y="23"/>
                    </a:cubicBezTo>
                    <a:cubicBezTo>
                      <a:pt x="1" y="23"/>
                      <a:pt x="1" y="23"/>
                      <a:pt x="1" y="23"/>
                    </a:cubicBezTo>
                    <a:cubicBezTo>
                      <a:pt x="6" y="28"/>
                      <a:pt x="7" y="29"/>
                      <a:pt x="7" y="31"/>
                    </a:cubicBezTo>
                    <a:cubicBezTo>
                      <a:pt x="7" y="31"/>
                      <a:pt x="8" y="31"/>
                      <a:pt x="8" y="31"/>
                    </a:cubicBezTo>
                    <a:cubicBezTo>
                      <a:pt x="8" y="31"/>
                      <a:pt x="8" y="31"/>
                      <a:pt x="9" y="32"/>
                    </a:cubicBezTo>
                    <a:cubicBezTo>
                      <a:pt x="9" y="32"/>
                      <a:pt x="9" y="32"/>
                      <a:pt x="9" y="32"/>
                    </a:cubicBezTo>
                    <a:cubicBezTo>
                      <a:pt x="9" y="32"/>
                      <a:pt x="9" y="32"/>
                      <a:pt x="9" y="32"/>
                    </a:cubicBezTo>
                    <a:cubicBezTo>
                      <a:pt x="9" y="32"/>
                      <a:pt x="10" y="32"/>
                      <a:pt x="10" y="32"/>
                    </a:cubicBezTo>
                    <a:cubicBezTo>
                      <a:pt x="10" y="32"/>
                      <a:pt x="11" y="32"/>
                      <a:pt x="11" y="32"/>
                    </a:cubicBezTo>
                    <a:cubicBezTo>
                      <a:pt x="12" y="32"/>
                      <a:pt x="12" y="32"/>
                      <a:pt x="12" y="32"/>
                    </a:cubicBezTo>
                    <a:cubicBezTo>
                      <a:pt x="13" y="32"/>
                      <a:pt x="13" y="32"/>
                      <a:pt x="14" y="32"/>
                    </a:cubicBezTo>
                    <a:cubicBezTo>
                      <a:pt x="14" y="32"/>
                      <a:pt x="14" y="32"/>
                      <a:pt x="15" y="32"/>
                    </a:cubicBezTo>
                    <a:cubicBezTo>
                      <a:pt x="15" y="32"/>
                      <a:pt x="16" y="32"/>
                      <a:pt x="17" y="32"/>
                    </a:cubicBezTo>
                    <a:cubicBezTo>
                      <a:pt x="21" y="32"/>
                      <a:pt x="23" y="32"/>
                      <a:pt x="24" y="32"/>
                    </a:cubicBezTo>
                    <a:cubicBezTo>
                      <a:pt x="24" y="33"/>
                      <a:pt x="24" y="33"/>
                      <a:pt x="24" y="33"/>
                    </a:cubicBezTo>
                    <a:cubicBezTo>
                      <a:pt x="24" y="33"/>
                      <a:pt x="24" y="33"/>
                      <a:pt x="24" y="33"/>
                    </a:cubicBezTo>
                    <a:cubicBezTo>
                      <a:pt x="25" y="33"/>
                      <a:pt x="25" y="33"/>
                      <a:pt x="26" y="33"/>
                    </a:cubicBezTo>
                    <a:cubicBezTo>
                      <a:pt x="26" y="33"/>
                      <a:pt x="26" y="33"/>
                      <a:pt x="26" y="33"/>
                    </a:cubicBezTo>
                    <a:cubicBezTo>
                      <a:pt x="26" y="33"/>
                      <a:pt x="26" y="33"/>
                      <a:pt x="27" y="33"/>
                    </a:cubicBezTo>
                    <a:cubicBezTo>
                      <a:pt x="27" y="33"/>
                      <a:pt x="27" y="33"/>
                      <a:pt x="27" y="33"/>
                    </a:cubicBezTo>
                    <a:cubicBezTo>
                      <a:pt x="28" y="33"/>
                      <a:pt x="28" y="33"/>
                      <a:pt x="28" y="34"/>
                    </a:cubicBezTo>
                    <a:cubicBezTo>
                      <a:pt x="29" y="34"/>
                      <a:pt x="29" y="34"/>
                      <a:pt x="29" y="34"/>
                    </a:cubicBezTo>
                    <a:cubicBezTo>
                      <a:pt x="29" y="34"/>
                      <a:pt x="30" y="34"/>
                      <a:pt x="30" y="34"/>
                    </a:cubicBezTo>
                    <a:cubicBezTo>
                      <a:pt x="30" y="34"/>
                      <a:pt x="31" y="34"/>
                      <a:pt x="31" y="34"/>
                    </a:cubicBezTo>
                    <a:cubicBezTo>
                      <a:pt x="31" y="34"/>
                      <a:pt x="31" y="34"/>
                      <a:pt x="32" y="34"/>
                    </a:cubicBezTo>
                    <a:cubicBezTo>
                      <a:pt x="32" y="34"/>
                      <a:pt x="32" y="34"/>
                      <a:pt x="33" y="34"/>
                    </a:cubicBezTo>
                    <a:cubicBezTo>
                      <a:pt x="33" y="34"/>
                      <a:pt x="33" y="34"/>
                      <a:pt x="33" y="34"/>
                    </a:cubicBezTo>
                    <a:cubicBezTo>
                      <a:pt x="34" y="34"/>
                      <a:pt x="34" y="34"/>
                      <a:pt x="35" y="34"/>
                    </a:cubicBezTo>
                    <a:cubicBezTo>
                      <a:pt x="35" y="34"/>
                      <a:pt x="35" y="34"/>
                      <a:pt x="35" y="34"/>
                    </a:cubicBezTo>
                    <a:cubicBezTo>
                      <a:pt x="36" y="34"/>
                      <a:pt x="37" y="34"/>
                      <a:pt x="37" y="34"/>
                    </a:cubicBezTo>
                    <a:cubicBezTo>
                      <a:pt x="37" y="34"/>
                      <a:pt x="37" y="33"/>
                      <a:pt x="37" y="33"/>
                    </a:cubicBezTo>
                    <a:cubicBezTo>
                      <a:pt x="37" y="32"/>
                      <a:pt x="37" y="32"/>
                      <a:pt x="37" y="32"/>
                    </a:cubicBezTo>
                    <a:cubicBezTo>
                      <a:pt x="38" y="32"/>
                      <a:pt x="38" y="31"/>
                      <a:pt x="38" y="31"/>
                    </a:cubicBezTo>
                    <a:cubicBezTo>
                      <a:pt x="38" y="31"/>
                      <a:pt x="38" y="31"/>
                      <a:pt x="38" y="31"/>
                    </a:cubicBezTo>
                    <a:cubicBezTo>
                      <a:pt x="39" y="31"/>
                      <a:pt x="39" y="30"/>
                      <a:pt x="39" y="30"/>
                    </a:cubicBezTo>
                    <a:cubicBezTo>
                      <a:pt x="39" y="30"/>
                      <a:pt x="39" y="30"/>
                      <a:pt x="40" y="30"/>
                    </a:cubicBezTo>
                    <a:cubicBezTo>
                      <a:pt x="40" y="30"/>
                      <a:pt x="40" y="30"/>
                      <a:pt x="41" y="30"/>
                    </a:cubicBezTo>
                    <a:cubicBezTo>
                      <a:pt x="41" y="30"/>
                      <a:pt x="41" y="30"/>
                      <a:pt x="41" y="30"/>
                    </a:cubicBezTo>
                    <a:cubicBezTo>
                      <a:pt x="41" y="30"/>
                      <a:pt x="42" y="29"/>
                      <a:pt x="42" y="29"/>
                    </a:cubicBezTo>
                    <a:cubicBezTo>
                      <a:pt x="42" y="29"/>
                      <a:pt x="42" y="29"/>
                      <a:pt x="42" y="29"/>
                    </a:cubicBezTo>
                    <a:cubicBezTo>
                      <a:pt x="42" y="29"/>
                      <a:pt x="42" y="29"/>
                      <a:pt x="42" y="29"/>
                    </a:cubicBezTo>
                    <a:cubicBezTo>
                      <a:pt x="42" y="29"/>
                      <a:pt x="42" y="29"/>
                      <a:pt x="42" y="28"/>
                    </a:cubicBezTo>
                    <a:cubicBezTo>
                      <a:pt x="42" y="28"/>
                      <a:pt x="42" y="28"/>
                      <a:pt x="42" y="28"/>
                    </a:cubicBezTo>
                    <a:cubicBezTo>
                      <a:pt x="42" y="28"/>
                      <a:pt x="42" y="28"/>
                      <a:pt x="42" y="28"/>
                    </a:cubicBezTo>
                    <a:cubicBezTo>
                      <a:pt x="42" y="27"/>
                      <a:pt x="42" y="27"/>
                      <a:pt x="42" y="27"/>
                    </a:cubicBezTo>
                    <a:cubicBezTo>
                      <a:pt x="42" y="27"/>
                      <a:pt x="43" y="27"/>
                      <a:pt x="43" y="27"/>
                    </a:cubicBezTo>
                    <a:cubicBezTo>
                      <a:pt x="43" y="27"/>
                      <a:pt x="43" y="27"/>
                      <a:pt x="43" y="27"/>
                    </a:cubicBezTo>
                    <a:cubicBezTo>
                      <a:pt x="43" y="26"/>
                      <a:pt x="43" y="26"/>
                      <a:pt x="44" y="26"/>
                    </a:cubicBezTo>
                    <a:cubicBezTo>
                      <a:pt x="44" y="26"/>
                      <a:pt x="44" y="26"/>
                      <a:pt x="44" y="26"/>
                    </a:cubicBezTo>
                    <a:cubicBezTo>
                      <a:pt x="44" y="26"/>
                      <a:pt x="44" y="26"/>
                      <a:pt x="44" y="26"/>
                    </a:cubicBezTo>
                    <a:cubicBezTo>
                      <a:pt x="44" y="26"/>
                      <a:pt x="44" y="26"/>
                      <a:pt x="44" y="26"/>
                    </a:cubicBezTo>
                    <a:cubicBezTo>
                      <a:pt x="45" y="26"/>
                      <a:pt x="48" y="25"/>
                      <a:pt x="51" y="25"/>
                    </a:cubicBezTo>
                    <a:cubicBezTo>
                      <a:pt x="54" y="25"/>
                      <a:pt x="55" y="25"/>
                      <a:pt x="57" y="26"/>
                    </a:cubicBezTo>
                    <a:cubicBezTo>
                      <a:pt x="57" y="26"/>
                      <a:pt x="57" y="26"/>
                      <a:pt x="58" y="26"/>
                    </a:cubicBezTo>
                    <a:cubicBezTo>
                      <a:pt x="55" y="25"/>
                      <a:pt x="54" y="20"/>
                      <a:pt x="54" y="18"/>
                    </a:cubicBezTo>
                    <a:cubicBezTo>
                      <a:pt x="54" y="15"/>
                      <a:pt x="56" y="14"/>
                      <a:pt x="56" y="14"/>
                    </a:cubicBezTo>
                    <a:cubicBezTo>
                      <a:pt x="57" y="14"/>
                      <a:pt x="58" y="12"/>
                      <a:pt x="59" y="11"/>
                    </a:cubicBezTo>
                    <a:cubicBezTo>
                      <a:pt x="60" y="8"/>
                      <a:pt x="62" y="6"/>
                      <a:pt x="64" y="5"/>
                    </a:cubicBezTo>
                    <a:cubicBezTo>
                      <a:pt x="64" y="5"/>
                      <a:pt x="64" y="4"/>
                      <a:pt x="64" y="4"/>
                    </a:cubicBezTo>
                    <a:cubicBezTo>
                      <a:pt x="63" y="4"/>
                      <a:pt x="63" y="4"/>
                      <a:pt x="63" y="4"/>
                    </a:cubicBezTo>
                    <a:cubicBezTo>
                      <a:pt x="63" y="4"/>
                      <a:pt x="62" y="4"/>
                      <a:pt x="6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2" name="Freeform 1203"/>
              <p:cNvSpPr>
                <a:spLocks/>
              </p:cNvSpPr>
              <p:nvPr/>
            </p:nvSpPr>
            <p:spPr bwMode="auto">
              <a:xfrm>
                <a:off x="2762" y="3329"/>
                <a:ext cx="25" cy="17"/>
              </a:xfrm>
              <a:custGeom>
                <a:avLst/>
                <a:gdLst>
                  <a:gd name="T0" fmla="*/ 25 w 26"/>
                  <a:gd name="T1" fmla="*/ 9 h 17"/>
                  <a:gd name="T2" fmla="*/ 25 w 26"/>
                  <a:gd name="T3" fmla="*/ 8 h 17"/>
                  <a:gd name="T4" fmla="*/ 24 w 26"/>
                  <a:gd name="T5" fmla="*/ 7 h 17"/>
                  <a:gd name="T6" fmla="*/ 19 w 26"/>
                  <a:gd name="T7" fmla="*/ 1 h 17"/>
                  <a:gd name="T8" fmla="*/ 18 w 26"/>
                  <a:gd name="T9" fmla="*/ 0 h 17"/>
                  <a:gd name="T10" fmla="*/ 18 w 26"/>
                  <a:gd name="T11" fmla="*/ 0 h 17"/>
                  <a:gd name="T12" fmla="*/ 15 w 26"/>
                  <a:gd name="T13" fmla="*/ 0 h 17"/>
                  <a:gd name="T14" fmla="*/ 13 w 26"/>
                  <a:gd name="T15" fmla="*/ 1 h 17"/>
                  <a:gd name="T16" fmla="*/ 10 w 26"/>
                  <a:gd name="T17" fmla="*/ 1 h 17"/>
                  <a:gd name="T18" fmla="*/ 7 w 26"/>
                  <a:gd name="T19" fmla="*/ 2 h 17"/>
                  <a:gd name="T20" fmla="*/ 5 w 26"/>
                  <a:gd name="T21" fmla="*/ 2 h 17"/>
                  <a:gd name="T22" fmla="*/ 1 w 26"/>
                  <a:gd name="T23" fmla="*/ 3 h 17"/>
                  <a:gd name="T24" fmla="*/ 1 w 26"/>
                  <a:gd name="T25" fmla="*/ 5 h 17"/>
                  <a:gd name="T26" fmla="*/ 0 w 26"/>
                  <a:gd name="T27" fmla="*/ 8 h 17"/>
                  <a:gd name="T28" fmla="*/ 0 w 26"/>
                  <a:gd name="T29" fmla="*/ 10 h 17"/>
                  <a:gd name="T30" fmla="*/ 1 w 26"/>
                  <a:gd name="T31" fmla="*/ 12 h 17"/>
                  <a:gd name="T32" fmla="*/ 2 w 26"/>
                  <a:gd name="T33" fmla="*/ 14 h 17"/>
                  <a:gd name="T34" fmla="*/ 3 w 26"/>
                  <a:gd name="T35" fmla="*/ 15 h 17"/>
                  <a:gd name="T36" fmla="*/ 5 w 26"/>
                  <a:gd name="T37" fmla="*/ 17 h 17"/>
                  <a:gd name="T38" fmla="*/ 6 w 26"/>
                  <a:gd name="T39" fmla="*/ 17 h 17"/>
                  <a:gd name="T40" fmla="*/ 8 w 26"/>
                  <a:gd name="T41" fmla="*/ 17 h 17"/>
                  <a:gd name="T42" fmla="*/ 9 w 26"/>
                  <a:gd name="T43" fmla="*/ 17 h 17"/>
                  <a:gd name="T44" fmla="*/ 11 w 26"/>
                  <a:gd name="T45" fmla="*/ 17 h 17"/>
                  <a:gd name="T46" fmla="*/ 14 w 26"/>
                  <a:gd name="T47" fmla="*/ 15 h 17"/>
                  <a:gd name="T48" fmla="*/ 19 w 26"/>
                  <a:gd name="T49" fmla="*/ 13 h 17"/>
                  <a:gd name="T50" fmla="*/ 20 w 26"/>
                  <a:gd name="T51" fmla="*/ 13 h 17"/>
                  <a:gd name="T52" fmla="*/ 21 w 26"/>
                  <a:gd name="T53" fmla="*/ 13 h 17"/>
                  <a:gd name="T54" fmla="*/ 23 w 26"/>
                  <a:gd name="T55" fmla="*/ 12 h 17"/>
                  <a:gd name="T56" fmla="*/ 24 w 26"/>
                  <a:gd name="T57" fmla="*/ 11 h 17"/>
                  <a:gd name="T58" fmla="*/ 25 w 26"/>
                  <a:gd name="T59" fmla="*/ 11 h 17"/>
                  <a:gd name="T60" fmla="*/ 26 w 26"/>
                  <a:gd name="T61" fmla="*/ 10 h 17"/>
                  <a:gd name="T62" fmla="*/ 26 w 26"/>
                  <a:gd name="T6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7">
                    <a:moveTo>
                      <a:pt x="26" y="9"/>
                    </a:moveTo>
                    <a:cubicBezTo>
                      <a:pt x="26" y="9"/>
                      <a:pt x="25" y="9"/>
                      <a:pt x="25" y="9"/>
                    </a:cubicBezTo>
                    <a:cubicBezTo>
                      <a:pt x="25" y="9"/>
                      <a:pt x="25" y="9"/>
                      <a:pt x="25" y="9"/>
                    </a:cubicBezTo>
                    <a:cubicBezTo>
                      <a:pt x="25" y="9"/>
                      <a:pt x="25" y="9"/>
                      <a:pt x="25" y="8"/>
                    </a:cubicBezTo>
                    <a:cubicBezTo>
                      <a:pt x="25" y="8"/>
                      <a:pt x="25" y="8"/>
                      <a:pt x="25" y="8"/>
                    </a:cubicBezTo>
                    <a:cubicBezTo>
                      <a:pt x="25" y="8"/>
                      <a:pt x="24" y="8"/>
                      <a:pt x="24" y="7"/>
                    </a:cubicBezTo>
                    <a:cubicBezTo>
                      <a:pt x="24" y="7"/>
                      <a:pt x="24" y="6"/>
                      <a:pt x="19" y="1"/>
                    </a:cubicBezTo>
                    <a:cubicBezTo>
                      <a:pt x="19" y="1"/>
                      <a:pt x="19" y="1"/>
                      <a:pt x="19" y="1"/>
                    </a:cubicBezTo>
                    <a:cubicBezTo>
                      <a:pt x="18" y="1"/>
                      <a:pt x="18" y="1"/>
                      <a:pt x="18" y="0"/>
                    </a:cubicBezTo>
                    <a:cubicBezTo>
                      <a:pt x="18" y="0"/>
                      <a:pt x="18" y="0"/>
                      <a:pt x="18" y="0"/>
                    </a:cubicBezTo>
                    <a:cubicBezTo>
                      <a:pt x="18" y="0"/>
                      <a:pt x="18" y="0"/>
                      <a:pt x="18" y="0"/>
                    </a:cubicBezTo>
                    <a:cubicBezTo>
                      <a:pt x="18" y="0"/>
                      <a:pt x="18" y="0"/>
                      <a:pt x="18" y="0"/>
                    </a:cubicBezTo>
                    <a:cubicBezTo>
                      <a:pt x="17" y="0"/>
                      <a:pt x="16" y="0"/>
                      <a:pt x="16" y="0"/>
                    </a:cubicBezTo>
                    <a:cubicBezTo>
                      <a:pt x="15" y="0"/>
                      <a:pt x="15" y="0"/>
                      <a:pt x="15" y="0"/>
                    </a:cubicBezTo>
                    <a:cubicBezTo>
                      <a:pt x="15" y="0"/>
                      <a:pt x="14" y="1"/>
                      <a:pt x="13" y="1"/>
                    </a:cubicBezTo>
                    <a:cubicBezTo>
                      <a:pt x="13" y="1"/>
                      <a:pt x="13" y="1"/>
                      <a:pt x="13" y="1"/>
                    </a:cubicBezTo>
                    <a:cubicBezTo>
                      <a:pt x="12" y="1"/>
                      <a:pt x="11" y="1"/>
                      <a:pt x="10" y="1"/>
                    </a:cubicBezTo>
                    <a:cubicBezTo>
                      <a:pt x="10" y="1"/>
                      <a:pt x="10" y="1"/>
                      <a:pt x="10" y="1"/>
                    </a:cubicBezTo>
                    <a:cubicBezTo>
                      <a:pt x="9" y="1"/>
                      <a:pt x="9" y="2"/>
                      <a:pt x="8" y="2"/>
                    </a:cubicBezTo>
                    <a:cubicBezTo>
                      <a:pt x="8" y="2"/>
                      <a:pt x="8" y="2"/>
                      <a:pt x="7" y="2"/>
                    </a:cubicBezTo>
                    <a:cubicBezTo>
                      <a:pt x="7" y="2"/>
                      <a:pt x="7" y="2"/>
                      <a:pt x="6" y="2"/>
                    </a:cubicBezTo>
                    <a:cubicBezTo>
                      <a:pt x="6" y="2"/>
                      <a:pt x="5" y="2"/>
                      <a:pt x="5" y="2"/>
                    </a:cubicBezTo>
                    <a:cubicBezTo>
                      <a:pt x="5" y="2"/>
                      <a:pt x="5" y="2"/>
                      <a:pt x="5" y="2"/>
                    </a:cubicBezTo>
                    <a:cubicBezTo>
                      <a:pt x="3" y="3"/>
                      <a:pt x="2" y="3"/>
                      <a:pt x="1" y="3"/>
                    </a:cubicBezTo>
                    <a:cubicBezTo>
                      <a:pt x="1" y="3"/>
                      <a:pt x="1" y="3"/>
                      <a:pt x="1" y="3"/>
                    </a:cubicBezTo>
                    <a:cubicBezTo>
                      <a:pt x="1" y="4"/>
                      <a:pt x="1" y="5"/>
                      <a:pt x="1" y="5"/>
                    </a:cubicBezTo>
                    <a:cubicBezTo>
                      <a:pt x="1" y="5"/>
                      <a:pt x="1" y="6"/>
                      <a:pt x="1" y="6"/>
                    </a:cubicBezTo>
                    <a:cubicBezTo>
                      <a:pt x="1" y="6"/>
                      <a:pt x="0" y="7"/>
                      <a:pt x="0" y="8"/>
                    </a:cubicBezTo>
                    <a:cubicBezTo>
                      <a:pt x="0" y="8"/>
                      <a:pt x="0" y="8"/>
                      <a:pt x="0" y="8"/>
                    </a:cubicBezTo>
                    <a:cubicBezTo>
                      <a:pt x="0" y="9"/>
                      <a:pt x="0" y="10"/>
                      <a:pt x="0" y="10"/>
                    </a:cubicBezTo>
                    <a:cubicBezTo>
                      <a:pt x="0" y="10"/>
                      <a:pt x="0" y="10"/>
                      <a:pt x="0" y="10"/>
                    </a:cubicBezTo>
                    <a:cubicBezTo>
                      <a:pt x="0" y="11"/>
                      <a:pt x="0" y="11"/>
                      <a:pt x="1" y="12"/>
                    </a:cubicBezTo>
                    <a:cubicBezTo>
                      <a:pt x="1" y="12"/>
                      <a:pt x="1" y="13"/>
                      <a:pt x="1" y="13"/>
                    </a:cubicBezTo>
                    <a:cubicBezTo>
                      <a:pt x="1" y="13"/>
                      <a:pt x="1" y="13"/>
                      <a:pt x="2" y="14"/>
                    </a:cubicBezTo>
                    <a:cubicBezTo>
                      <a:pt x="2" y="14"/>
                      <a:pt x="2" y="14"/>
                      <a:pt x="2" y="14"/>
                    </a:cubicBezTo>
                    <a:cubicBezTo>
                      <a:pt x="3" y="15"/>
                      <a:pt x="3" y="15"/>
                      <a:pt x="3" y="15"/>
                    </a:cubicBezTo>
                    <a:cubicBezTo>
                      <a:pt x="3" y="15"/>
                      <a:pt x="4" y="16"/>
                      <a:pt x="4" y="16"/>
                    </a:cubicBezTo>
                    <a:cubicBezTo>
                      <a:pt x="4" y="16"/>
                      <a:pt x="4" y="16"/>
                      <a:pt x="5" y="17"/>
                    </a:cubicBezTo>
                    <a:cubicBezTo>
                      <a:pt x="5" y="17"/>
                      <a:pt x="5" y="17"/>
                      <a:pt x="6" y="17"/>
                    </a:cubicBezTo>
                    <a:cubicBezTo>
                      <a:pt x="6" y="17"/>
                      <a:pt x="6" y="17"/>
                      <a:pt x="6" y="17"/>
                    </a:cubicBezTo>
                    <a:cubicBezTo>
                      <a:pt x="6" y="17"/>
                      <a:pt x="6" y="17"/>
                      <a:pt x="6" y="17"/>
                    </a:cubicBezTo>
                    <a:cubicBezTo>
                      <a:pt x="7" y="17"/>
                      <a:pt x="7" y="17"/>
                      <a:pt x="8" y="17"/>
                    </a:cubicBezTo>
                    <a:cubicBezTo>
                      <a:pt x="9" y="17"/>
                      <a:pt x="9" y="17"/>
                      <a:pt x="9" y="17"/>
                    </a:cubicBezTo>
                    <a:cubicBezTo>
                      <a:pt x="9" y="17"/>
                      <a:pt x="9" y="17"/>
                      <a:pt x="9" y="17"/>
                    </a:cubicBezTo>
                    <a:cubicBezTo>
                      <a:pt x="10" y="17"/>
                      <a:pt x="10" y="17"/>
                      <a:pt x="10" y="17"/>
                    </a:cubicBezTo>
                    <a:cubicBezTo>
                      <a:pt x="11" y="17"/>
                      <a:pt x="11" y="17"/>
                      <a:pt x="11" y="17"/>
                    </a:cubicBezTo>
                    <a:cubicBezTo>
                      <a:pt x="11" y="17"/>
                      <a:pt x="12" y="17"/>
                      <a:pt x="12" y="17"/>
                    </a:cubicBezTo>
                    <a:cubicBezTo>
                      <a:pt x="13" y="16"/>
                      <a:pt x="14" y="16"/>
                      <a:pt x="14" y="15"/>
                    </a:cubicBezTo>
                    <a:cubicBezTo>
                      <a:pt x="15" y="14"/>
                      <a:pt x="17" y="13"/>
                      <a:pt x="19" y="13"/>
                    </a:cubicBezTo>
                    <a:cubicBezTo>
                      <a:pt x="19" y="13"/>
                      <a:pt x="19" y="13"/>
                      <a:pt x="19" y="13"/>
                    </a:cubicBezTo>
                    <a:cubicBezTo>
                      <a:pt x="19" y="13"/>
                      <a:pt x="19" y="13"/>
                      <a:pt x="20" y="13"/>
                    </a:cubicBezTo>
                    <a:cubicBezTo>
                      <a:pt x="20" y="13"/>
                      <a:pt x="20" y="13"/>
                      <a:pt x="20" y="13"/>
                    </a:cubicBezTo>
                    <a:cubicBezTo>
                      <a:pt x="20" y="13"/>
                      <a:pt x="21" y="13"/>
                      <a:pt x="21" y="13"/>
                    </a:cubicBezTo>
                    <a:cubicBezTo>
                      <a:pt x="21" y="13"/>
                      <a:pt x="21" y="13"/>
                      <a:pt x="21" y="13"/>
                    </a:cubicBezTo>
                    <a:cubicBezTo>
                      <a:pt x="22" y="12"/>
                      <a:pt x="22" y="12"/>
                      <a:pt x="22" y="12"/>
                    </a:cubicBezTo>
                    <a:cubicBezTo>
                      <a:pt x="22" y="12"/>
                      <a:pt x="22" y="12"/>
                      <a:pt x="23" y="12"/>
                    </a:cubicBezTo>
                    <a:cubicBezTo>
                      <a:pt x="23" y="12"/>
                      <a:pt x="23" y="12"/>
                      <a:pt x="23" y="12"/>
                    </a:cubicBezTo>
                    <a:cubicBezTo>
                      <a:pt x="23" y="12"/>
                      <a:pt x="24" y="11"/>
                      <a:pt x="24" y="11"/>
                    </a:cubicBezTo>
                    <a:cubicBezTo>
                      <a:pt x="24" y="11"/>
                      <a:pt x="24" y="11"/>
                      <a:pt x="24" y="11"/>
                    </a:cubicBezTo>
                    <a:cubicBezTo>
                      <a:pt x="25" y="11"/>
                      <a:pt x="25" y="11"/>
                      <a:pt x="25" y="11"/>
                    </a:cubicBezTo>
                    <a:cubicBezTo>
                      <a:pt x="25" y="11"/>
                      <a:pt x="25" y="11"/>
                      <a:pt x="25" y="10"/>
                    </a:cubicBezTo>
                    <a:cubicBezTo>
                      <a:pt x="26" y="10"/>
                      <a:pt x="26" y="10"/>
                      <a:pt x="26" y="10"/>
                    </a:cubicBezTo>
                    <a:cubicBezTo>
                      <a:pt x="26" y="10"/>
                      <a:pt x="26" y="10"/>
                      <a:pt x="26" y="10"/>
                    </a:cubicBezTo>
                    <a:cubicBezTo>
                      <a:pt x="26" y="10"/>
                      <a:pt x="26" y="10"/>
                      <a:pt x="2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3" name="Freeform 1204"/>
              <p:cNvSpPr>
                <a:spLocks/>
              </p:cNvSpPr>
              <p:nvPr/>
            </p:nvSpPr>
            <p:spPr bwMode="auto">
              <a:xfrm>
                <a:off x="2782" y="3191"/>
                <a:ext cx="188" cy="107"/>
              </a:xfrm>
              <a:custGeom>
                <a:avLst/>
                <a:gdLst>
                  <a:gd name="T0" fmla="*/ 101 w 197"/>
                  <a:gd name="T1" fmla="*/ 3 h 111"/>
                  <a:gd name="T2" fmla="*/ 92 w 197"/>
                  <a:gd name="T3" fmla="*/ 9 h 111"/>
                  <a:gd name="T4" fmla="*/ 79 w 197"/>
                  <a:gd name="T5" fmla="*/ 14 h 111"/>
                  <a:gd name="T6" fmla="*/ 72 w 197"/>
                  <a:gd name="T7" fmla="*/ 11 h 111"/>
                  <a:gd name="T8" fmla="*/ 55 w 197"/>
                  <a:gd name="T9" fmla="*/ 10 h 111"/>
                  <a:gd name="T10" fmla="*/ 26 w 197"/>
                  <a:gd name="T11" fmla="*/ 6 h 111"/>
                  <a:gd name="T12" fmla="*/ 18 w 197"/>
                  <a:gd name="T13" fmla="*/ 11 h 111"/>
                  <a:gd name="T14" fmla="*/ 16 w 197"/>
                  <a:gd name="T15" fmla="*/ 12 h 111"/>
                  <a:gd name="T16" fmla="*/ 16 w 197"/>
                  <a:gd name="T17" fmla="*/ 29 h 111"/>
                  <a:gd name="T18" fmla="*/ 5 w 197"/>
                  <a:gd name="T19" fmla="*/ 41 h 111"/>
                  <a:gd name="T20" fmla="*/ 5 w 197"/>
                  <a:gd name="T21" fmla="*/ 47 h 111"/>
                  <a:gd name="T22" fmla="*/ 4 w 197"/>
                  <a:gd name="T23" fmla="*/ 49 h 111"/>
                  <a:gd name="T24" fmla="*/ 0 w 197"/>
                  <a:gd name="T25" fmla="*/ 56 h 111"/>
                  <a:gd name="T26" fmla="*/ 2 w 197"/>
                  <a:gd name="T27" fmla="*/ 58 h 111"/>
                  <a:gd name="T28" fmla="*/ 7 w 197"/>
                  <a:gd name="T29" fmla="*/ 60 h 111"/>
                  <a:gd name="T30" fmla="*/ 20 w 197"/>
                  <a:gd name="T31" fmla="*/ 62 h 111"/>
                  <a:gd name="T32" fmla="*/ 38 w 197"/>
                  <a:gd name="T33" fmla="*/ 62 h 111"/>
                  <a:gd name="T34" fmla="*/ 47 w 197"/>
                  <a:gd name="T35" fmla="*/ 57 h 111"/>
                  <a:gd name="T36" fmla="*/ 51 w 197"/>
                  <a:gd name="T37" fmla="*/ 55 h 111"/>
                  <a:gd name="T38" fmla="*/ 58 w 197"/>
                  <a:gd name="T39" fmla="*/ 54 h 111"/>
                  <a:gd name="T40" fmla="*/ 71 w 197"/>
                  <a:gd name="T41" fmla="*/ 60 h 111"/>
                  <a:gd name="T42" fmla="*/ 86 w 197"/>
                  <a:gd name="T43" fmla="*/ 85 h 111"/>
                  <a:gd name="T44" fmla="*/ 85 w 197"/>
                  <a:gd name="T45" fmla="*/ 87 h 111"/>
                  <a:gd name="T46" fmla="*/ 76 w 197"/>
                  <a:gd name="T47" fmla="*/ 86 h 111"/>
                  <a:gd name="T48" fmla="*/ 74 w 197"/>
                  <a:gd name="T49" fmla="*/ 90 h 111"/>
                  <a:gd name="T50" fmla="*/ 73 w 197"/>
                  <a:gd name="T51" fmla="*/ 92 h 111"/>
                  <a:gd name="T52" fmla="*/ 71 w 197"/>
                  <a:gd name="T53" fmla="*/ 95 h 111"/>
                  <a:gd name="T54" fmla="*/ 72 w 197"/>
                  <a:gd name="T55" fmla="*/ 99 h 111"/>
                  <a:gd name="T56" fmla="*/ 78 w 197"/>
                  <a:gd name="T57" fmla="*/ 98 h 111"/>
                  <a:gd name="T58" fmla="*/ 89 w 197"/>
                  <a:gd name="T59" fmla="*/ 86 h 111"/>
                  <a:gd name="T60" fmla="*/ 112 w 197"/>
                  <a:gd name="T61" fmla="*/ 81 h 111"/>
                  <a:gd name="T62" fmla="*/ 121 w 197"/>
                  <a:gd name="T63" fmla="*/ 87 h 111"/>
                  <a:gd name="T64" fmla="*/ 119 w 197"/>
                  <a:gd name="T65" fmla="*/ 100 h 111"/>
                  <a:gd name="T66" fmla="*/ 126 w 197"/>
                  <a:gd name="T67" fmla="*/ 111 h 111"/>
                  <a:gd name="T68" fmla="*/ 147 w 197"/>
                  <a:gd name="T69" fmla="*/ 103 h 111"/>
                  <a:gd name="T70" fmla="*/ 174 w 197"/>
                  <a:gd name="T71" fmla="*/ 74 h 111"/>
                  <a:gd name="T72" fmla="*/ 174 w 197"/>
                  <a:gd name="T73" fmla="*/ 71 h 111"/>
                  <a:gd name="T74" fmla="*/ 185 w 197"/>
                  <a:gd name="T75" fmla="*/ 62 h 111"/>
                  <a:gd name="T76" fmla="*/ 195 w 197"/>
                  <a:gd name="T77" fmla="*/ 58 h 111"/>
                  <a:gd name="T78" fmla="*/ 195 w 197"/>
                  <a:gd name="T79" fmla="*/ 50 h 111"/>
                  <a:gd name="T80" fmla="*/ 194 w 197"/>
                  <a:gd name="T81" fmla="*/ 42 h 111"/>
                  <a:gd name="T82" fmla="*/ 176 w 197"/>
                  <a:gd name="T83" fmla="*/ 37 h 111"/>
                  <a:gd name="T84" fmla="*/ 163 w 197"/>
                  <a:gd name="T85" fmla="*/ 31 h 111"/>
                  <a:gd name="T86" fmla="*/ 145 w 197"/>
                  <a:gd name="T87" fmla="*/ 28 h 111"/>
                  <a:gd name="T88" fmla="*/ 132 w 197"/>
                  <a:gd name="T89" fmla="*/ 15 h 111"/>
                  <a:gd name="T90" fmla="*/ 124 w 197"/>
                  <a:gd name="T91" fmla="*/ 0 h 111"/>
                  <a:gd name="T92" fmla="*/ 112 w 197"/>
                  <a:gd name="T93" fmla="*/ 1 h 111"/>
                  <a:gd name="T94" fmla="*/ 106 w 197"/>
                  <a:gd name="T95"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11">
                    <a:moveTo>
                      <a:pt x="103" y="3"/>
                    </a:moveTo>
                    <a:cubicBezTo>
                      <a:pt x="103" y="3"/>
                      <a:pt x="103" y="3"/>
                      <a:pt x="103" y="3"/>
                    </a:cubicBezTo>
                    <a:cubicBezTo>
                      <a:pt x="102" y="3"/>
                      <a:pt x="102" y="3"/>
                      <a:pt x="101" y="3"/>
                    </a:cubicBezTo>
                    <a:cubicBezTo>
                      <a:pt x="101" y="3"/>
                      <a:pt x="101" y="3"/>
                      <a:pt x="101" y="3"/>
                    </a:cubicBezTo>
                    <a:cubicBezTo>
                      <a:pt x="100" y="3"/>
                      <a:pt x="100" y="3"/>
                      <a:pt x="100" y="3"/>
                    </a:cubicBezTo>
                    <a:cubicBezTo>
                      <a:pt x="99" y="3"/>
                      <a:pt x="99" y="3"/>
                      <a:pt x="99" y="3"/>
                    </a:cubicBezTo>
                    <a:cubicBezTo>
                      <a:pt x="99" y="3"/>
                      <a:pt x="98" y="4"/>
                      <a:pt x="98" y="4"/>
                    </a:cubicBezTo>
                    <a:cubicBezTo>
                      <a:pt x="95" y="6"/>
                      <a:pt x="93" y="8"/>
                      <a:pt x="92" y="9"/>
                    </a:cubicBezTo>
                    <a:cubicBezTo>
                      <a:pt x="92" y="13"/>
                      <a:pt x="91" y="15"/>
                      <a:pt x="89" y="15"/>
                    </a:cubicBezTo>
                    <a:cubicBezTo>
                      <a:pt x="88" y="15"/>
                      <a:pt x="88" y="15"/>
                      <a:pt x="87" y="14"/>
                    </a:cubicBezTo>
                    <a:cubicBezTo>
                      <a:pt x="87" y="14"/>
                      <a:pt x="85" y="13"/>
                      <a:pt x="82" y="13"/>
                    </a:cubicBezTo>
                    <a:cubicBezTo>
                      <a:pt x="80" y="13"/>
                      <a:pt x="79" y="14"/>
                      <a:pt x="79" y="14"/>
                    </a:cubicBezTo>
                    <a:cubicBezTo>
                      <a:pt x="79" y="14"/>
                      <a:pt x="78" y="14"/>
                      <a:pt x="78" y="14"/>
                    </a:cubicBezTo>
                    <a:cubicBezTo>
                      <a:pt x="78" y="14"/>
                      <a:pt x="78" y="14"/>
                      <a:pt x="78" y="14"/>
                    </a:cubicBezTo>
                    <a:cubicBezTo>
                      <a:pt x="76" y="14"/>
                      <a:pt x="75" y="13"/>
                      <a:pt x="74" y="12"/>
                    </a:cubicBezTo>
                    <a:cubicBezTo>
                      <a:pt x="73" y="12"/>
                      <a:pt x="73" y="11"/>
                      <a:pt x="72" y="11"/>
                    </a:cubicBezTo>
                    <a:cubicBezTo>
                      <a:pt x="69" y="13"/>
                      <a:pt x="67" y="12"/>
                      <a:pt x="65" y="11"/>
                    </a:cubicBezTo>
                    <a:cubicBezTo>
                      <a:pt x="65" y="11"/>
                      <a:pt x="65" y="11"/>
                      <a:pt x="65" y="11"/>
                    </a:cubicBezTo>
                    <a:cubicBezTo>
                      <a:pt x="64" y="11"/>
                      <a:pt x="63" y="12"/>
                      <a:pt x="62" y="12"/>
                    </a:cubicBezTo>
                    <a:cubicBezTo>
                      <a:pt x="60" y="12"/>
                      <a:pt x="56" y="10"/>
                      <a:pt x="55" y="10"/>
                    </a:cubicBezTo>
                    <a:cubicBezTo>
                      <a:pt x="54" y="9"/>
                      <a:pt x="53" y="9"/>
                      <a:pt x="52" y="9"/>
                    </a:cubicBezTo>
                    <a:cubicBezTo>
                      <a:pt x="52" y="9"/>
                      <a:pt x="51" y="9"/>
                      <a:pt x="51" y="9"/>
                    </a:cubicBezTo>
                    <a:cubicBezTo>
                      <a:pt x="48" y="10"/>
                      <a:pt x="46" y="10"/>
                      <a:pt x="44" y="8"/>
                    </a:cubicBezTo>
                    <a:cubicBezTo>
                      <a:pt x="43" y="7"/>
                      <a:pt x="41" y="6"/>
                      <a:pt x="26" y="6"/>
                    </a:cubicBezTo>
                    <a:cubicBezTo>
                      <a:pt x="23" y="6"/>
                      <a:pt x="23" y="7"/>
                      <a:pt x="21" y="8"/>
                    </a:cubicBezTo>
                    <a:cubicBezTo>
                      <a:pt x="21" y="9"/>
                      <a:pt x="21" y="9"/>
                      <a:pt x="20" y="10"/>
                    </a:cubicBezTo>
                    <a:cubicBezTo>
                      <a:pt x="20" y="10"/>
                      <a:pt x="19" y="10"/>
                      <a:pt x="19" y="11"/>
                    </a:cubicBezTo>
                    <a:cubicBezTo>
                      <a:pt x="19" y="11"/>
                      <a:pt x="18" y="11"/>
                      <a:pt x="18" y="11"/>
                    </a:cubicBezTo>
                    <a:cubicBezTo>
                      <a:pt x="18" y="11"/>
                      <a:pt x="18" y="11"/>
                      <a:pt x="17" y="11"/>
                    </a:cubicBezTo>
                    <a:cubicBezTo>
                      <a:pt x="17" y="11"/>
                      <a:pt x="17" y="11"/>
                      <a:pt x="17" y="11"/>
                    </a:cubicBezTo>
                    <a:cubicBezTo>
                      <a:pt x="17" y="12"/>
                      <a:pt x="16" y="12"/>
                      <a:pt x="16" y="12"/>
                    </a:cubicBezTo>
                    <a:cubicBezTo>
                      <a:pt x="16" y="12"/>
                      <a:pt x="16" y="12"/>
                      <a:pt x="16" y="12"/>
                    </a:cubicBezTo>
                    <a:cubicBezTo>
                      <a:pt x="15" y="12"/>
                      <a:pt x="15" y="12"/>
                      <a:pt x="15" y="12"/>
                    </a:cubicBezTo>
                    <a:cubicBezTo>
                      <a:pt x="15" y="12"/>
                      <a:pt x="15" y="12"/>
                      <a:pt x="15" y="12"/>
                    </a:cubicBezTo>
                    <a:cubicBezTo>
                      <a:pt x="22" y="22"/>
                      <a:pt x="20" y="24"/>
                      <a:pt x="20" y="25"/>
                    </a:cubicBezTo>
                    <a:cubicBezTo>
                      <a:pt x="19" y="27"/>
                      <a:pt x="17" y="28"/>
                      <a:pt x="16" y="29"/>
                    </a:cubicBezTo>
                    <a:cubicBezTo>
                      <a:pt x="16" y="29"/>
                      <a:pt x="15" y="29"/>
                      <a:pt x="15" y="30"/>
                    </a:cubicBezTo>
                    <a:cubicBezTo>
                      <a:pt x="14" y="30"/>
                      <a:pt x="13" y="32"/>
                      <a:pt x="11" y="34"/>
                    </a:cubicBezTo>
                    <a:cubicBezTo>
                      <a:pt x="9" y="35"/>
                      <a:pt x="6" y="39"/>
                      <a:pt x="5" y="40"/>
                    </a:cubicBezTo>
                    <a:cubicBezTo>
                      <a:pt x="5" y="40"/>
                      <a:pt x="5" y="41"/>
                      <a:pt x="5" y="41"/>
                    </a:cubicBezTo>
                    <a:cubicBezTo>
                      <a:pt x="5" y="43"/>
                      <a:pt x="5" y="44"/>
                      <a:pt x="5" y="45"/>
                    </a:cubicBezTo>
                    <a:cubicBezTo>
                      <a:pt x="5" y="45"/>
                      <a:pt x="5" y="45"/>
                      <a:pt x="5" y="45"/>
                    </a:cubicBezTo>
                    <a:cubicBezTo>
                      <a:pt x="6" y="45"/>
                      <a:pt x="6" y="45"/>
                      <a:pt x="6" y="45"/>
                    </a:cubicBezTo>
                    <a:cubicBezTo>
                      <a:pt x="5" y="47"/>
                      <a:pt x="5" y="47"/>
                      <a:pt x="5" y="47"/>
                    </a:cubicBezTo>
                    <a:cubicBezTo>
                      <a:pt x="5" y="47"/>
                      <a:pt x="5" y="47"/>
                      <a:pt x="5" y="47"/>
                    </a:cubicBezTo>
                    <a:cubicBezTo>
                      <a:pt x="5" y="47"/>
                      <a:pt x="5" y="47"/>
                      <a:pt x="5" y="47"/>
                    </a:cubicBezTo>
                    <a:cubicBezTo>
                      <a:pt x="4" y="49"/>
                      <a:pt x="4" y="49"/>
                      <a:pt x="4" y="49"/>
                    </a:cubicBezTo>
                    <a:cubicBezTo>
                      <a:pt x="4" y="49"/>
                      <a:pt x="4" y="49"/>
                      <a:pt x="4" y="49"/>
                    </a:cubicBezTo>
                    <a:cubicBezTo>
                      <a:pt x="3" y="50"/>
                      <a:pt x="1" y="53"/>
                      <a:pt x="0" y="54"/>
                    </a:cubicBezTo>
                    <a:cubicBezTo>
                      <a:pt x="0" y="55"/>
                      <a:pt x="0" y="55"/>
                      <a:pt x="0" y="55"/>
                    </a:cubicBezTo>
                    <a:cubicBezTo>
                      <a:pt x="0" y="55"/>
                      <a:pt x="0" y="56"/>
                      <a:pt x="0" y="56"/>
                    </a:cubicBezTo>
                    <a:cubicBezTo>
                      <a:pt x="0" y="56"/>
                      <a:pt x="0" y="56"/>
                      <a:pt x="0" y="56"/>
                    </a:cubicBezTo>
                    <a:cubicBezTo>
                      <a:pt x="0" y="56"/>
                      <a:pt x="1" y="57"/>
                      <a:pt x="1" y="57"/>
                    </a:cubicBezTo>
                    <a:cubicBezTo>
                      <a:pt x="1" y="57"/>
                      <a:pt x="1" y="57"/>
                      <a:pt x="1" y="57"/>
                    </a:cubicBezTo>
                    <a:cubicBezTo>
                      <a:pt x="1" y="57"/>
                      <a:pt x="2" y="58"/>
                      <a:pt x="2" y="58"/>
                    </a:cubicBezTo>
                    <a:cubicBezTo>
                      <a:pt x="2" y="58"/>
                      <a:pt x="2" y="58"/>
                      <a:pt x="2" y="58"/>
                    </a:cubicBezTo>
                    <a:cubicBezTo>
                      <a:pt x="3" y="58"/>
                      <a:pt x="3" y="59"/>
                      <a:pt x="4" y="59"/>
                    </a:cubicBezTo>
                    <a:cubicBezTo>
                      <a:pt x="4" y="59"/>
                      <a:pt x="5" y="59"/>
                      <a:pt x="5" y="60"/>
                    </a:cubicBezTo>
                    <a:cubicBezTo>
                      <a:pt x="5" y="60"/>
                      <a:pt x="6" y="60"/>
                      <a:pt x="6" y="60"/>
                    </a:cubicBezTo>
                    <a:cubicBezTo>
                      <a:pt x="6" y="60"/>
                      <a:pt x="6" y="60"/>
                      <a:pt x="7" y="60"/>
                    </a:cubicBezTo>
                    <a:cubicBezTo>
                      <a:pt x="7" y="60"/>
                      <a:pt x="7" y="60"/>
                      <a:pt x="7" y="60"/>
                    </a:cubicBezTo>
                    <a:cubicBezTo>
                      <a:pt x="8" y="60"/>
                      <a:pt x="9" y="60"/>
                      <a:pt x="9" y="60"/>
                    </a:cubicBezTo>
                    <a:cubicBezTo>
                      <a:pt x="10" y="60"/>
                      <a:pt x="12" y="60"/>
                      <a:pt x="14" y="61"/>
                    </a:cubicBezTo>
                    <a:cubicBezTo>
                      <a:pt x="17" y="61"/>
                      <a:pt x="19" y="62"/>
                      <a:pt x="20" y="62"/>
                    </a:cubicBezTo>
                    <a:cubicBezTo>
                      <a:pt x="23" y="62"/>
                      <a:pt x="27" y="63"/>
                      <a:pt x="28" y="64"/>
                    </a:cubicBezTo>
                    <a:cubicBezTo>
                      <a:pt x="29" y="64"/>
                      <a:pt x="30" y="64"/>
                      <a:pt x="31" y="63"/>
                    </a:cubicBezTo>
                    <a:cubicBezTo>
                      <a:pt x="32" y="61"/>
                      <a:pt x="34" y="61"/>
                      <a:pt x="36" y="61"/>
                    </a:cubicBezTo>
                    <a:cubicBezTo>
                      <a:pt x="37" y="62"/>
                      <a:pt x="37" y="62"/>
                      <a:pt x="38" y="62"/>
                    </a:cubicBezTo>
                    <a:cubicBezTo>
                      <a:pt x="39" y="62"/>
                      <a:pt x="42" y="60"/>
                      <a:pt x="42" y="59"/>
                    </a:cubicBezTo>
                    <a:cubicBezTo>
                      <a:pt x="43" y="59"/>
                      <a:pt x="44" y="58"/>
                      <a:pt x="46" y="57"/>
                    </a:cubicBezTo>
                    <a:cubicBezTo>
                      <a:pt x="46" y="57"/>
                      <a:pt x="46" y="57"/>
                      <a:pt x="47" y="57"/>
                    </a:cubicBezTo>
                    <a:cubicBezTo>
                      <a:pt x="47" y="57"/>
                      <a:pt x="47" y="57"/>
                      <a:pt x="47" y="57"/>
                    </a:cubicBezTo>
                    <a:cubicBezTo>
                      <a:pt x="48" y="56"/>
                      <a:pt x="48" y="56"/>
                      <a:pt x="48" y="56"/>
                    </a:cubicBezTo>
                    <a:cubicBezTo>
                      <a:pt x="48" y="56"/>
                      <a:pt x="49" y="56"/>
                      <a:pt x="50" y="55"/>
                    </a:cubicBezTo>
                    <a:cubicBezTo>
                      <a:pt x="51" y="55"/>
                      <a:pt x="51" y="55"/>
                      <a:pt x="51" y="55"/>
                    </a:cubicBezTo>
                    <a:cubicBezTo>
                      <a:pt x="51" y="55"/>
                      <a:pt x="51" y="55"/>
                      <a:pt x="51" y="55"/>
                    </a:cubicBezTo>
                    <a:cubicBezTo>
                      <a:pt x="51" y="55"/>
                      <a:pt x="52" y="55"/>
                      <a:pt x="52" y="55"/>
                    </a:cubicBezTo>
                    <a:cubicBezTo>
                      <a:pt x="54" y="54"/>
                      <a:pt x="56" y="54"/>
                      <a:pt x="57" y="54"/>
                    </a:cubicBezTo>
                    <a:cubicBezTo>
                      <a:pt x="57" y="54"/>
                      <a:pt x="57" y="54"/>
                      <a:pt x="57" y="54"/>
                    </a:cubicBezTo>
                    <a:cubicBezTo>
                      <a:pt x="58" y="54"/>
                      <a:pt x="58" y="54"/>
                      <a:pt x="58" y="54"/>
                    </a:cubicBezTo>
                    <a:cubicBezTo>
                      <a:pt x="60" y="54"/>
                      <a:pt x="62" y="55"/>
                      <a:pt x="64" y="57"/>
                    </a:cubicBezTo>
                    <a:cubicBezTo>
                      <a:pt x="65" y="57"/>
                      <a:pt x="66" y="59"/>
                      <a:pt x="67" y="59"/>
                    </a:cubicBezTo>
                    <a:cubicBezTo>
                      <a:pt x="67" y="59"/>
                      <a:pt x="67" y="59"/>
                      <a:pt x="67" y="59"/>
                    </a:cubicBezTo>
                    <a:cubicBezTo>
                      <a:pt x="68" y="59"/>
                      <a:pt x="69" y="59"/>
                      <a:pt x="71" y="60"/>
                    </a:cubicBezTo>
                    <a:cubicBezTo>
                      <a:pt x="73" y="61"/>
                      <a:pt x="76" y="63"/>
                      <a:pt x="77" y="66"/>
                    </a:cubicBezTo>
                    <a:cubicBezTo>
                      <a:pt x="78" y="69"/>
                      <a:pt x="80" y="72"/>
                      <a:pt x="82" y="75"/>
                    </a:cubicBezTo>
                    <a:cubicBezTo>
                      <a:pt x="82" y="75"/>
                      <a:pt x="83" y="76"/>
                      <a:pt x="83" y="76"/>
                    </a:cubicBezTo>
                    <a:cubicBezTo>
                      <a:pt x="85" y="79"/>
                      <a:pt x="86" y="84"/>
                      <a:pt x="86" y="85"/>
                    </a:cubicBezTo>
                    <a:cubicBezTo>
                      <a:pt x="86" y="86"/>
                      <a:pt x="86" y="86"/>
                      <a:pt x="86" y="86"/>
                    </a:cubicBezTo>
                    <a:cubicBezTo>
                      <a:pt x="86" y="86"/>
                      <a:pt x="86" y="86"/>
                      <a:pt x="86" y="87"/>
                    </a:cubicBezTo>
                    <a:cubicBezTo>
                      <a:pt x="86" y="87"/>
                      <a:pt x="86" y="87"/>
                      <a:pt x="85" y="87"/>
                    </a:cubicBezTo>
                    <a:cubicBezTo>
                      <a:pt x="85" y="87"/>
                      <a:pt x="85" y="87"/>
                      <a:pt x="85" y="87"/>
                    </a:cubicBezTo>
                    <a:cubicBezTo>
                      <a:pt x="85" y="87"/>
                      <a:pt x="85" y="87"/>
                      <a:pt x="85" y="87"/>
                    </a:cubicBezTo>
                    <a:cubicBezTo>
                      <a:pt x="85" y="88"/>
                      <a:pt x="84" y="88"/>
                      <a:pt x="84" y="88"/>
                    </a:cubicBezTo>
                    <a:cubicBezTo>
                      <a:pt x="83" y="88"/>
                      <a:pt x="81" y="87"/>
                      <a:pt x="79" y="87"/>
                    </a:cubicBezTo>
                    <a:cubicBezTo>
                      <a:pt x="78" y="86"/>
                      <a:pt x="77" y="86"/>
                      <a:pt x="76" y="86"/>
                    </a:cubicBezTo>
                    <a:cubicBezTo>
                      <a:pt x="76" y="86"/>
                      <a:pt x="76" y="86"/>
                      <a:pt x="76" y="86"/>
                    </a:cubicBezTo>
                    <a:cubicBezTo>
                      <a:pt x="75" y="86"/>
                      <a:pt x="74" y="87"/>
                      <a:pt x="74" y="89"/>
                    </a:cubicBezTo>
                    <a:cubicBezTo>
                      <a:pt x="74" y="89"/>
                      <a:pt x="74" y="89"/>
                      <a:pt x="74" y="90"/>
                    </a:cubicBezTo>
                    <a:cubicBezTo>
                      <a:pt x="74" y="90"/>
                      <a:pt x="74" y="90"/>
                      <a:pt x="74" y="90"/>
                    </a:cubicBezTo>
                    <a:cubicBezTo>
                      <a:pt x="74" y="90"/>
                      <a:pt x="74" y="90"/>
                      <a:pt x="74" y="90"/>
                    </a:cubicBezTo>
                    <a:cubicBezTo>
                      <a:pt x="74" y="91"/>
                      <a:pt x="74" y="91"/>
                      <a:pt x="74" y="91"/>
                    </a:cubicBezTo>
                    <a:cubicBezTo>
                      <a:pt x="74" y="91"/>
                      <a:pt x="74" y="91"/>
                      <a:pt x="74" y="91"/>
                    </a:cubicBezTo>
                    <a:cubicBezTo>
                      <a:pt x="73" y="92"/>
                      <a:pt x="73" y="92"/>
                      <a:pt x="73" y="92"/>
                    </a:cubicBezTo>
                    <a:cubicBezTo>
                      <a:pt x="73" y="92"/>
                      <a:pt x="73" y="93"/>
                      <a:pt x="73" y="93"/>
                    </a:cubicBezTo>
                    <a:cubicBezTo>
                      <a:pt x="73" y="93"/>
                      <a:pt x="73" y="93"/>
                      <a:pt x="72" y="94"/>
                    </a:cubicBezTo>
                    <a:cubicBezTo>
                      <a:pt x="72" y="94"/>
                      <a:pt x="72" y="94"/>
                      <a:pt x="72" y="94"/>
                    </a:cubicBezTo>
                    <a:cubicBezTo>
                      <a:pt x="72" y="94"/>
                      <a:pt x="71" y="95"/>
                      <a:pt x="71" y="95"/>
                    </a:cubicBezTo>
                    <a:cubicBezTo>
                      <a:pt x="71" y="95"/>
                      <a:pt x="71" y="95"/>
                      <a:pt x="71" y="95"/>
                    </a:cubicBezTo>
                    <a:cubicBezTo>
                      <a:pt x="70" y="97"/>
                      <a:pt x="69" y="98"/>
                      <a:pt x="68" y="99"/>
                    </a:cubicBezTo>
                    <a:cubicBezTo>
                      <a:pt x="69" y="100"/>
                      <a:pt x="69" y="100"/>
                      <a:pt x="70" y="100"/>
                    </a:cubicBezTo>
                    <a:cubicBezTo>
                      <a:pt x="70" y="100"/>
                      <a:pt x="71" y="99"/>
                      <a:pt x="72" y="99"/>
                    </a:cubicBezTo>
                    <a:cubicBezTo>
                      <a:pt x="74" y="98"/>
                      <a:pt x="75" y="97"/>
                      <a:pt x="76" y="97"/>
                    </a:cubicBezTo>
                    <a:cubicBezTo>
                      <a:pt x="77" y="97"/>
                      <a:pt x="77" y="97"/>
                      <a:pt x="77" y="97"/>
                    </a:cubicBezTo>
                    <a:cubicBezTo>
                      <a:pt x="77" y="97"/>
                      <a:pt x="77" y="98"/>
                      <a:pt x="78" y="98"/>
                    </a:cubicBezTo>
                    <a:cubicBezTo>
                      <a:pt x="78" y="98"/>
                      <a:pt x="78" y="98"/>
                      <a:pt x="78" y="98"/>
                    </a:cubicBezTo>
                    <a:cubicBezTo>
                      <a:pt x="78" y="98"/>
                      <a:pt x="78" y="98"/>
                      <a:pt x="79" y="98"/>
                    </a:cubicBezTo>
                    <a:cubicBezTo>
                      <a:pt x="79" y="96"/>
                      <a:pt x="80" y="95"/>
                      <a:pt x="83" y="93"/>
                    </a:cubicBezTo>
                    <a:cubicBezTo>
                      <a:pt x="83" y="93"/>
                      <a:pt x="84" y="93"/>
                      <a:pt x="85" y="92"/>
                    </a:cubicBezTo>
                    <a:cubicBezTo>
                      <a:pt x="86" y="91"/>
                      <a:pt x="88" y="88"/>
                      <a:pt x="89" y="86"/>
                    </a:cubicBezTo>
                    <a:cubicBezTo>
                      <a:pt x="90" y="84"/>
                      <a:pt x="92" y="81"/>
                      <a:pt x="95" y="80"/>
                    </a:cubicBezTo>
                    <a:cubicBezTo>
                      <a:pt x="96" y="80"/>
                      <a:pt x="97" y="80"/>
                      <a:pt x="98" y="79"/>
                    </a:cubicBezTo>
                    <a:cubicBezTo>
                      <a:pt x="101" y="79"/>
                      <a:pt x="104" y="78"/>
                      <a:pt x="108" y="78"/>
                    </a:cubicBezTo>
                    <a:cubicBezTo>
                      <a:pt x="110" y="79"/>
                      <a:pt x="111" y="79"/>
                      <a:pt x="112" y="81"/>
                    </a:cubicBezTo>
                    <a:cubicBezTo>
                      <a:pt x="113" y="82"/>
                      <a:pt x="112" y="84"/>
                      <a:pt x="111" y="85"/>
                    </a:cubicBezTo>
                    <a:cubicBezTo>
                      <a:pt x="111" y="85"/>
                      <a:pt x="110" y="86"/>
                      <a:pt x="110" y="86"/>
                    </a:cubicBezTo>
                    <a:cubicBezTo>
                      <a:pt x="112" y="87"/>
                      <a:pt x="115" y="87"/>
                      <a:pt x="116" y="87"/>
                    </a:cubicBezTo>
                    <a:cubicBezTo>
                      <a:pt x="121" y="87"/>
                      <a:pt x="121" y="87"/>
                      <a:pt x="121" y="87"/>
                    </a:cubicBezTo>
                    <a:cubicBezTo>
                      <a:pt x="124" y="87"/>
                      <a:pt x="129" y="87"/>
                      <a:pt x="129" y="90"/>
                    </a:cubicBezTo>
                    <a:cubicBezTo>
                      <a:pt x="130" y="94"/>
                      <a:pt x="125" y="96"/>
                      <a:pt x="119" y="98"/>
                    </a:cubicBezTo>
                    <a:cubicBezTo>
                      <a:pt x="118" y="98"/>
                      <a:pt x="117" y="98"/>
                      <a:pt x="116" y="99"/>
                    </a:cubicBezTo>
                    <a:cubicBezTo>
                      <a:pt x="117" y="99"/>
                      <a:pt x="118" y="99"/>
                      <a:pt x="119" y="100"/>
                    </a:cubicBezTo>
                    <a:cubicBezTo>
                      <a:pt x="121" y="101"/>
                      <a:pt x="123" y="101"/>
                      <a:pt x="125" y="102"/>
                    </a:cubicBezTo>
                    <a:cubicBezTo>
                      <a:pt x="128" y="104"/>
                      <a:pt x="127" y="107"/>
                      <a:pt x="126" y="110"/>
                    </a:cubicBezTo>
                    <a:cubicBezTo>
                      <a:pt x="126" y="110"/>
                      <a:pt x="126" y="111"/>
                      <a:pt x="126" y="111"/>
                    </a:cubicBezTo>
                    <a:cubicBezTo>
                      <a:pt x="126" y="111"/>
                      <a:pt x="126" y="111"/>
                      <a:pt x="126" y="111"/>
                    </a:cubicBezTo>
                    <a:cubicBezTo>
                      <a:pt x="128" y="111"/>
                      <a:pt x="130" y="110"/>
                      <a:pt x="132" y="109"/>
                    </a:cubicBezTo>
                    <a:cubicBezTo>
                      <a:pt x="134" y="107"/>
                      <a:pt x="136" y="107"/>
                      <a:pt x="138" y="106"/>
                    </a:cubicBezTo>
                    <a:cubicBezTo>
                      <a:pt x="139" y="106"/>
                      <a:pt x="141" y="105"/>
                      <a:pt x="143" y="104"/>
                    </a:cubicBezTo>
                    <a:cubicBezTo>
                      <a:pt x="144" y="103"/>
                      <a:pt x="146" y="103"/>
                      <a:pt x="147" y="103"/>
                    </a:cubicBezTo>
                    <a:cubicBezTo>
                      <a:pt x="139" y="103"/>
                      <a:pt x="137" y="97"/>
                      <a:pt x="137" y="91"/>
                    </a:cubicBezTo>
                    <a:cubicBezTo>
                      <a:pt x="137" y="88"/>
                      <a:pt x="148" y="81"/>
                      <a:pt x="153" y="80"/>
                    </a:cubicBezTo>
                    <a:cubicBezTo>
                      <a:pt x="158" y="80"/>
                      <a:pt x="162" y="78"/>
                      <a:pt x="166" y="76"/>
                    </a:cubicBezTo>
                    <a:cubicBezTo>
                      <a:pt x="168" y="75"/>
                      <a:pt x="171" y="75"/>
                      <a:pt x="174" y="74"/>
                    </a:cubicBezTo>
                    <a:cubicBezTo>
                      <a:pt x="174" y="73"/>
                      <a:pt x="174" y="73"/>
                      <a:pt x="174" y="72"/>
                    </a:cubicBezTo>
                    <a:cubicBezTo>
                      <a:pt x="174" y="72"/>
                      <a:pt x="174" y="72"/>
                      <a:pt x="174" y="72"/>
                    </a:cubicBezTo>
                    <a:cubicBezTo>
                      <a:pt x="174" y="72"/>
                      <a:pt x="174" y="71"/>
                      <a:pt x="174" y="71"/>
                    </a:cubicBezTo>
                    <a:cubicBezTo>
                      <a:pt x="174" y="71"/>
                      <a:pt x="174" y="71"/>
                      <a:pt x="174" y="71"/>
                    </a:cubicBezTo>
                    <a:cubicBezTo>
                      <a:pt x="174" y="70"/>
                      <a:pt x="174" y="70"/>
                      <a:pt x="174" y="69"/>
                    </a:cubicBezTo>
                    <a:cubicBezTo>
                      <a:pt x="175" y="69"/>
                      <a:pt x="176" y="68"/>
                      <a:pt x="176" y="68"/>
                    </a:cubicBezTo>
                    <a:cubicBezTo>
                      <a:pt x="177" y="68"/>
                      <a:pt x="178" y="67"/>
                      <a:pt x="179" y="66"/>
                    </a:cubicBezTo>
                    <a:cubicBezTo>
                      <a:pt x="182" y="63"/>
                      <a:pt x="184" y="62"/>
                      <a:pt x="185" y="62"/>
                    </a:cubicBezTo>
                    <a:cubicBezTo>
                      <a:pt x="186" y="62"/>
                      <a:pt x="187" y="62"/>
                      <a:pt x="188" y="62"/>
                    </a:cubicBezTo>
                    <a:cubicBezTo>
                      <a:pt x="190" y="63"/>
                      <a:pt x="192" y="63"/>
                      <a:pt x="193" y="63"/>
                    </a:cubicBezTo>
                    <a:cubicBezTo>
                      <a:pt x="193" y="62"/>
                      <a:pt x="193" y="62"/>
                      <a:pt x="194" y="61"/>
                    </a:cubicBezTo>
                    <a:cubicBezTo>
                      <a:pt x="194" y="60"/>
                      <a:pt x="195" y="59"/>
                      <a:pt x="195" y="58"/>
                    </a:cubicBezTo>
                    <a:cubicBezTo>
                      <a:pt x="195" y="58"/>
                      <a:pt x="194" y="58"/>
                      <a:pt x="194" y="57"/>
                    </a:cubicBezTo>
                    <a:cubicBezTo>
                      <a:pt x="193" y="56"/>
                      <a:pt x="192" y="55"/>
                      <a:pt x="192" y="53"/>
                    </a:cubicBezTo>
                    <a:cubicBezTo>
                      <a:pt x="193" y="51"/>
                      <a:pt x="194" y="51"/>
                      <a:pt x="195" y="50"/>
                    </a:cubicBezTo>
                    <a:cubicBezTo>
                      <a:pt x="195" y="50"/>
                      <a:pt x="195" y="50"/>
                      <a:pt x="195" y="50"/>
                    </a:cubicBezTo>
                    <a:cubicBezTo>
                      <a:pt x="195" y="50"/>
                      <a:pt x="193" y="49"/>
                      <a:pt x="193" y="47"/>
                    </a:cubicBezTo>
                    <a:cubicBezTo>
                      <a:pt x="193" y="46"/>
                      <a:pt x="194" y="45"/>
                      <a:pt x="195" y="44"/>
                    </a:cubicBezTo>
                    <a:cubicBezTo>
                      <a:pt x="196" y="44"/>
                      <a:pt x="197" y="43"/>
                      <a:pt x="197" y="43"/>
                    </a:cubicBezTo>
                    <a:cubicBezTo>
                      <a:pt x="196" y="43"/>
                      <a:pt x="195" y="42"/>
                      <a:pt x="194" y="42"/>
                    </a:cubicBezTo>
                    <a:cubicBezTo>
                      <a:pt x="193" y="41"/>
                      <a:pt x="192" y="41"/>
                      <a:pt x="191" y="40"/>
                    </a:cubicBezTo>
                    <a:cubicBezTo>
                      <a:pt x="190" y="40"/>
                      <a:pt x="188" y="39"/>
                      <a:pt x="187" y="39"/>
                    </a:cubicBezTo>
                    <a:cubicBezTo>
                      <a:pt x="185" y="39"/>
                      <a:pt x="183" y="39"/>
                      <a:pt x="182" y="38"/>
                    </a:cubicBezTo>
                    <a:cubicBezTo>
                      <a:pt x="181" y="37"/>
                      <a:pt x="178" y="37"/>
                      <a:pt x="176" y="37"/>
                    </a:cubicBezTo>
                    <a:cubicBezTo>
                      <a:pt x="174" y="37"/>
                      <a:pt x="172" y="37"/>
                      <a:pt x="171" y="35"/>
                    </a:cubicBezTo>
                    <a:cubicBezTo>
                      <a:pt x="171" y="35"/>
                      <a:pt x="170" y="34"/>
                      <a:pt x="170" y="33"/>
                    </a:cubicBezTo>
                    <a:cubicBezTo>
                      <a:pt x="168" y="32"/>
                      <a:pt x="167" y="31"/>
                      <a:pt x="167" y="30"/>
                    </a:cubicBezTo>
                    <a:cubicBezTo>
                      <a:pt x="166" y="30"/>
                      <a:pt x="164" y="30"/>
                      <a:pt x="163" y="31"/>
                    </a:cubicBezTo>
                    <a:cubicBezTo>
                      <a:pt x="161" y="32"/>
                      <a:pt x="158" y="33"/>
                      <a:pt x="155" y="31"/>
                    </a:cubicBezTo>
                    <a:cubicBezTo>
                      <a:pt x="155" y="31"/>
                      <a:pt x="154" y="31"/>
                      <a:pt x="154" y="30"/>
                    </a:cubicBezTo>
                    <a:cubicBezTo>
                      <a:pt x="153" y="30"/>
                      <a:pt x="152" y="29"/>
                      <a:pt x="152" y="29"/>
                    </a:cubicBezTo>
                    <a:cubicBezTo>
                      <a:pt x="150" y="30"/>
                      <a:pt x="146" y="29"/>
                      <a:pt x="145" y="28"/>
                    </a:cubicBezTo>
                    <a:cubicBezTo>
                      <a:pt x="145" y="27"/>
                      <a:pt x="144" y="26"/>
                      <a:pt x="145" y="24"/>
                    </a:cubicBezTo>
                    <a:cubicBezTo>
                      <a:pt x="145" y="23"/>
                      <a:pt x="142" y="19"/>
                      <a:pt x="141" y="18"/>
                    </a:cubicBezTo>
                    <a:cubicBezTo>
                      <a:pt x="141" y="18"/>
                      <a:pt x="140" y="18"/>
                      <a:pt x="139" y="18"/>
                    </a:cubicBezTo>
                    <a:cubicBezTo>
                      <a:pt x="136" y="18"/>
                      <a:pt x="133" y="18"/>
                      <a:pt x="132" y="15"/>
                    </a:cubicBezTo>
                    <a:cubicBezTo>
                      <a:pt x="131" y="14"/>
                      <a:pt x="131" y="14"/>
                      <a:pt x="130" y="13"/>
                    </a:cubicBezTo>
                    <a:cubicBezTo>
                      <a:pt x="129" y="11"/>
                      <a:pt x="128" y="9"/>
                      <a:pt x="129" y="7"/>
                    </a:cubicBezTo>
                    <a:cubicBezTo>
                      <a:pt x="130" y="6"/>
                      <a:pt x="129" y="2"/>
                      <a:pt x="128" y="0"/>
                    </a:cubicBezTo>
                    <a:cubicBezTo>
                      <a:pt x="128" y="0"/>
                      <a:pt x="126" y="0"/>
                      <a:pt x="124" y="0"/>
                    </a:cubicBezTo>
                    <a:cubicBezTo>
                      <a:pt x="123" y="0"/>
                      <a:pt x="121" y="0"/>
                      <a:pt x="121" y="0"/>
                    </a:cubicBezTo>
                    <a:cubicBezTo>
                      <a:pt x="120" y="1"/>
                      <a:pt x="118" y="1"/>
                      <a:pt x="116" y="0"/>
                    </a:cubicBezTo>
                    <a:cubicBezTo>
                      <a:pt x="115" y="0"/>
                      <a:pt x="114" y="0"/>
                      <a:pt x="114" y="0"/>
                    </a:cubicBezTo>
                    <a:cubicBezTo>
                      <a:pt x="113" y="1"/>
                      <a:pt x="113" y="1"/>
                      <a:pt x="112" y="1"/>
                    </a:cubicBezTo>
                    <a:cubicBezTo>
                      <a:pt x="112" y="2"/>
                      <a:pt x="111" y="3"/>
                      <a:pt x="109" y="3"/>
                    </a:cubicBezTo>
                    <a:cubicBezTo>
                      <a:pt x="109" y="3"/>
                      <a:pt x="108" y="3"/>
                      <a:pt x="107" y="3"/>
                    </a:cubicBezTo>
                    <a:cubicBezTo>
                      <a:pt x="107" y="3"/>
                      <a:pt x="106" y="3"/>
                      <a:pt x="106" y="3"/>
                    </a:cubicBezTo>
                    <a:cubicBezTo>
                      <a:pt x="106" y="3"/>
                      <a:pt x="106" y="3"/>
                      <a:pt x="106" y="3"/>
                    </a:cubicBezTo>
                    <a:cubicBezTo>
                      <a:pt x="105" y="3"/>
                      <a:pt x="104" y="3"/>
                      <a:pt x="104" y="2"/>
                    </a:cubicBezTo>
                    <a:cubicBezTo>
                      <a:pt x="104" y="2"/>
                      <a:pt x="104" y="3"/>
                      <a:pt x="10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4" name="Freeform 1205"/>
              <p:cNvSpPr>
                <a:spLocks/>
              </p:cNvSpPr>
              <p:nvPr/>
            </p:nvSpPr>
            <p:spPr bwMode="auto">
              <a:xfrm>
                <a:off x="2792" y="3134"/>
                <a:ext cx="98" cy="67"/>
              </a:xfrm>
              <a:custGeom>
                <a:avLst/>
                <a:gdLst>
                  <a:gd name="T0" fmla="*/ 53 w 102"/>
                  <a:gd name="T1" fmla="*/ 0 h 70"/>
                  <a:gd name="T2" fmla="*/ 51 w 102"/>
                  <a:gd name="T3" fmla="*/ 2 h 70"/>
                  <a:gd name="T4" fmla="*/ 45 w 102"/>
                  <a:gd name="T5" fmla="*/ 5 h 70"/>
                  <a:gd name="T6" fmla="*/ 39 w 102"/>
                  <a:gd name="T7" fmla="*/ 7 h 70"/>
                  <a:gd name="T8" fmla="*/ 39 w 102"/>
                  <a:gd name="T9" fmla="*/ 8 h 70"/>
                  <a:gd name="T10" fmla="*/ 38 w 102"/>
                  <a:gd name="T11" fmla="*/ 13 h 70"/>
                  <a:gd name="T12" fmla="*/ 37 w 102"/>
                  <a:gd name="T13" fmla="*/ 15 h 70"/>
                  <a:gd name="T14" fmla="*/ 35 w 102"/>
                  <a:gd name="T15" fmla="*/ 17 h 70"/>
                  <a:gd name="T16" fmla="*/ 27 w 102"/>
                  <a:gd name="T17" fmla="*/ 23 h 70"/>
                  <a:gd name="T18" fmla="*/ 24 w 102"/>
                  <a:gd name="T19" fmla="*/ 30 h 70"/>
                  <a:gd name="T20" fmla="*/ 12 w 102"/>
                  <a:gd name="T21" fmla="*/ 35 h 70"/>
                  <a:gd name="T22" fmla="*/ 10 w 102"/>
                  <a:gd name="T23" fmla="*/ 35 h 70"/>
                  <a:gd name="T24" fmla="*/ 10 w 102"/>
                  <a:gd name="T25" fmla="*/ 35 h 70"/>
                  <a:gd name="T26" fmla="*/ 9 w 102"/>
                  <a:gd name="T27" fmla="*/ 35 h 70"/>
                  <a:gd name="T28" fmla="*/ 8 w 102"/>
                  <a:gd name="T29" fmla="*/ 35 h 70"/>
                  <a:gd name="T30" fmla="*/ 7 w 102"/>
                  <a:gd name="T31" fmla="*/ 35 h 70"/>
                  <a:gd name="T32" fmla="*/ 6 w 102"/>
                  <a:gd name="T33" fmla="*/ 35 h 70"/>
                  <a:gd name="T34" fmla="*/ 4 w 102"/>
                  <a:gd name="T35" fmla="*/ 35 h 70"/>
                  <a:gd name="T36" fmla="*/ 4 w 102"/>
                  <a:gd name="T37" fmla="*/ 35 h 70"/>
                  <a:gd name="T38" fmla="*/ 4 w 102"/>
                  <a:gd name="T39" fmla="*/ 37 h 70"/>
                  <a:gd name="T40" fmla="*/ 4 w 102"/>
                  <a:gd name="T41" fmla="*/ 38 h 70"/>
                  <a:gd name="T42" fmla="*/ 5 w 102"/>
                  <a:gd name="T43" fmla="*/ 40 h 70"/>
                  <a:gd name="T44" fmla="*/ 8 w 102"/>
                  <a:gd name="T45" fmla="*/ 50 h 70"/>
                  <a:gd name="T46" fmla="*/ 0 w 102"/>
                  <a:gd name="T47" fmla="*/ 58 h 70"/>
                  <a:gd name="T48" fmla="*/ 4 w 102"/>
                  <a:gd name="T49" fmla="*/ 64 h 70"/>
                  <a:gd name="T50" fmla="*/ 4 w 102"/>
                  <a:gd name="T51" fmla="*/ 65 h 70"/>
                  <a:gd name="T52" fmla="*/ 4 w 102"/>
                  <a:gd name="T53" fmla="*/ 68 h 70"/>
                  <a:gd name="T54" fmla="*/ 4 w 102"/>
                  <a:gd name="T55" fmla="*/ 68 h 70"/>
                  <a:gd name="T56" fmla="*/ 5 w 102"/>
                  <a:gd name="T57" fmla="*/ 68 h 70"/>
                  <a:gd name="T58" fmla="*/ 7 w 102"/>
                  <a:gd name="T59" fmla="*/ 66 h 70"/>
                  <a:gd name="T60" fmla="*/ 36 w 102"/>
                  <a:gd name="T61" fmla="*/ 65 h 70"/>
                  <a:gd name="T62" fmla="*/ 40 w 102"/>
                  <a:gd name="T63" fmla="*/ 65 h 70"/>
                  <a:gd name="T64" fmla="*/ 51 w 102"/>
                  <a:gd name="T65" fmla="*/ 68 h 70"/>
                  <a:gd name="T66" fmla="*/ 59 w 102"/>
                  <a:gd name="T67" fmla="*/ 68 h 70"/>
                  <a:gd name="T68" fmla="*/ 66 w 102"/>
                  <a:gd name="T69" fmla="*/ 69 h 70"/>
                  <a:gd name="T70" fmla="*/ 71 w 102"/>
                  <a:gd name="T71" fmla="*/ 69 h 70"/>
                  <a:gd name="T72" fmla="*/ 77 w 102"/>
                  <a:gd name="T73" fmla="*/ 69 h 70"/>
                  <a:gd name="T74" fmla="*/ 85 w 102"/>
                  <a:gd name="T75" fmla="*/ 60 h 70"/>
                  <a:gd name="T76" fmla="*/ 87 w 102"/>
                  <a:gd name="T77" fmla="*/ 59 h 70"/>
                  <a:gd name="T78" fmla="*/ 89 w 102"/>
                  <a:gd name="T79" fmla="*/ 59 h 70"/>
                  <a:gd name="T80" fmla="*/ 91 w 102"/>
                  <a:gd name="T81" fmla="*/ 59 h 70"/>
                  <a:gd name="T82" fmla="*/ 90 w 102"/>
                  <a:gd name="T83" fmla="*/ 57 h 70"/>
                  <a:gd name="T84" fmla="*/ 88 w 102"/>
                  <a:gd name="T85" fmla="*/ 51 h 70"/>
                  <a:gd name="T86" fmla="*/ 91 w 102"/>
                  <a:gd name="T87" fmla="*/ 42 h 70"/>
                  <a:gd name="T88" fmla="*/ 97 w 102"/>
                  <a:gd name="T89" fmla="*/ 44 h 70"/>
                  <a:gd name="T90" fmla="*/ 98 w 102"/>
                  <a:gd name="T91" fmla="*/ 37 h 70"/>
                  <a:gd name="T92" fmla="*/ 93 w 102"/>
                  <a:gd name="T93" fmla="*/ 34 h 70"/>
                  <a:gd name="T94" fmla="*/ 86 w 102"/>
                  <a:gd name="T95" fmla="*/ 26 h 70"/>
                  <a:gd name="T96" fmla="*/ 82 w 102"/>
                  <a:gd name="T97" fmla="*/ 16 h 70"/>
                  <a:gd name="T98" fmla="*/ 82 w 102"/>
                  <a:gd name="T99" fmla="*/ 11 h 70"/>
                  <a:gd name="T100" fmla="*/ 82 w 102"/>
                  <a:gd name="T101" fmla="*/ 8 h 70"/>
                  <a:gd name="T102" fmla="*/ 74 w 102"/>
                  <a:gd name="T103" fmla="*/ 5 h 70"/>
                  <a:gd name="T104" fmla="*/ 65 w 102"/>
                  <a:gd name="T105" fmla="*/ 4 h 70"/>
                  <a:gd name="T106" fmla="*/ 54 w 102"/>
                  <a:gd name="T107" fmla="*/ 0 h 70"/>
                  <a:gd name="T108" fmla="*/ 54 w 102"/>
                  <a:gd name="T10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70">
                    <a:moveTo>
                      <a:pt x="54" y="0"/>
                    </a:moveTo>
                    <a:cubicBezTo>
                      <a:pt x="53" y="0"/>
                      <a:pt x="53" y="0"/>
                      <a:pt x="53" y="0"/>
                    </a:cubicBezTo>
                    <a:cubicBezTo>
                      <a:pt x="53" y="0"/>
                      <a:pt x="53" y="1"/>
                      <a:pt x="52" y="1"/>
                    </a:cubicBezTo>
                    <a:cubicBezTo>
                      <a:pt x="52" y="1"/>
                      <a:pt x="52" y="2"/>
                      <a:pt x="51" y="2"/>
                    </a:cubicBezTo>
                    <a:cubicBezTo>
                      <a:pt x="50" y="3"/>
                      <a:pt x="49" y="5"/>
                      <a:pt x="47" y="5"/>
                    </a:cubicBezTo>
                    <a:cubicBezTo>
                      <a:pt x="46" y="5"/>
                      <a:pt x="45" y="5"/>
                      <a:pt x="45" y="5"/>
                    </a:cubicBezTo>
                    <a:cubicBezTo>
                      <a:pt x="43" y="5"/>
                      <a:pt x="41" y="5"/>
                      <a:pt x="40" y="6"/>
                    </a:cubicBezTo>
                    <a:cubicBezTo>
                      <a:pt x="40" y="6"/>
                      <a:pt x="40" y="6"/>
                      <a:pt x="39" y="7"/>
                    </a:cubicBezTo>
                    <a:cubicBezTo>
                      <a:pt x="39" y="7"/>
                      <a:pt x="39" y="7"/>
                      <a:pt x="39" y="8"/>
                    </a:cubicBezTo>
                    <a:cubicBezTo>
                      <a:pt x="39" y="8"/>
                      <a:pt x="39" y="8"/>
                      <a:pt x="39" y="8"/>
                    </a:cubicBezTo>
                    <a:cubicBezTo>
                      <a:pt x="38" y="8"/>
                      <a:pt x="38" y="9"/>
                      <a:pt x="38" y="10"/>
                    </a:cubicBezTo>
                    <a:cubicBezTo>
                      <a:pt x="38" y="11"/>
                      <a:pt x="38" y="12"/>
                      <a:pt x="38" y="13"/>
                    </a:cubicBezTo>
                    <a:cubicBezTo>
                      <a:pt x="38" y="13"/>
                      <a:pt x="38" y="14"/>
                      <a:pt x="38" y="14"/>
                    </a:cubicBezTo>
                    <a:cubicBezTo>
                      <a:pt x="38" y="15"/>
                      <a:pt x="38" y="15"/>
                      <a:pt x="37" y="15"/>
                    </a:cubicBezTo>
                    <a:cubicBezTo>
                      <a:pt x="37" y="16"/>
                      <a:pt x="36" y="17"/>
                      <a:pt x="35" y="17"/>
                    </a:cubicBezTo>
                    <a:cubicBezTo>
                      <a:pt x="35" y="17"/>
                      <a:pt x="35" y="17"/>
                      <a:pt x="35" y="17"/>
                    </a:cubicBezTo>
                    <a:cubicBezTo>
                      <a:pt x="34" y="18"/>
                      <a:pt x="33" y="19"/>
                      <a:pt x="32" y="19"/>
                    </a:cubicBezTo>
                    <a:cubicBezTo>
                      <a:pt x="30" y="20"/>
                      <a:pt x="28" y="22"/>
                      <a:pt x="27" y="23"/>
                    </a:cubicBezTo>
                    <a:cubicBezTo>
                      <a:pt x="27" y="24"/>
                      <a:pt x="27" y="24"/>
                      <a:pt x="27" y="25"/>
                    </a:cubicBezTo>
                    <a:cubicBezTo>
                      <a:pt x="27" y="27"/>
                      <a:pt x="27" y="30"/>
                      <a:pt x="24" y="30"/>
                    </a:cubicBezTo>
                    <a:cubicBezTo>
                      <a:pt x="22" y="30"/>
                      <a:pt x="19" y="31"/>
                      <a:pt x="18" y="32"/>
                    </a:cubicBezTo>
                    <a:cubicBezTo>
                      <a:pt x="17" y="34"/>
                      <a:pt x="15" y="35"/>
                      <a:pt x="12" y="35"/>
                    </a:cubicBezTo>
                    <a:cubicBezTo>
                      <a:pt x="11" y="35"/>
                      <a:pt x="11"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9" y="35"/>
                      <a:pt x="9" y="35"/>
                      <a:pt x="9" y="35"/>
                    </a:cubicBezTo>
                    <a:cubicBezTo>
                      <a:pt x="9" y="35"/>
                      <a:pt x="9" y="35"/>
                      <a:pt x="9" y="35"/>
                    </a:cubicBezTo>
                    <a:cubicBezTo>
                      <a:pt x="9" y="35"/>
                      <a:pt x="9" y="35"/>
                      <a:pt x="8" y="35"/>
                    </a:cubicBezTo>
                    <a:cubicBezTo>
                      <a:pt x="8" y="35"/>
                      <a:pt x="8" y="35"/>
                      <a:pt x="8" y="35"/>
                    </a:cubicBezTo>
                    <a:cubicBezTo>
                      <a:pt x="8" y="35"/>
                      <a:pt x="8" y="35"/>
                      <a:pt x="7" y="35"/>
                    </a:cubicBezTo>
                    <a:cubicBezTo>
                      <a:pt x="7" y="35"/>
                      <a:pt x="7" y="35"/>
                      <a:pt x="7" y="35"/>
                    </a:cubicBezTo>
                    <a:cubicBezTo>
                      <a:pt x="7" y="35"/>
                      <a:pt x="7" y="35"/>
                      <a:pt x="6" y="35"/>
                    </a:cubicBezTo>
                    <a:cubicBezTo>
                      <a:pt x="6" y="35"/>
                      <a:pt x="6" y="35"/>
                      <a:pt x="6" y="35"/>
                    </a:cubicBezTo>
                    <a:cubicBezTo>
                      <a:pt x="5" y="35"/>
                      <a:pt x="5" y="35"/>
                      <a:pt x="4" y="35"/>
                    </a:cubicBezTo>
                    <a:cubicBezTo>
                      <a:pt x="4" y="35"/>
                      <a:pt x="4" y="35"/>
                      <a:pt x="4" y="35"/>
                    </a:cubicBezTo>
                    <a:cubicBezTo>
                      <a:pt x="4" y="35"/>
                      <a:pt x="4" y="35"/>
                      <a:pt x="4" y="35"/>
                    </a:cubicBezTo>
                    <a:cubicBezTo>
                      <a:pt x="4" y="35"/>
                      <a:pt x="4" y="35"/>
                      <a:pt x="4" y="36"/>
                    </a:cubicBezTo>
                    <a:cubicBezTo>
                      <a:pt x="4" y="36"/>
                      <a:pt x="4" y="36"/>
                      <a:pt x="4" y="37"/>
                    </a:cubicBezTo>
                    <a:cubicBezTo>
                      <a:pt x="4" y="37"/>
                      <a:pt x="4" y="37"/>
                      <a:pt x="4" y="38"/>
                    </a:cubicBezTo>
                    <a:cubicBezTo>
                      <a:pt x="4" y="38"/>
                      <a:pt x="4" y="38"/>
                      <a:pt x="4" y="38"/>
                    </a:cubicBezTo>
                    <a:cubicBezTo>
                      <a:pt x="4" y="39"/>
                      <a:pt x="4" y="39"/>
                      <a:pt x="4" y="39"/>
                    </a:cubicBezTo>
                    <a:cubicBezTo>
                      <a:pt x="5" y="39"/>
                      <a:pt x="5" y="40"/>
                      <a:pt x="5" y="40"/>
                    </a:cubicBezTo>
                    <a:cubicBezTo>
                      <a:pt x="5" y="40"/>
                      <a:pt x="5" y="40"/>
                      <a:pt x="5" y="41"/>
                    </a:cubicBezTo>
                    <a:cubicBezTo>
                      <a:pt x="7" y="42"/>
                      <a:pt x="8" y="47"/>
                      <a:pt x="8" y="50"/>
                    </a:cubicBezTo>
                    <a:cubicBezTo>
                      <a:pt x="8" y="52"/>
                      <a:pt x="6" y="53"/>
                      <a:pt x="5" y="54"/>
                    </a:cubicBezTo>
                    <a:cubicBezTo>
                      <a:pt x="4" y="55"/>
                      <a:pt x="1" y="57"/>
                      <a:pt x="0" y="58"/>
                    </a:cubicBezTo>
                    <a:cubicBezTo>
                      <a:pt x="1" y="58"/>
                      <a:pt x="1" y="58"/>
                      <a:pt x="1" y="58"/>
                    </a:cubicBezTo>
                    <a:cubicBezTo>
                      <a:pt x="2" y="59"/>
                      <a:pt x="5" y="61"/>
                      <a:pt x="4" y="64"/>
                    </a:cubicBezTo>
                    <a:cubicBezTo>
                      <a:pt x="4" y="64"/>
                      <a:pt x="4" y="64"/>
                      <a:pt x="4" y="65"/>
                    </a:cubicBezTo>
                    <a:cubicBezTo>
                      <a:pt x="4" y="65"/>
                      <a:pt x="4" y="65"/>
                      <a:pt x="4" y="65"/>
                    </a:cubicBezTo>
                    <a:cubicBezTo>
                      <a:pt x="4" y="66"/>
                      <a:pt x="4" y="66"/>
                      <a:pt x="4" y="66"/>
                    </a:cubicBezTo>
                    <a:cubicBezTo>
                      <a:pt x="4" y="66"/>
                      <a:pt x="4" y="67"/>
                      <a:pt x="4" y="68"/>
                    </a:cubicBezTo>
                    <a:cubicBezTo>
                      <a:pt x="4" y="68"/>
                      <a:pt x="4" y="68"/>
                      <a:pt x="4" y="68"/>
                    </a:cubicBezTo>
                    <a:cubicBezTo>
                      <a:pt x="4" y="68"/>
                      <a:pt x="4" y="68"/>
                      <a:pt x="4" y="68"/>
                    </a:cubicBezTo>
                    <a:cubicBezTo>
                      <a:pt x="4" y="68"/>
                      <a:pt x="4" y="68"/>
                      <a:pt x="5" y="68"/>
                    </a:cubicBezTo>
                    <a:cubicBezTo>
                      <a:pt x="5" y="68"/>
                      <a:pt x="5" y="68"/>
                      <a:pt x="5" y="68"/>
                    </a:cubicBezTo>
                    <a:cubicBezTo>
                      <a:pt x="6" y="67"/>
                      <a:pt x="6" y="67"/>
                      <a:pt x="6" y="67"/>
                    </a:cubicBezTo>
                    <a:cubicBezTo>
                      <a:pt x="7" y="66"/>
                      <a:pt x="7" y="66"/>
                      <a:pt x="7" y="66"/>
                    </a:cubicBezTo>
                    <a:cubicBezTo>
                      <a:pt x="9" y="64"/>
                      <a:pt x="11" y="62"/>
                      <a:pt x="15" y="62"/>
                    </a:cubicBezTo>
                    <a:cubicBezTo>
                      <a:pt x="28" y="62"/>
                      <a:pt x="34" y="63"/>
                      <a:pt x="36" y="65"/>
                    </a:cubicBezTo>
                    <a:cubicBezTo>
                      <a:pt x="36" y="65"/>
                      <a:pt x="38" y="65"/>
                      <a:pt x="39" y="65"/>
                    </a:cubicBezTo>
                    <a:cubicBezTo>
                      <a:pt x="39" y="65"/>
                      <a:pt x="39" y="65"/>
                      <a:pt x="40" y="65"/>
                    </a:cubicBezTo>
                    <a:cubicBezTo>
                      <a:pt x="42" y="65"/>
                      <a:pt x="44" y="65"/>
                      <a:pt x="46" y="66"/>
                    </a:cubicBezTo>
                    <a:cubicBezTo>
                      <a:pt x="48" y="67"/>
                      <a:pt x="50" y="68"/>
                      <a:pt x="51" y="68"/>
                    </a:cubicBezTo>
                    <a:cubicBezTo>
                      <a:pt x="52" y="66"/>
                      <a:pt x="53" y="66"/>
                      <a:pt x="55" y="67"/>
                    </a:cubicBezTo>
                    <a:cubicBezTo>
                      <a:pt x="56" y="68"/>
                      <a:pt x="58" y="68"/>
                      <a:pt x="59" y="68"/>
                    </a:cubicBezTo>
                    <a:cubicBezTo>
                      <a:pt x="59" y="67"/>
                      <a:pt x="60" y="67"/>
                      <a:pt x="61" y="67"/>
                    </a:cubicBezTo>
                    <a:cubicBezTo>
                      <a:pt x="63" y="67"/>
                      <a:pt x="64" y="68"/>
                      <a:pt x="66" y="69"/>
                    </a:cubicBezTo>
                    <a:cubicBezTo>
                      <a:pt x="66" y="69"/>
                      <a:pt x="66" y="70"/>
                      <a:pt x="67" y="70"/>
                    </a:cubicBezTo>
                    <a:cubicBezTo>
                      <a:pt x="68" y="69"/>
                      <a:pt x="70" y="69"/>
                      <a:pt x="71" y="69"/>
                    </a:cubicBezTo>
                    <a:cubicBezTo>
                      <a:pt x="73" y="69"/>
                      <a:pt x="75" y="69"/>
                      <a:pt x="77" y="70"/>
                    </a:cubicBezTo>
                    <a:cubicBezTo>
                      <a:pt x="77" y="70"/>
                      <a:pt x="77" y="69"/>
                      <a:pt x="77" y="69"/>
                    </a:cubicBezTo>
                    <a:cubicBezTo>
                      <a:pt x="77" y="67"/>
                      <a:pt x="80" y="64"/>
                      <a:pt x="85" y="60"/>
                    </a:cubicBezTo>
                    <a:cubicBezTo>
                      <a:pt x="85" y="60"/>
                      <a:pt x="85" y="60"/>
                      <a:pt x="85" y="60"/>
                    </a:cubicBezTo>
                    <a:cubicBezTo>
                      <a:pt x="86" y="60"/>
                      <a:pt x="86" y="60"/>
                      <a:pt x="86" y="60"/>
                    </a:cubicBezTo>
                    <a:cubicBezTo>
                      <a:pt x="86" y="60"/>
                      <a:pt x="87" y="60"/>
                      <a:pt x="87" y="59"/>
                    </a:cubicBezTo>
                    <a:cubicBezTo>
                      <a:pt x="87" y="59"/>
                      <a:pt x="87" y="59"/>
                      <a:pt x="87" y="59"/>
                    </a:cubicBezTo>
                    <a:cubicBezTo>
                      <a:pt x="88" y="59"/>
                      <a:pt x="88" y="59"/>
                      <a:pt x="89" y="59"/>
                    </a:cubicBezTo>
                    <a:cubicBezTo>
                      <a:pt x="89" y="59"/>
                      <a:pt x="89" y="59"/>
                      <a:pt x="89" y="59"/>
                    </a:cubicBezTo>
                    <a:cubicBezTo>
                      <a:pt x="90" y="59"/>
                      <a:pt x="90" y="59"/>
                      <a:pt x="91" y="59"/>
                    </a:cubicBezTo>
                    <a:cubicBezTo>
                      <a:pt x="91" y="59"/>
                      <a:pt x="91" y="59"/>
                      <a:pt x="91" y="59"/>
                    </a:cubicBezTo>
                    <a:cubicBezTo>
                      <a:pt x="90" y="58"/>
                      <a:pt x="90" y="58"/>
                      <a:pt x="90" y="57"/>
                    </a:cubicBezTo>
                    <a:cubicBezTo>
                      <a:pt x="90" y="57"/>
                      <a:pt x="90" y="56"/>
                      <a:pt x="90" y="56"/>
                    </a:cubicBezTo>
                    <a:cubicBezTo>
                      <a:pt x="89" y="54"/>
                      <a:pt x="89" y="53"/>
                      <a:pt x="88" y="51"/>
                    </a:cubicBezTo>
                    <a:cubicBezTo>
                      <a:pt x="87" y="48"/>
                      <a:pt x="87" y="46"/>
                      <a:pt x="88" y="44"/>
                    </a:cubicBezTo>
                    <a:cubicBezTo>
                      <a:pt x="89" y="43"/>
                      <a:pt x="90" y="42"/>
                      <a:pt x="91" y="42"/>
                    </a:cubicBezTo>
                    <a:cubicBezTo>
                      <a:pt x="92" y="42"/>
                      <a:pt x="93" y="43"/>
                      <a:pt x="95" y="44"/>
                    </a:cubicBezTo>
                    <a:cubicBezTo>
                      <a:pt x="95" y="44"/>
                      <a:pt x="97" y="44"/>
                      <a:pt x="97" y="44"/>
                    </a:cubicBezTo>
                    <a:cubicBezTo>
                      <a:pt x="101" y="42"/>
                      <a:pt x="102" y="41"/>
                      <a:pt x="102" y="41"/>
                    </a:cubicBezTo>
                    <a:cubicBezTo>
                      <a:pt x="101" y="40"/>
                      <a:pt x="99" y="38"/>
                      <a:pt x="98" y="37"/>
                    </a:cubicBezTo>
                    <a:cubicBezTo>
                      <a:pt x="97" y="37"/>
                      <a:pt x="97" y="37"/>
                      <a:pt x="97" y="37"/>
                    </a:cubicBezTo>
                    <a:cubicBezTo>
                      <a:pt x="95" y="37"/>
                      <a:pt x="94" y="35"/>
                      <a:pt x="93" y="34"/>
                    </a:cubicBezTo>
                    <a:cubicBezTo>
                      <a:pt x="92" y="33"/>
                      <a:pt x="91" y="31"/>
                      <a:pt x="90" y="31"/>
                    </a:cubicBezTo>
                    <a:cubicBezTo>
                      <a:pt x="88" y="30"/>
                      <a:pt x="87" y="28"/>
                      <a:pt x="86" y="26"/>
                    </a:cubicBezTo>
                    <a:cubicBezTo>
                      <a:pt x="86" y="25"/>
                      <a:pt x="85" y="24"/>
                      <a:pt x="85" y="24"/>
                    </a:cubicBezTo>
                    <a:cubicBezTo>
                      <a:pt x="82" y="22"/>
                      <a:pt x="82" y="18"/>
                      <a:pt x="82" y="16"/>
                    </a:cubicBezTo>
                    <a:cubicBezTo>
                      <a:pt x="82" y="16"/>
                      <a:pt x="82" y="15"/>
                      <a:pt x="82" y="14"/>
                    </a:cubicBezTo>
                    <a:cubicBezTo>
                      <a:pt x="82" y="13"/>
                      <a:pt x="82" y="12"/>
                      <a:pt x="82" y="11"/>
                    </a:cubicBezTo>
                    <a:cubicBezTo>
                      <a:pt x="82" y="10"/>
                      <a:pt x="82" y="8"/>
                      <a:pt x="82" y="8"/>
                    </a:cubicBezTo>
                    <a:cubicBezTo>
                      <a:pt x="82" y="8"/>
                      <a:pt x="82" y="8"/>
                      <a:pt x="82" y="8"/>
                    </a:cubicBezTo>
                    <a:cubicBezTo>
                      <a:pt x="80" y="7"/>
                      <a:pt x="77" y="5"/>
                      <a:pt x="74" y="5"/>
                    </a:cubicBezTo>
                    <a:cubicBezTo>
                      <a:pt x="74" y="5"/>
                      <a:pt x="74" y="5"/>
                      <a:pt x="74" y="5"/>
                    </a:cubicBezTo>
                    <a:cubicBezTo>
                      <a:pt x="72" y="6"/>
                      <a:pt x="70" y="7"/>
                      <a:pt x="69" y="7"/>
                    </a:cubicBezTo>
                    <a:cubicBezTo>
                      <a:pt x="68" y="7"/>
                      <a:pt x="66" y="6"/>
                      <a:pt x="65" y="4"/>
                    </a:cubicBezTo>
                    <a:cubicBezTo>
                      <a:pt x="64" y="2"/>
                      <a:pt x="63" y="2"/>
                      <a:pt x="62" y="2"/>
                    </a:cubicBezTo>
                    <a:cubicBezTo>
                      <a:pt x="58" y="3"/>
                      <a:pt x="55" y="1"/>
                      <a:pt x="54" y="0"/>
                    </a:cubicBezTo>
                    <a:cubicBezTo>
                      <a:pt x="54" y="0"/>
                      <a:pt x="54" y="0"/>
                      <a:pt x="54" y="0"/>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5" name="Freeform 1206"/>
              <p:cNvSpPr>
                <a:spLocks/>
              </p:cNvSpPr>
              <p:nvPr/>
            </p:nvSpPr>
            <p:spPr bwMode="auto">
              <a:xfrm>
                <a:off x="2767" y="3105"/>
                <a:ext cx="75" cy="33"/>
              </a:xfrm>
              <a:custGeom>
                <a:avLst/>
                <a:gdLst>
                  <a:gd name="T0" fmla="*/ 66 w 78"/>
                  <a:gd name="T1" fmla="*/ 32 h 34"/>
                  <a:gd name="T2" fmla="*/ 69 w 78"/>
                  <a:gd name="T3" fmla="*/ 31 h 34"/>
                  <a:gd name="T4" fmla="*/ 73 w 78"/>
                  <a:gd name="T5" fmla="*/ 31 h 34"/>
                  <a:gd name="T6" fmla="*/ 76 w 78"/>
                  <a:gd name="T7" fmla="*/ 28 h 34"/>
                  <a:gd name="T8" fmla="*/ 78 w 78"/>
                  <a:gd name="T9" fmla="*/ 27 h 34"/>
                  <a:gd name="T10" fmla="*/ 78 w 78"/>
                  <a:gd name="T11" fmla="*/ 26 h 34"/>
                  <a:gd name="T12" fmla="*/ 73 w 78"/>
                  <a:gd name="T13" fmla="*/ 14 h 34"/>
                  <a:gd name="T14" fmla="*/ 71 w 78"/>
                  <a:gd name="T15" fmla="*/ 8 h 34"/>
                  <a:gd name="T16" fmla="*/ 70 w 78"/>
                  <a:gd name="T17" fmla="*/ 7 h 34"/>
                  <a:gd name="T18" fmla="*/ 61 w 78"/>
                  <a:gd name="T19" fmla="*/ 6 h 34"/>
                  <a:gd name="T20" fmla="*/ 49 w 78"/>
                  <a:gd name="T21" fmla="*/ 0 h 34"/>
                  <a:gd name="T22" fmla="*/ 46 w 78"/>
                  <a:gd name="T23" fmla="*/ 0 h 34"/>
                  <a:gd name="T24" fmla="*/ 44 w 78"/>
                  <a:gd name="T25" fmla="*/ 0 h 34"/>
                  <a:gd name="T26" fmla="*/ 42 w 78"/>
                  <a:gd name="T27" fmla="*/ 0 h 34"/>
                  <a:gd name="T28" fmla="*/ 40 w 78"/>
                  <a:gd name="T29" fmla="*/ 0 h 34"/>
                  <a:gd name="T30" fmla="*/ 38 w 78"/>
                  <a:gd name="T31" fmla="*/ 4 h 34"/>
                  <a:gd name="T32" fmla="*/ 30 w 78"/>
                  <a:gd name="T33" fmla="*/ 16 h 34"/>
                  <a:gd name="T34" fmla="*/ 27 w 78"/>
                  <a:gd name="T35" fmla="*/ 16 h 34"/>
                  <a:gd name="T36" fmla="*/ 16 w 78"/>
                  <a:gd name="T37" fmla="*/ 3 h 34"/>
                  <a:gd name="T38" fmla="*/ 7 w 78"/>
                  <a:gd name="T39" fmla="*/ 9 h 34"/>
                  <a:gd name="T40" fmla="*/ 3 w 78"/>
                  <a:gd name="T41" fmla="*/ 17 h 34"/>
                  <a:gd name="T42" fmla="*/ 2 w 78"/>
                  <a:gd name="T43" fmla="*/ 25 h 34"/>
                  <a:gd name="T44" fmla="*/ 4 w 78"/>
                  <a:gd name="T45" fmla="*/ 25 h 34"/>
                  <a:gd name="T46" fmla="*/ 6 w 78"/>
                  <a:gd name="T47" fmla="*/ 24 h 34"/>
                  <a:gd name="T48" fmla="*/ 7 w 78"/>
                  <a:gd name="T49" fmla="*/ 24 h 34"/>
                  <a:gd name="T50" fmla="*/ 14 w 78"/>
                  <a:gd name="T51" fmla="*/ 22 h 34"/>
                  <a:gd name="T52" fmla="*/ 26 w 78"/>
                  <a:gd name="T53" fmla="*/ 23 h 34"/>
                  <a:gd name="T54" fmla="*/ 39 w 78"/>
                  <a:gd name="T55" fmla="*/ 23 h 34"/>
                  <a:gd name="T56" fmla="*/ 46 w 78"/>
                  <a:gd name="T57" fmla="*/ 25 h 34"/>
                  <a:gd name="T58" fmla="*/ 47 w 78"/>
                  <a:gd name="T59" fmla="*/ 25 h 34"/>
                  <a:gd name="T60" fmla="*/ 61 w 78"/>
                  <a:gd name="T61" fmla="*/ 33 h 34"/>
                  <a:gd name="T62" fmla="*/ 62 w 78"/>
                  <a:gd name="T63" fmla="*/ 34 h 34"/>
                  <a:gd name="T64" fmla="*/ 64 w 78"/>
                  <a:gd name="T6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34">
                    <a:moveTo>
                      <a:pt x="64" y="33"/>
                    </a:moveTo>
                    <a:cubicBezTo>
                      <a:pt x="64" y="32"/>
                      <a:pt x="65" y="32"/>
                      <a:pt x="66" y="32"/>
                    </a:cubicBezTo>
                    <a:cubicBezTo>
                      <a:pt x="67" y="31"/>
                      <a:pt x="68" y="31"/>
                      <a:pt x="69" y="31"/>
                    </a:cubicBezTo>
                    <a:cubicBezTo>
                      <a:pt x="69" y="31"/>
                      <a:pt x="69" y="31"/>
                      <a:pt x="69" y="31"/>
                    </a:cubicBezTo>
                    <a:cubicBezTo>
                      <a:pt x="70" y="31"/>
                      <a:pt x="71" y="31"/>
                      <a:pt x="71" y="31"/>
                    </a:cubicBezTo>
                    <a:cubicBezTo>
                      <a:pt x="72" y="31"/>
                      <a:pt x="72" y="31"/>
                      <a:pt x="73" y="31"/>
                    </a:cubicBezTo>
                    <a:cubicBezTo>
                      <a:pt x="73" y="31"/>
                      <a:pt x="73" y="31"/>
                      <a:pt x="74" y="30"/>
                    </a:cubicBezTo>
                    <a:cubicBezTo>
                      <a:pt x="74" y="29"/>
                      <a:pt x="75" y="28"/>
                      <a:pt x="76" y="28"/>
                    </a:cubicBezTo>
                    <a:cubicBezTo>
                      <a:pt x="76" y="27"/>
                      <a:pt x="77" y="27"/>
                      <a:pt x="77" y="27"/>
                    </a:cubicBezTo>
                    <a:cubicBezTo>
                      <a:pt x="78" y="27"/>
                      <a:pt x="78" y="27"/>
                      <a:pt x="78" y="27"/>
                    </a:cubicBezTo>
                    <a:cubicBezTo>
                      <a:pt x="78" y="27"/>
                      <a:pt x="78" y="27"/>
                      <a:pt x="78" y="26"/>
                    </a:cubicBezTo>
                    <a:cubicBezTo>
                      <a:pt x="78" y="26"/>
                      <a:pt x="78" y="26"/>
                      <a:pt x="78" y="26"/>
                    </a:cubicBezTo>
                    <a:cubicBezTo>
                      <a:pt x="78" y="24"/>
                      <a:pt x="77" y="23"/>
                      <a:pt x="77" y="22"/>
                    </a:cubicBezTo>
                    <a:cubicBezTo>
                      <a:pt x="73" y="19"/>
                      <a:pt x="72" y="16"/>
                      <a:pt x="73" y="14"/>
                    </a:cubicBezTo>
                    <a:cubicBezTo>
                      <a:pt x="73" y="13"/>
                      <a:pt x="74" y="11"/>
                      <a:pt x="72" y="10"/>
                    </a:cubicBezTo>
                    <a:cubicBezTo>
                      <a:pt x="72" y="9"/>
                      <a:pt x="71" y="9"/>
                      <a:pt x="71" y="8"/>
                    </a:cubicBezTo>
                    <a:cubicBezTo>
                      <a:pt x="71" y="8"/>
                      <a:pt x="71" y="8"/>
                      <a:pt x="70" y="8"/>
                    </a:cubicBezTo>
                    <a:cubicBezTo>
                      <a:pt x="70" y="7"/>
                      <a:pt x="70" y="7"/>
                      <a:pt x="70" y="7"/>
                    </a:cubicBezTo>
                    <a:cubicBezTo>
                      <a:pt x="66" y="7"/>
                      <a:pt x="63" y="7"/>
                      <a:pt x="62" y="6"/>
                    </a:cubicBezTo>
                    <a:cubicBezTo>
                      <a:pt x="62" y="6"/>
                      <a:pt x="61" y="6"/>
                      <a:pt x="61" y="6"/>
                    </a:cubicBezTo>
                    <a:cubicBezTo>
                      <a:pt x="61" y="7"/>
                      <a:pt x="61" y="7"/>
                      <a:pt x="61" y="7"/>
                    </a:cubicBezTo>
                    <a:cubicBezTo>
                      <a:pt x="59" y="7"/>
                      <a:pt x="55" y="5"/>
                      <a:pt x="49" y="0"/>
                    </a:cubicBezTo>
                    <a:cubicBezTo>
                      <a:pt x="48" y="0"/>
                      <a:pt x="48" y="0"/>
                      <a:pt x="48" y="0"/>
                    </a:cubicBezTo>
                    <a:cubicBezTo>
                      <a:pt x="48" y="0"/>
                      <a:pt x="48" y="0"/>
                      <a:pt x="46" y="0"/>
                    </a:cubicBezTo>
                    <a:cubicBezTo>
                      <a:pt x="46" y="0"/>
                      <a:pt x="45" y="0"/>
                      <a:pt x="45" y="0"/>
                    </a:cubicBezTo>
                    <a:cubicBezTo>
                      <a:pt x="44" y="0"/>
                      <a:pt x="44" y="0"/>
                      <a:pt x="44" y="0"/>
                    </a:cubicBezTo>
                    <a:cubicBezTo>
                      <a:pt x="44" y="0"/>
                      <a:pt x="43" y="0"/>
                      <a:pt x="43" y="0"/>
                    </a:cubicBezTo>
                    <a:cubicBezTo>
                      <a:pt x="42" y="0"/>
                      <a:pt x="42" y="0"/>
                      <a:pt x="42" y="0"/>
                    </a:cubicBezTo>
                    <a:cubicBezTo>
                      <a:pt x="41" y="0"/>
                      <a:pt x="41" y="0"/>
                      <a:pt x="40" y="0"/>
                    </a:cubicBezTo>
                    <a:cubicBezTo>
                      <a:pt x="40" y="0"/>
                      <a:pt x="40" y="0"/>
                      <a:pt x="40" y="0"/>
                    </a:cubicBezTo>
                    <a:cubicBezTo>
                      <a:pt x="39" y="0"/>
                      <a:pt x="39" y="0"/>
                      <a:pt x="38" y="0"/>
                    </a:cubicBezTo>
                    <a:cubicBezTo>
                      <a:pt x="37" y="1"/>
                      <a:pt x="38" y="2"/>
                      <a:pt x="38" y="4"/>
                    </a:cubicBezTo>
                    <a:cubicBezTo>
                      <a:pt x="38" y="6"/>
                      <a:pt x="38" y="7"/>
                      <a:pt x="38" y="9"/>
                    </a:cubicBezTo>
                    <a:cubicBezTo>
                      <a:pt x="38" y="14"/>
                      <a:pt x="35" y="16"/>
                      <a:pt x="30" y="16"/>
                    </a:cubicBezTo>
                    <a:cubicBezTo>
                      <a:pt x="29" y="16"/>
                      <a:pt x="29" y="16"/>
                      <a:pt x="28" y="16"/>
                    </a:cubicBezTo>
                    <a:cubicBezTo>
                      <a:pt x="28" y="16"/>
                      <a:pt x="27" y="16"/>
                      <a:pt x="27" y="16"/>
                    </a:cubicBezTo>
                    <a:cubicBezTo>
                      <a:pt x="24" y="16"/>
                      <a:pt x="21" y="11"/>
                      <a:pt x="17" y="5"/>
                    </a:cubicBezTo>
                    <a:cubicBezTo>
                      <a:pt x="16" y="5"/>
                      <a:pt x="16" y="4"/>
                      <a:pt x="16" y="3"/>
                    </a:cubicBezTo>
                    <a:cubicBezTo>
                      <a:pt x="15" y="4"/>
                      <a:pt x="12" y="5"/>
                      <a:pt x="10" y="7"/>
                    </a:cubicBezTo>
                    <a:cubicBezTo>
                      <a:pt x="9" y="7"/>
                      <a:pt x="8" y="8"/>
                      <a:pt x="7" y="9"/>
                    </a:cubicBezTo>
                    <a:cubicBezTo>
                      <a:pt x="6" y="9"/>
                      <a:pt x="6" y="10"/>
                      <a:pt x="5" y="12"/>
                    </a:cubicBezTo>
                    <a:cubicBezTo>
                      <a:pt x="5" y="14"/>
                      <a:pt x="5" y="16"/>
                      <a:pt x="3" y="17"/>
                    </a:cubicBezTo>
                    <a:cubicBezTo>
                      <a:pt x="1" y="19"/>
                      <a:pt x="0" y="21"/>
                      <a:pt x="2" y="25"/>
                    </a:cubicBezTo>
                    <a:cubicBezTo>
                      <a:pt x="2" y="25"/>
                      <a:pt x="2" y="25"/>
                      <a:pt x="2" y="25"/>
                    </a:cubicBezTo>
                    <a:cubicBezTo>
                      <a:pt x="2" y="25"/>
                      <a:pt x="3" y="25"/>
                      <a:pt x="4" y="25"/>
                    </a:cubicBezTo>
                    <a:cubicBezTo>
                      <a:pt x="4" y="25"/>
                      <a:pt x="4" y="25"/>
                      <a:pt x="4" y="25"/>
                    </a:cubicBezTo>
                    <a:cubicBezTo>
                      <a:pt x="5" y="25"/>
                      <a:pt x="5" y="24"/>
                      <a:pt x="6" y="24"/>
                    </a:cubicBezTo>
                    <a:cubicBezTo>
                      <a:pt x="6" y="24"/>
                      <a:pt x="6" y="24"/>
                      <a:pt x="6" y="24"/>
                    </a:cubicBezTo>
                    <a:cubicBezTo>
                      <a:pt x="7" y="24"/>
                      <a:pt x="7" y="24"/>
                      <a:pt x="7" y="24"/>
                    </a:cubicBezTo>
                    <a:cubicBezTo>
                      <a:pt x="7" y="24"/>
                      <a:pt x="7" y="24"/>
                      <a:pt x="7" y="24"/>
                    </a:cubicBezTo>
                    <a:cubicBezTo>
                      <a:pt x="8" y="24"/>
                      <a:pt x="8" y="23"/>
                      <a:pt x="8" y="23"/>
                    </a:cubicBezTo>
                    <a:cubicBezTo>
                      <a:pt x="10" y="22"/>
                      <a:pt x="12" y="22"/>
                      <a:pt x="14" y="22"/>
                    </a:cubicBezTo>
                    <a:cubicBezTo>
                      <a:pt x="17" y="22"/>
                      <a:pt x="20" y="22"/>
                      <a:pt x="22" y="22"/>
                    </a:cubicBezTo>
                    <a:cubicBezTo>
                      <a:pt x="24" y="23"/>
                      <a:pt x="25" y="23"/>
                      <a:pt x="26" y="23"/>
                    </a:cubicBezTo>
                    <a:cubicBezTo>
                      <a:pt x="27" y="23"/>
                      <a:pt x="28" y="23"/>
                      <a:pt x="29" y="23"/>
                    </a:cubicBezTo>
                    <a:cubicBezTo>
                      <a:pt x="33" y="23"/>
                      <a:pt x="37" y="24"/>
                      <a:pt x="39" y="23"/>
                    </a:cubicBezTo>
                    <a:cubicBezTo>
                      <a:pt x="40" y="23"/>
                      <a:pt x="41" y="23"/>
                      <a:pt x="41" y="23"/>
                    </a:cubicBezTo>
                    <a:cubicBezTo>
                      <a:pt x="44" y="23"/>
                      <a:pt x="45" y="24"/>
                      <a:pt x="46" y="25"/>
                    </a:cubicBezTo>
                    <a:cubicBezTo>
                      <a:pt x="46" y="25"/>
                      <a:pt x="46" y="25"/>
                      <a:pt x="46" y="25"/>
                    </a:cubicBezTo>
                    <a:cubicBezTo>
                      <a:pt x="46" y="25"/>
                      <a:pt x="47" y="25"/>
                      <a:pt x="47" y="25"/>
                    </a:cubicBezTo>
                    <a:cubicBezTo>
                      <a:pt x="51" y="25"/>
                      <a:pt x="56" y="29"/>
                      <a:pt x="58" y="31"/>
                    </a:cubicBezTo>
                    <a:cubicBezTo>
                      <a:pt x="59" y="32"/>
                      <a:pt x="60" y="32"/>
                      <a:pt x="61" y="33"/>
                    </a:cubicBezTo>
                    <a:cubicBezTo>
                      <a:pt x="61" y="33"/>
                      <a:pt x="61" y="33"/>
                      <a:pt x="61" y="34"/>
                    </a:cubicBezTo>
                    <a:cubicBezTo>
                      <a:pt x="62" y="34"/>
                      <a:pt x="62" y="34"/>
                      <a:pt x="62" y="34"/>
                    </a:cubicBezTo>
                    <a:cubicBezTo>
                      <a:pt x="63" y="34"/>
                      <a:pt x="63" y="33"/>
                      <a:pt x="64" y="33"/>
                    </a:cubicBezTo>
                    <a:cubicBezTo>
                      <a:pt x="64" y="33"/>
                      <a:pt x="64" y="33"/>
                      <a:pt x="6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6" name="Freeform 1207"/>
              <p:cNvSpPr>
                <a:spLocks/>
              </p:cNvSpPr>
              <p:nvPr/>
            </p:nvSpPr>
            <p:spPr bwMode="auto">
              <a:xfrm>
                <a:off x="2768" y="3130"/>
                <a:ext cx="57" cy="34"/>
              </a:xfrm>
              <a:custGeom>
                <a:avLst/>
                <a:gdLst>
                  <a:gd name="T0" fmla="*/ 26 w 59"/>
                  <a:gd name="T1" fmla="*/ 32 h 36"/>
                  <a:gd name="T2" fmla="*/ 27 w 59"/>
                  <a:gd name="T3" fmla="*/ 33 h 36"/>
                  <a:gd name="T4" fmla="*/ 28 w 59"/>
                  <a:gd name="T5" fmla="*/ 34 h 36"/>
                  <a:gd name="T6" fmla="*/ 29 w 59"/>
                  <a:gd name="T7" fmla="*/ 34 h 36"/>
                  <a:gd name="T8" fmla="*/ 29 w 59"/>
                  <a:gd name="T9" fmla="*/ 35 h 36"/>
                  <a:gd name="T10" fmla="*/ 30 w 59"/>
                  <a:gd name="T11" fmla="*/ 35 h 36"/>
                  <a:gd name="T12" fmla="*/ 32 w 59"/>
                  <a:gd name="T13" fmla="*/ 35 h 36"/>
                  <a:gd name="T14" fmla="*/ 33 w 59"/>
                  <a:gd name="T15" fmla="*/ 35 h 36"/>
                  <a:gd name="T16" fmla="*/ 34 w 59"/>
                  <a:gd name="T17" fmla="*/ 35 h 36"/>
                  <a:gd name="T18" fmla="*/ 35 w 59"/>
                  <a:gd name="T19" fmla="*/ 35 h 36"/>
                  <a:gd name="T20" fmla="*/ 36 w 59"/>
                  <a:gd name="T21" fmla="*/ 35 h 36"/>
                  <a:gd name="T22" fmla="*/ 36 w 59"/>
                  <a:gd name="T23" fmla="*/ 35 h 36"/>
                  <a:gd name="T24" fmla="*/ 40 w 59"/>
                  <a:gd name="T25" fmla="*/ 33 h 36"/>
                  <a:gd name="T26" fmla="*/ 48 w 59"/>
                  <a:gd name="T27" fmla="*/ 28 h 36"/>
                  <a:gd name="T28" fmla="*/ 54 w 59"/>
                  <a:gd name="T29" fmla="*/ 20 h 36"/>
                  <a:gd name="T30" fmla="*/ 56 w 59"/>
                  <a:gd name="T31" fmla="*/ 19 h 36"/>
                  <a:gd name="T32" fmla="*/ 59 w 59"/>
                  <a:gd name="T33" fmla="*/ 15 h 36"/>
                  <a:gd name="T34" fmla="*/ 59 w 59"/>
                  <a:gd name="T35" fmla="*/ 12 h 36"/>
                  <a:gd name="T36" fmla="*/ 58 w 59"/>
                  <a:gd name="T37" fmla="*/ 11 h 36"/>
                  <a:gd name="T38" fmla="*/ 55 w 59"/>
                  <a:gd name="T39" fmla="*/ 9 h 36"/>
                  <a:gd name="T40" fmla="*/ 45 w 59"/>
                  <a:gd name="T41" fmla="*/ 3 h 36"/>
                  <a:gd name="T42" fmla="*/ 45 w 59"/>
                  <a:gd name="T43" fmla="*/ 3 h 36"/>
                  <a:gd name="T44" fmla="*/ 42 w 59"/>
                  <a:gd name="T45" fmla="*/ 1 h 36"/>
                  <a:gd name="T46" fmla="*/ 41 w 59"/>
                  <a:gd name="T47" fmla="*/ 1 h 36"/>
                  <a:gd name="T48" fmla="*/ 40 w 59"/>
                  <a:gd name="T49" fmla="*/ 1 h 36"/>
                  <a:gd name="T50" fmla="*/ 28 w 59"/>
                  <a:gd name="T51" fmla="*/ 1 h 36"/>
                  <a:gd name="T52" fmla="*/ 13 w 59"/>
                  <a:gd name="T53" fmla="*/ 0 h 36"/>
                  <a:gd name="T54" fmla="*/ 8 w 59"/>
                  <a:gd name="T55" fmla="*/ 1 h 36"/>
                  <a:gd name="T56" fmla="*/ 6 w 59"/>
                  <a:gd name="T57" fmla="*/ 2 h 36"/>
                  <a:gd name="T58" fmla="*/ 3 w 59"/>
                  <a:gd name="T59" fmla="*/ 3 h 36"/>
                  <a:gd name="T60" fmla="*/ 2 w 59"/>
                  <a:gd name="T61" fmla="*/ 3 h 36"/>
                  <a:gd name="T62" fmla="*/ 3 w 59"/>
                  <a:gd name="T63" fmla="*/ 14 h 36"/>
                  <a:gd name="T64" fmla="*/ 11 w 59"/>
                  <a:gd name="T65" fmla="*/ 18 h 36"/>
                  <a:gd name="T66" fmla="*/ 21 w 59"/>
                  <a:gd name="T67" fmla="*/ 23 h 36"/>
                  <a:gd name="T68" fmla="*/ 20 w 59"/>
                  <a:gd name="T6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36">
                    <a:moveTo>
                      <a:pt x="20" y="30"/>
                    </a:moveTo>
                    <a:cubicBezTo>
                      <a:pt x="22" y="30"/>
                      <a:pt x="24" y="31"/>
                      <a:pt x="26" y="32"/>
                    </a:cubicBezTo>
                    <a:cubicBezTo>
                      <a:pt x="26" y="32"/>
                      <a:pt x="26" y="32"/>
                      <a:pt x="26" y="32"/>
                    </a:cubicBezTo>
                    <a:cubicBezTo>
                      <a:pt x="26" y="32"/>
                      <a:pt x="27" y="33"/>
                      <a:pt x="27" y="33"/>
                    </a:cubicBezTo>
                    <a:cubicBezTo>
                      <a:pt x="27" y="33"/>
                      <a:pt x="27" y="33"/>
                      <a:pt x="27" y="33"/>
                    </a:cubicBezTo>
                    <a:cubicBezTo>
                      <a:pt x="27" y="33"/>
                      <a:pt x="28" y="33"/>
                      <a:pt x="28" y="34"/>
                    </a:cubicBezTo>
                    <a:cubicBezTo>
                      <a:pt x="28" y="34"/>
                      <a:pt x="28" y="34"/>
                      <a:pt x="28" y="34"/>
                    </a:cubicBezTo>
                    <a:cubicBezTo>
                      <a:pt x="28" y="34"/>
                      <a:pt x="28" y="34"/>
                      <a:pt x="29" y="34"/>
                    </a:cubicBezTo>
                    <a:cubicBezTo>
                      <a:pt x="29" y="35"/>
                      <a:pt x="29" y="35"/>
                      <a:pt x="29" y="35"/>
                    </a:cubicBezTo>
                    <a:cubicBezTo>
                      <a:pt x="29" y="35"/>
                      <a:pt x="29" y="35"/>
                      <a:pt x="29" y="35"/>
                    </a:cubicBezTo>
                    <a:cubicBezTo>
                      <a:pt x="29" y="35"/>
                      <a:pt x="29" y="35"/>
                      <a:pt x="29" y="35"/>
                    </a:cubicBezTo>
                    <a:cubicBezTo>
                      <a:pt x="30" y="35"/>
                      <a:pt x="30" y="35"/>
                      <a:pt x="30" y="35"/>
                    </a:cubicBezTo>
                    <a:cubicBezTo>
                      <a:pt x="31" y="35"/>
                      <a:pt x="31" y="35"/>
                      <a:pt x="31" y="35"/>
                    </a:cubicBezTo>
                    <a:cubicBezTo>
                      <a:pt x="32" y="35"/>
                      <a:pt x="32" y="35"/>
                      <a:pt x="32" y="35"/>
                    </a:cubicBezTo>
                    <a:cubicBezTo>
                      <a:pt x="32" y="35"/>
                      <a:pt x="32" y="35"/>
                      <a:pt x="33" y="35"/>
                    </a:cubicBezTo>
                    <a:cubicBezTo>
                      <a:pt x="33" y="35"/>
                      <a:pt x="33" y="35"/>
                      <a:pt x="33" y="35"/>
                    </a:cubicBezTo>
                    <a:cubicBezTo>
                      <a:pt x="34" y="35"/>
                      <a:pt x="34" y="35"/>
                      <a:pt x="34" y="35"/>
                    </a:cubicBezTo>
                    <a:cubicBezTo>
                      <a:pt x="34" y="35"/>
                      <a:pt x="34" y="35"/>
                      <a:pt x="34" y="35"/>
                    </a:cubicBezTo>
                    <a:cubicBezTo>
                      <a:pt x="35" y="35"/>
                      <a:pt x="35" y="35"/>
                      <a:pt x="35" y="35"/>
                    </a:cubicBezTo>
                    <a:cubicBezTo>
                      <a:pt x="35" y="35"/>
                      <a:pt x="35" y="35"/>
                      <a:pt x="35" y="35"/>
                    </a:cubicBezTo>
                    <a:cubicBezTo>
                      <a:pt x="35" y="35"/>
                      <a:pt x="35" y="35"/>
                      <a:pt x="35" y="35"/>
                    </a:cubicBezTo>
                    <a:cubicBezTo>
                      <a:pt x="36" y="35"/>
                      <a:pt x="36" y="35"/>
                      <a:pt x="36" y="35"/>
                    </a:cubicBezTo>
                    <a:cubicBezTo>
                      <a:pt x="36" y="35"/>
                      <a:pt x="36" y="35"/>
                      <a:pt x="36" y="35"/>
                    </a:cubicBezTo>
                    <a:cubicBezTo>
                      <a:pt x="36" y="35"/>
                      <a:pt x="36" y="35"/>
                      <a:pt x="36" y="35"/>
                    </a:cubicBezTo>
                    <a:cubicBezTo>
                      <a:pt x="36" y="35"/>
                      <a:pt x="36" y="35"/>
                      <a:pt x="36" y="35"/>
                    </a:cubicBezTo>
                    <a:cubicBezTo>
                      <a:pt x="37" y="36"/>
                      <a:pt x="38" y="35"/>
                      <a:pt x="40" y="33"/>
                    </a:cubicBezTo>
                    <a:cubicBezTo>
                      <a:pt x="42" y="31"/>
                      <a:pt x="46" y="30"/>
                      <a:pt x="48" y="30"/>
                    </a:cubicBezTo>
                    <a:cubicBezTo>
                      <a:pt x="48" y="30"/>
                      <a:pt x="48" y="29"/>
                      <a:pt x="48" y="28"/>
                    </a:cubicBezTo>
                    <a:cubicBezTo>
                      <a:pt x="48" y="28"/>
                      <a:pt x="48" y="27"/>
                      <a:pt x="48" y="27"/>
                    </a:cubicBezTo>
                    <a:cubicBezTo>
                      <a:pt x="49" y="24"/>
                      <a:pt x="52" y="21"/>
                      <a:pt x="54" y="20"/>
                    </a:cubicBezTo>
                    <a:cubicBezTo>
                      <a:pt x="55" y="20"/>
                      <a:pt x="55" y="20"/>
                      <a:pt x="55" y="20"/>
                    </a:cubicBezTo>
                    <a:cubicBezTo>
                      <a:pt x="56" y="20"/>
                      <a:pt x="56" y="19"/>
                      <a:pt x="56" y="19"/>
                    </a:cubicBezTo>
                    <a:cubicBezTo>
                      <a:pt x="57" y="18"/>
                      <a:pt x="57" y="17"/>
                      <a:pt x="59" y="17"/>
                    </a:cubicBezTo>
                    <a:cubicBezTo>
                      <a:pt x="59" y="16"/>
                      <a:pt x="59" y="16"/>
                      <a:pt x="59" y="15"/>
                    </a:cubicBezTo>
                    <a:cubicBezTo>
                      <a:pt x="59" y="14"/>
                      <a:pt x="59" y="13"/>
                      <a:pt x="59" y="13"/>
                    </a:cubicBezTo>
                    <a:cubicBezTo>
                      <a:pt x="59" y="13"/>
                      <a:pt x="59" y="12"/>
                      <a:pt x="59" y="12"/>
                    </a:cubicBezTo>
                    <a:cubicBezTo>
                      <a:pt x="59" y="12"/>
                      <a:pt x="59" y="12"/>
                      <a:pt x="59" y="12"/>
                    </a:cubicBezTo>
                    <a:cubicBezTo>
                      <a:pt x="59" y="11"/>
                      <a:pt x="59" y="11"/>
                      <a:pt x="58" y="11"/>
                    </a:cubicBezTo>
                    <a:cubicBezTo>
                      <a:pt x="58" y="11"/>
                      <a:pt x="58" y="11"/>
                      <a:pt x="57" y="10"/>
                    </a:cubicBezTo>
                    <a:cubicBezTo>
                      <a:pt x="56" y="10"/>
                      <a:pt x="56" y="9"/>
                      <a:pt x="55" y="9"/>
                    </a:cubicBezTo>
                    <a:cubicBezTo>
                      <a:pt x="51" y="5"/>
                      <a:pt x="48" y="3"/>
                      <a:pt x="46" y="3"/>
                    </a:cubicBezTo>
                    <a:cubicBezTo>
                      <a:pt x="45" y="3"/>
                      <a:pt x="45" y="3"/>
                      <a:pt x="45" y="3"/>
                    </a:cubicBezTo>
                    <a:cubicBezTo>
                      <a:pt x="45" y="3"/>
                      <a:pt x="45" y="3"/>
                      <a:pt x="45" y="3"/>
                    </a:cubicBezTo>
                    <a:cubicBezTo>
                      <a:pt x="45" y="3"/>
                      <a:pt x="45" y="3"/>
                      <a:pt x="45" y="3"/>
                    </a:cubicBezTo>
                    <a:cubicBezTo>
                      <a:pt x="44" y="3"/>
                      <a:pt x="43" y="3"/>
                      <a:pt x="42" y="2"/>
                    </a:cubicBezTo>
                    <a:cubicBezTo>
                      <a:pt x="42" y="2"/>
                      <a:pt x="42" y="2"/>
                      <a:pt x="42" y="1"/>
                    </a:cubicBezTo>
                    <a:cubicBezTo>
                      <a:pt x="41" y="1"/>
                      <a:pt x="41" y="1"/>
                      <a:pt x="41" y="1"/>
                    </a:cubicBezTo>
                    <a:cubicBezTo>
                      <a:pt x="41" y="1"/>
                      <a:pt x="41" y="1"/>
                      <a:pt x="41" y="1"/>
                    </a:cubicBezTo>
                    <a:cubicBezTo>
                      <a:pt x="41" y="1"/>
                      <a:pt x="41" y="1"/>
                      <a:pt x="40" y="1"/>
                    </a:cubicBezTo>
                    <a:cubicBezTo>
                      <a:pt x="40" y="1"/>
                      <a:pt x="40" y="1"/>
                      <a:pt x="40" y="1"/>
                    </a:cubicBezTo>
                    <a:cubicBezTo>
                      <a:pt x="38" y="1"/>
                      <a:pt x="36" y="2"/>
                      <a:pt x="34" y="2"/>
                    </a:cubicBezTo>
                    <a:cubicBezTo>
                      <a:pt x="32" y="2"/>
                      <a:pt x="30" y="1"/>
                      <a:pt x="28" y="1"/>
                    </a:cubicBezTo>
                    <a:cubicBezTo>
                      <a:pt x="25" y="1"/>
                      <a:pt x="24" y="1"/>
                      <a:pt x="21" y="0"/>
                    </a:cubicBezTo>
                    <a:cubicBezTo>
                      <a:pt x="18" y="0"/>
                      <a:pt x="16" y="0"/>
                      <a:pt x="13" y="0"/>
                    </a:cubicBezTo>
                    <a:cubicBezTo>
                      <a:pt x="11" y="0"/>
                      <a:pt x="10" y="0"/>
                      <a:pt x="9" y="0"/>
                    </a:cubicBezTo>
                    <a:cubicBezTo>
                      <a:pt x="9" y="1"/>
                      <a:pt x="8" y="1"/>
                      <a:pt x="8" y="1"/>
                    </a:cubicBezTo>
                    <a:cubicBezTo>
                      <a:pt x="8" y="1"/>
                      <a:pt x="7" y="2"/>
                      <a:pt x="7" y="2"/>
                    </a:cubicBezTo>
                    <a:cubicBezTo>
                      <a:pt x="7" y="2"/>
                      <a:pt x="6" y="2"/>
                      <a:pt x="6" y="2"/>
                    </a:cubicBezTo>
                    <a:cubicBezTo>
                      <a:pt x="6" y="2"/>
                      <a:pt x="5" y="2"/>
                      <a:pt x="5" y="2"/>
                    </a:cubicBezTo>
                    <a:cubicBezTo>
                      <a:pt x="4" y="2"/>
                      <a:pt x="4" y="3"/>
                      <a:pt x="3" y="3"/>
                    </a:cubicBezTo>
                    <a:cubicBezTo>
                      <a:pt x="3" y="3"/>
                      <a:pt x="3" y="3"/>
                      <a:pt x="2" y="3"/>
                    </a:cubicBezTo>
                    <a:cubicBezTo>
                      <a:pt x="2" y="3"/>
                      <a:pt x="2" y="3"/>
                      <a:pt x="2" y="3"/>
                    </a:cubicBezTo>
                    <a:cubicBezTo>
                      <a:pt x="3" y="7"/>
                      <a:pt x="3" y="11"/>
                      <a:pt x="0" y="14"/>
                    </a:cubicBezTo>
                    <a:cubicBezTo>
                      <a:pt x="1" y="14"/>
                      <a:pt x="2" y="14"/>
                      <a:pt x="3" y="14"/>
                    </a:cubicBezTo>
                    <a:cubicBezTo>
                      <a:pt x="4" y="14"/>
                      <a:pt x="6" y="14"/>
                      <a:pt x="7" y="16"/>
                    </a:cubicBezTo>
                    <a:cubicBezTo>
                      <a:pt x="8" y="17"/>
                      <a:pt x="10" y="18"/>
                      <a:pt x="11" y="18"/>
                    </a:cubicBezTo>
                    <a:cubicBezTo>
                      <a:pt x="12" y="18"/>
                      <a:pt x="13" y="18"/>
                      <a:pt x="13" y="18"/>
                    </a:cubicBezTo>
                    <a:cubicBezTo>
                      <a:pt x="16" y="18"/>
                      <a:pt x="21" y="20"/>
                      <a:pt x="21" y="23"/>
                    </a:cubicBezTo>
                    <a:cubicBezTo>
                      <a:pt x="21" y="24"/>
                      <a:pt x="21" y="25"/>
                      <a:pt x="20" y="26"/>
                    </a:cubicBezTo>
                    <a:cubicBezTo>
                      <a:pt x="20" y="27"/>
                      <a:pt x="20" y="29"/>
                      <a:pt x="2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7" name="Freeform 1208"/>
              <p:cNvSpPr>
                <a:spLocks/>
              </p:cNvSpPr>
              <p:nvPr/>
            </p:nvSpPr>
            <p:spPr bwMode="auto">
              <a:xfrm>
                <a:off x="2613" y="3258"/>
                <a:ext cx="42" cy="22"/>
              </a:xfrm>
              <a:custGeom>
                <a:avLst/>
                <a:gdLst>
                  <a:gd name="T0" fmla="*/ 9 w 44"/>
                  <a:gd name="T1" fmla="*/ 22 h 22"/>
                  <a:gd name="T2" fmla="*/ 11 w 44"/>
                  <a:gd name="T3" fmla="*/ 22 h 22"/>
                  <a:gd name="T4" fmla="*/ 12 w 44"/>
                  <a:gd name="T5" fmla="*/ 22 h 22"/>
                  <a:gd name="T6" fmla="*/ 14 w 44"/>
                  <a:gd name="T7" fmla="*/ 22 h 22"/>
                  <a:gd name="T8" fmla="*/ 14 w 44"/>
                  <a:gd name="T9" fmla="*/ 22 h 22"/>
                  <a:gd name="T10" fmla="*/ 15 w 44"/>
                  <a:gd name="T11" fmla="*/ 22 h 22"/>
                  <a:gd name="T12" fmla="*/ 16 w 44"/>
                  <a:gd name="T13" fmla="*/ 22 h 22"/>
                  <a:gd name="T14" fmla="*/ 17 w 44"/>
                  <a:gd name="T15" fmla="*/ 22 h 22"/>
                  <a:gd name="T16" fmla="*/ 19 w 44"/>
                  <a:gd name="T17" fmla="*/ 18 h 22"/>
                  <a:gd name="T18" fmla="*/ 21 w 44"/>
                  <a:gd name="T19" fmla="*/ 14 h 22"/>
                  <a:gd name="T20" fmla="*/ 22 w 44"/>
                  <a:gd name="T21" fmla="*/ 14 h 22"/>
                  <a:gd name="T22" fmla="*/ 23 w 44"/>
                  <a:gd name="T23" fmla="*/ 14 h 22"/>
                  <a:gd name="T24" fmla="*/ 27 w 44"/>
                  <a:gd name="T25" fmla="*/ 18 h 22"/>
                  <a:gd name="T26" fmla="*/ 30 w 44"/>
                  <a:gd name="T27" fmla="*/ 22 h 22"/>
                  <a:gd name="T28" fmla="*/ 30 w 44"/>
                  <a:gd name="T29" fmla="*/ 20 h 22"/>
                  <a:gd name="T30" fmla="*/ 35 w 44"/>
                  <a:gd name="T31" fmla="*/ 15 h 22"/>
                  <a:gd name="T32" fmla="*/ 36 w 44"/>
                  <a:gd name="T33" fmla="*/ 15 h 22"/>
                  <a:gd name="T34" fmla="*/ 39 w 44"/>
                  <a:gd name="T35" fmla="*/ 16 h 22"/>
                  <a:gd name="T36" fmla="*/ 44 w 44"/>
                  <a:gd name="T37" fmla="*/ 13 h 22"/>
                  <a:gd name="T38" fmla="*/ 44 w 44"/>
                  <a:gd name="T39" fmla="*/ 13 h 22"/>
                  <a:gd name="T40" fmla="*/ 44 w 44"/>
                  <a:gd name="T41" fmla="*/ 12 h 22"/>
                  <a:gd name="T42" fmla="*/ 44 w 44"/>
                  <a:gd name="T43" fmla="*/ 12 h 22"/>
                  <a:gd name="T44" fmla="*/ 44 w 44"/>
                  <a:gd name="T45" fmla="*/ 12 h 22"/>
                  <a:gd name="T46" fmla="*/ 44 w 44"/>
                  <a:gd name="T47" fmla="*/ 11 h 22"/>
                  <a:gd name="T48" fmla="*/ 44 w 44"/>
                  <a:gd name="T49" fmla="*/ 11 h 22"/>
                  <a:gd name="T50" fmla="*/ 44 w 44"/>
                  <a:gd name="T51" fmla="*/ 11 h 22"/>
                  <a:gd name="T52" fmla="*/ 43 w 44"/>
                  <a:gd name="T53" fmla="*/ 11 h 22"/>
                  <a:gd name="T54" fmla="*/ 43 w 44"/>
                  <a:gd name="T55" fmla="*/ 11 h 22"/>
                  <a:gd name="T56" fmla="*/ 42 w 44"/>
                  <a:gd name="T57" fmla="*/ 11 h 22"/>
                  <a:gd name="T58" fmla="*/ 37 w 44"/>
                  <a:gd name="T59" fmla="*/ 9 h 22"/>
                  <a:gd name="T60" fmla="*/ 36 w 44"/>
                  <a:gd name="T61" fmla="*/ 9 h 22"/>
                  <a:gd name="T62" fmla="*/ 36 w 44"/>
                  <a:gd name="T63" fmla="*/ 9 h 22"/>
                  <a:gd name="T64" fmla="*/ 36 w 44"/>
                  <a:gd name="T65" fmla="*/ 8 h 22"/>
                  <a:gd name="T66" fmla="*/ 35 w 44"/>
                  <a:gd name="T67" fmla="*/ 8 h 22"/>
                  <a:gd name="T68" fmla="*/ 35 w 44"/>
                  <a:gd name="T69" fmla="*/ 7 h 22"/>
                  <a:gd name="T70" fmla="*/ 35 w 44"/>
                  <a:gd name="T71" fmla="*/ 6 h 22"/>
                  <a:gd name="T72" fmla="*/ 35 w 44"/>
                  <a:gd name="T73" fmla="*/ 6 h 22"/>
                  <a:gd name="T74" fmla="*/ 35 w 44"/>
                  <a:gd name="T75" fmla="*/ 4 h 22"/>
                  <a:gd name="T76" fmla="*/ 35 w 44"/>
                  <a:gd name="T77" fmla="*/ 4 h 22"/>
                  <a:gd name="T78" fmla="*/ 35 w 44"/>
                  <a:gd name="T79" fmla="*/ 3 h 22"/>
                  <a:gd name="T80" fmla="*/ 35 w 44"/>
                  <a:gd name="T81" fmla="*/ 3 h 22"/>
                  <a:gd name="T82" fmla="*/ 35 w 44"/>
                  <a:gd name="T83" fmla="*/ 2 h 22"/>
                  <a:gd name="T84" fmla="*/ 32 w 44"/>
                  <a:gd name="T85" fmla="*/ 1 h 22"/>
                  <a:gd name="T86" fmla="*/ 32 w 44"/>
                  <a:gd name="T87" fmla="*/ 1 h 22"/>
                  <a:gd name="T88" fmla="*/ 30 w 44"/>
                  <a:gd name="T89" fmla="*/ 1 h 22"/>
                  <a:gd name="T90" fmla="*/ 24 w 44"/>
                  <a:gd name="T91" fmla="*/ 1 h 22"/>
                  <a:gd name="T92" fmla="*/ 18 w 44"/>
                  <a:gd name="T93" fmla="*/ 2 h 22"/>
                  <a:gd name="T94" fmla="*/ 15 w 44"/>
                  <a:gd name="T95" fmla="*/ 1 h 22"/>
                  <a:gd name="T96" fmla="*/ 14 w 44"/>
                  <a:gd name="T97" fmla="*/ 1 h 22"/>
                  <a:gd name="T98" fmla="*/ 13 w 44"/>
                  <a:gd name="T99" fmla="*/ 3 h 22"/>
                  <a:gd name="T100" fmla="*/ 12 w 44"/>
                  <a:gd name="T101" fmla="*/ 3 h 22"/>
                  <a:gd name="T102" fmla="*/ 8 w 44"/>
                  <a:gd name="T103" fmla="*/ 6 h 22"/>
                  <a:gd name="T104" fmla="*/ 4 w 44"/>
                  <a:gd name="T105" fmla="*/ 10 h 22"/>
                  <a:gd name="T106" fmla="*/ 1 w 44"/>
                  <a:gd name="T107" fmla="*/ 15 h 22"/>
                  <a:gd name="T108" fmla="*/ 0 w 44"/>
                  <a:gd name="T109" fmla="*/ 15 h 22"/>
                  <a:gd name="T110" fmla="*/ 3 w 44"/>
                  <a:gd name="T111" fmla="*/ 15 h 22"/>
                  <a:gd name="T112" fmla="*/ 7 w 44"/>
                  <a:gd name="T113" fmla="*/ 19 h 22"/>
                  <a:gd name="T114" fmla="*/ 8 w 44"/>
                  <a:gd name="T115" fmla="*/ 20 h 22"/>
                  <a:gd name="T116" fmla="*/ 9 w 44"/>
                  <a:gd name="T117" fmla="*/ 21 h 22"/>
                  <a:gd name="T118" fmla="*/ 9 w 44"/>
                  <a:gd name="T119" fmla="*/ 21 h 22"/>
                  <a:gd name="T120" fmla="*/ 9 w 44"/>
                  <a:gd name="T121" fmla="*/ 22 h 22"/>
                  <a:gd name="T122" fmla="*/ 9 w 44"/>
                  <a:gd name="T123" fmla="*/ 22 h 22"/>
                  <a:gd name="T124" fmla="*/ 9 w 44"/>
                  <a:gd name="T1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22">
                    <a:moveTo>
                      <a:pt x="9" y="22"/>
                    </a:moveTo>
                    <a:cubicBezTo>
                      <a:pt x="10" y="22"/>
                      <a:pt x="11" y="22"/>
                      <a:pt x="11" y="22"/>
                    </a:cubicBezTo>
                    <a:cubicBezTo>
                      <a:pt x="11" y="22"/>
                      <a:pt x="12" y="22"/>
                      <a:pt x="12" y="22"/>
                    </a:cubicBezTo>
                    <a:cubicBezTo>
                      <a:pt x="12" y="22"/>
                      <a:pt x="13" y="22"/>
                      <a:pt x="14" y="22"/>
                    </a:cubicBezTo>
                    <a:cubicBezTo>
                      <a:pt x="14" y="22"/>
                      <a:pt x="14" y="22"/>
                      <a:pt x="14" y="22"/>
                    </a:cubicBezTo>
                    <a:cubicBezTo>
                      <a:pt x="14" y="22"/>
                      <a:pt x="15" y="22"/>
                      <a:pt x="15" y="22"/>
                    </a:cubicBezTo>
                    <a:cubicBezTo>
                      <a:pt x="15" y="22"/>
                      <a:pt x="15" y="22"/>
                      <a:pt x="16" y="22"/>
                    </a:cubicBezTo>
                    <a:cubicBezTo>
                      <a:pt x="16" y="22"/>
                      <a:pt x="16" y="22"/>
                      <a:pt x="17" y="22"/>
                    </a:cubicBezTo>
                    <a:cubicBezTo>
                      <a:pt x="17" y="22"/>
                      <a:pt x="19" y="19"/>
                      <a:pt x="19" y="18"/>
                    </a:cubicBezTo>
                    <a:cubicBezTo>
                      <a:pt x="20" y="16"/>
                      <a:pt x="21" y="15"/>
                      <a:pt x="21" y="14"/>
                    </a:cubicBezTo>
                    <a:cubicBezTo>
                      <a:pt x="22" y="14"/>
                      <a:pt x="22" y="14"/>
                      <a:pt x="22" y="14"/>
                    </a:cubicBezTo>
                    <a:cubicBezTo>
                      <a:pt x="23" y="14"/>
                      <a:pt x="23" y="14"/>
                      <a:pt x="23" y="14"/>
                    </a:cubicBezTo>
                    <a:cubicBezTo>
                      <a:pt x="24" y="14"/>
                      <a:pt x="25" y="15"/>
                      <a:pt x="27" y="18"/>
                    </a:cubicBezTo>
                    <a:cubicBezTo>
                      <a:pt x="28" y="19"/>
                      <a:pt x="29" y="21"/>
                      <a:pt x="30" y="22"/>
                    </a:cubicBezTo>
                    <a:cubicBezTo>
                      <a:pt x="30" y="21"/>
                      <a:pt x="30" y="20"/>
                      <a:pt x="30" y="20"/>
                    </a:cubicBezTo>
                    <a:cubicBezTo>
                      <a:pt x="30" y="17"/>
                      <a:pt x="32" y="15"/>
                      <a:pt x="35" y="15"/>
                    </a:cubicBezTo>
                    <a:cubicBezTo>
                      <a:pt x="35" y="15"/>
                      <a:pt x="36" y="15"/>
                      <a:pt x="36" y="15"/>
                    </a:cubicBezTo>
                    <a:cubicBezTo>
                      <a:pt x="37" y="15"/>
                      <a:pt x="38" y="16"/>
                      <a:pt x="39" y="16"/>
                    </a:cubicBezTo>
                    <a:cubicBezTo>
                      <a:pt x="39" y="13"/>
                      <a:pt x="41" y="12"/>
                      <a:pt x="44" y="13"/>
                    </a:cubicBezTo>
                    <a:cubicBezTo>
                      <a:pt x="44" y="13"/>
                      <a:pt x="44" y="13"/>
                      <a:pt x="44" y="13"/>
                    </a:cubicBezTo>
                    <a:cubicBezTo>
                      <a:pt x="44" y="12"/>
                      <a:pt x="44" y="12"/>
                      <a:pt x="44" y="12"/>
                    </a:cubicBezTo>
                    <a:cubicBezTo>
                      <a:pt x="44" y="12"/>
                      <a:pt x="44" y="12"/>
                      <a:pt x="44" y="12"/>
                    </a:cubicBezTo>
                    <a:cubicBezTo>
                      <a:pt x="44" y="12"/>
                      <a:pt x="44" y="12"/>
                      <a:pt x="44" y="12"/>
                    </a:cubicBezTo>
                    <a:cubicBezTo>
                      <a:pt x="44" y="11"/>
                      <a:pt x="44" y="11"/>
                      <a:pt x="44" y="11"/>
                    </a:cubicBezTo>
                    <a:cubicBezTo>
                      <a:pt x="44" y="11"/>
                      <a:pt x="44" y="11"/>
                      <a:pt x="44" y="11"/>
                    </a:cubicBezTo>
                    <a:cubicBezTo>
                      <a:pt x="44" y="11"/>
                      <a:pt x="44" y="11"/>
                      <a:pt x="44" y="11"/>
                    </a:cubicBezTo>
                    <a:cubicBezTo>
                      <a:pt x="44" y="11"/>
                      <a:pt x="44" y="11"/>
                      <a:pt x="43" y="11"/>
                    </a:cubicBezTo>
                    <a:cubicBezTo>
                      <a:pt x="43" y="11"/>
                      <a:pt x="43" y="11"/>
                      <a:pt x="43" y="11"/>
                    </a:cubicBezTo>
                    <a:cubicBezTo>
                      <a:pt x="43" y="11"/>
                      <a:pt x="42" y="11"/>
                      <a:pt x="42" y="11"/>
                    </a:cubicBezTo>
                    <a:cubicBezTo>
                      <a:pt x="40" y="11"/>
                      <a:pt x="38" y="10"/>
                      <a:pt x="37" y="9"/>
                    </a:cubicBezTo>
                    <a:cubicBezTo>
                      <a:pt x="37" y="9"/>
                      <a:pt x="37" y="9"/>
                      <a:pt x="36" y="9"/>
                    </a:cubicBezTo>
                    <a:cubicBezTo>
                      <a:pt x="36" y="9"/>
                      <a:pt x="36" y="9"/>
                      <a:pt x="36" y="9"/>
                    </a:cubicBezTo>
                    <a:cubicBezTo>
                      <a:pt x="36" y="8"/>
                      <a:pt x="36" y="8"/>
                      <a:pt x="36" y="8"/>
                    </a:cubicBezTo>
                    <a:cubicBezTo>
                      <a:pt x="36" y="8"/>
                      <a:pt x="35" y="8"/>
                      <a:pt x="35" y="8"/>
                    </a:cubicBezTo>
                    <a:cubicBezTo>
                      <a:pt x="35" y="7"/>
                      <a:pt x="35" y="7"/>
                      <a:pt x="35" y="7"/>
                    </a:cubicBezTo>
                    <a:cubicBezTo>
                      <a:pt x="35" y="7"/>
                      <a:pt x="35" y="6"/>
                      <a:pt x="35" y="6"/>
                    </a:cubicBezTo>
                    <a:cubicBezTo>
                      <a:pt x="35" y="6"/>
                      <a:pt x="35" y="6"/>
                      <a:pt x="35" y="6"/>
                    </a:cubicBezTo>
                    <a:cubicBezTo>
                      <a:pt x="35" y="5"/>
                      <a:pt x="35" y="5"/>
                      <a:pt x="35" y="4"/>
                    </a:cubicBezTo>
                    <a:cubicBezTo>
                      <a:pt x="35" y="4"/>
                      <a:pt x="35" y="4"/>
                      <a:pt x="35" y="4"/>
                    </a:cubicBezTo>
                    <a:cubicBezTo>
                      <a:pt x="35" y="4"/>
                      <a:pt x="35" y="3"/>
                      <a:pt x="35" y="3"/>
                    </a:cubicBezTo>
                    <a:cubicBezTo>
                      <a:pt x="35" y="3"/>
                      <a:pt x="35" y="3"/>
                      <a:pt x="35" y="3"/>
                    </a:cubicBezTo>
                    <a:cubicBezTo>
                      <a:pt x="35" y="3"/>
                      <a:pt x="35" y="2"/>
                      <a:pt x="35" y="2"/>
                    </a:cubicBezTo>
                    <a:cubicBezTo>
                      <a:pt x="34" y="2"/>
                      <a:pt x="33" y="2"/>
                      <a:pt x="32" y="1"/>
                    </a:cubicBezTo>
                    <a:cubicBezTo>
                      <a:pt x="32" y="1"/>
                      <a:pt x="32" y="1"/>
                      <a:pt x="32" y="1"/>
                    </a:cubicBezTo>
                    <a:cubicBezTo>
                      <a:pt x="31" y="1"/>
                      <a:pt x="30" y="1"/>
                      <a:pt x="30" y="1"/>
                    </a:cubicBezTo>
                    <a:cubicBezTo>
                      <a:pt x="27" y="0"/>
                      <a:pt x="26" y="0"/>
                      <a:pt x="24" y="1"/>
                    </a:cubicBezTo>
                    <a:cubicBezTo>
                      <a:pt x="23" y="1"/>
                      <a:pt x="21" y="2"/>
                      <a:pt x="18" y="2"/>
                    </a:cubicBezTo>
                    <a:cubicBezTo>
                      <a:pt x="17" y="2"/>
                      <a:pt x="16" y="1"/>
                      <a:pt x="15" y="1"/>
                    </a:cubicBezTo>
                    <a:cubicBezTo>
                      <a:pt x="15" y="1"/>
                      <a:pt x="15" y="1"/>
                      <a:pt x="14" y="1"/>
                    </a:cubicBezTo>
                    <a:cubicBezTo>
                      <a:pt x="14" y="2"/>
                      <a:pt x="13" y="3"/>
                      <a:pt x="13" y="3"/>
                    </a:cubicBezTo>
                    <a:cubicBezTo>
                      <a:pt x="12" y="3"/>
                      <a:pt x="12" y="3"/>
                      <a:pt x="12" y="3"/>
                    </a:cubicBezTo>
                    <a:cubicBezTo>
                      <a:pt x="10" y="3"/>
                      <a:pt x="8" y="4"/>
                      <a:pt x="8" y="6"/>
                    </a:cubicBezTo>
                    <a:cubicBezTo>
                      <a:pt x="8" y="8"/>
                      <a:pt x="6" y="9"/>
                      <a:pt x="4" y="10"/>
                    </a:cubicBezTo>
                    <a:cubicBezTo>
                      <a:pt x="3" y="12"/>
                      <a:pt x="1" y="13"/>
                      <a:pt x="1" y="15"/>
                    </a:cubicBezTo>
                    <a:cubicBezTo>
                      <a:pt x="1" y="15"/>
                      <a:pt x="1" y="15"/>
                      <a:pt x="0" y="15"/>
                    </a:cubicBezTo>
                    <a:cubicBezTo>
                      <a:pt x="1" y="15"/>
                      <a:pt x="2" y="15"/>
                      <a:pt x="3" y="15"/>
                    </a:cubicBezTo>
                    <a:cubicBezTo>
                      <a:pt x="5" y="15"/>
                      <a:pt x="7" y="17"/>
                      <a:pt x="7" y="19"/>
                    </a:cubicBezTo>
                    <a:cubicBezTo>
                      <a:pt x="7" y="19"/>
                      <a:pt x="7" y="19"/>
                      <a:pt x="8" y="20"/>
                    </a:cubicBezTo>
                    <a:cubicBezTo>
                      <a:pt x="8" y="20"/>
                      <a:pt x="8" y="20"/>
                      <a:pt x="9" y="21"/>
                    </a:cubicBezTo>
                    <a:cubicBezTo>
                      <a:pt x="9" y="21"/>
                      <a:pt x="9" y="21"/>
                      <a:pt x="9" y="21"/>
                    </a:cubicBezTo>
                    <a:cubicBezTo>
                      <a:pt x="9" y="21"/>
                      <a:pt x="9" y="22"/>
                      <a:pt x="9" y="22"/>
                    </a:cubicBezTo>
                    <a:cubicBezTo>
                      <a:pt x="9" y="22"/>
                      <a:pt x="9" y="22"/>
                      <a:pt x="9" y="22"/>
                    </a:cubicBezTo>
                    <a:cubicBezTo>
                      <a:pt x="9" y="22"/>
                      <a:pt x="9" y="22"/>
                      <a:pt x="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8" name="Freeform 1209"/>
              <p:cNvSpPr>
                <a:spLocks/>
              </p:cNvSpPr>
              <p:nvPr/>
            </p:nvSpPr>
            <p:spPr bwMode="auto">
              <a:xfrm>
                <a:off x="2611" y="3155"/>
                <a:ext cx="92" cy="103"/>
              </a:xfrm>
              <a:custGeom>
                <a:avLst/>
                <a:gdLst>
                  <a:gd name="T0" fmla="*/ 0 w 96"/>
                  <a:gd name="T1" fmla="*/ 60 h 108"/>
                  <a:gd name="T2" fmla="*/ 0 w 96"/>
                  <a:gd name="T3" fmla="*/ 60 h 108"/>
                  <a:gd name="T4" fmla="*/ 4 w 96"/>
                  <a:gd name="T5" fmla="*/ 65 h 108"/>
                  <a:gd name="T6" fmla="*/ 2 w 96"/>
                  <a:gd name="T7" fmla="*/ 70 h 108"/>
                  <a:gd name="T8" fmla="*/ 2 w 96"/>
                  <a:gd name="T9" fmla="*/ 72 h 108"/>
                  <a:gd name="T10" fmla="*/ 3 w 96"/>
                  <a:gd name="T11" fmla="*/ 74 h 108"/>
                  <a:gd name="T12" fmla="*/ 4 w 96"/>
                  <a:gd name="T13" fmla="*/ 79 h 108"/>
                  <a:gd name="T14" fmla="*/ 6 w 96"/>
                  <a:gd name="T15" fmla="*/ 80 h 108"/>
                  <a:gd name="T16" fmla="*/ 17 w 96"/>
                  <a:gd name="T17" fmla="*/ 85 h 108"/>
                  <a:gd name="T18" fmla="*/ 24 w 96"/>
                  <a:gd name="T19" fmla="*/ 88 h 108"/>
                  <a:gd name="T20" fmla="*/ 18 w 96"/>
                  <a:gd name="T21" fmla="*/ 101 h 108"/>
                  <a:gd name="T22" fmla="*/ 18 w 96"/>
                  <a:gd name="T23" fmla="*/ 105 h 108"/>
                  <a:gd name="T24" fmla="*/ 24 w 96"/>
                  <a:gd name="T25" fmla="*/ 105 h 108"/>
                  <a:gd name="T26" fmla="*/ 36 w 96"/>
                  <a:gd name="T27" fmla="*/ 106 h 108"/>
                  <a:gd name="T28" fmla="*/ 39 w 96"/>
                  <a:gd name="T29" fmla="*/ 106 h 108"/>
                  <a:gd name="T30" fmla="*/ 40 w 96"/>
                  <a:gd name="T31" fmla="*/ 106 h 108"/>
                  <a:gd name="T32" fmla="*/ 45 w 96"/>
                  <a:gd name="T33" fmla="*/ 108 h 108"/>
                  <a:gd name="T34" fmla="*/ 58 w 96"/>
                  <a:gd name="T35" fmla="*/ 107 h 108"/>
                  <a:gd name="T36" fmla="*/ 74 w 96"/>
                  <a:gd name="T37" fmla="*/ 105 h 108"/>
                  <a:gd name="T38" fmla="*/ 79 w 96"/>
                  <a:gd name="T39" fmla="*/ 95 h 108"/>
                  <a:gd name="T40" fmla="*/ 83 w 96"/>
                  <a:gd name="T41" fmla="*/ 92 h 108"/>
                  <a:gd name="T42" fmla="*/ 82 w 96"/>
                  <a:gd name="T43" fmla="*/ 90 h 108"/>
                  <a:gd name="T44" fmla="*/ 80 w 96"/>
                  <a:gd name="T45" fmla="*/ 88 h 108"/>
                  <a:gd name="T46" fmla="*/ 76 w 96"/>
                  <a:gd name="T47" fmla="*/ 85 h 108"/>
                  <a:gd name="T48" fmla="*/ 69 w 96"/>
                  <a:gd name="T49" fmla="*/ 74 h 108"/>
                  <a:gd name="T50" fmla="*/ 70 w 96"/>
                  <a:gd name="T51" fmla="*/ 65 h 108"/>
                  <a:gd name="T52" fmla="*/ 87 w 96"/>
                  <a:gd name="T53" fmla="*/ 58 h 108"/>
                  <a:gd name="T54" fmla="*/ 93 w 96"/>
                  <a:gd name="T55" fmla="*/ 55 h 108"/>
                  <a:gd name="T56" fmla="*/ 96 w 96"/>
                  <a:gd name="T57" fmla="*/ 56 h 108"/>
                  <a:gd name="T58" fmla="*/ 96 w 96"/>
                  <a:gd name="T59" fmla="*/ 55 h 108"/>
                  <a:gd name="T60" fmla="*/ 96 w 96"/>
                  <a:gd name="T61" fmla="*/ 53 h 108"/>
                  <a:gd name="T62" fmla="*/ 92 w 96"/>
                  <a:gd name="T63" fmla="*/ 39 h 108"/>
                  <a:gd name="T64" fmla="*/ 87 w 96"/>
                  <a:gd name="T65" fmla="*/ 30 h 108"/>
                  <a:gd name="T66" fmla="*/ 88 w 96"/>
                  <a:gd name="T67" fmla="*/ 14 h 108"/>
                  <a:gd name="T68" fmla="*/ 83 w 96"/>
                  <a:gd name="T69" fmla="*/ 10 h 108"/>
                  <a:gd name="T70" fmla="*/ 73 w 96"/>
                  <a:gd name="T71" fmla="*/ 6 h 108"/>
                  <a:gd name="T72" fmla="*/ 53 w 96"/>
                  <a:gd name="T73" fmla="*/ 12 h 108"/>
                  <a:gd name="T74" fmla="*/ 42 w 96"/>
                  <a:gd name="T75" fmla="*/ 5 h 108"/>
                  <a:gd name="T76" fmla="*/ 41 w 96"/>
                  <a:gd name="T77" fmla="*/ 1 h 108"/>
                  <a:gd name="T78" fmla="*/ 39 w 96"/>
                  <a:gd name="T79" fmla="*/ 1 h 108"/>
                  <a:gd name="T80" fmla="*/ 36 w 96"/>
                  <a:gd name="T81" fmla="*/ 0 h 108"/>
                  <a:gd name="T82" fmla="*/ 31 w 96"/>
                  <a:gd name="T83" fmla="*/ 0 h 108"/>
                  <a:gd name="T84" fmla="*/ 35 w 96"/>
                  <a:gd name="T85" fmla="*/ 12 h 108"/>
                  <a:gd name="T86" fmla="*/ 30 w 96"/>
                  <a:gd name="T87" fmla="*/ 18 h 108"/>
                  <a:gd name="T88" fmla="*/ 17 w 96"/>
                  <a:gd name="T89" fmla="*/ 18 h 108"/>
                  <a:gd name="T90" fmla="*/ 13 w 96"/>
                  <a:gd name="T91" fmla="*/ 21 h 108"/>
                  <a:gd name="T92" fmla="*/ 14 w 96"/>
                  <a:gd name="T93" fmla="*/ 25 h 108"/>
                  <a:gd name="T94" fmla="*/ 13 w 96"/>
                  <a:gd name="T95" fmla="*/ 29 h 108"/>
                  <a:gd name="T96" fmla="*/ 9 w 96"/>
                  <a:gd name="T97" fmla="*/ 42 h 108"/>
                  <a:gd name="T98" fmla="*/ 2 w 96"/>
                  <a:gd name="T99" fmla="*/ 52 h 108"/>
                  <a:gd name="T100" fmla="*/ 1 w 96"/>
                  <a:gd name="T101" fmla="*/ 5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08">
                    <a:moveTo>
                      <a:pt x="1" y="59"/>
                    </a:moveTo>
                    <a:cubicBezTo>
                      <a:pt x="1" y="59"/>
                      <a:pt x="1" y="59"/>
                      <a:pt x="1" y="59"/>
                    </a:cubicBezTo>
                    <a:cubicBezTo>
                      <a:pt x="0" y="60"/>
                      <a:pt x="0" y="60"/>
                      <a:pt x="0" y="60"/>
                    </a:cubicBezTo>
                    <a:cubicBezTo>
                      <a:pt x="0" y="60"/>
                      <a:pt x="0" y="60"/>
                      <a:pt x="0" y="60"/>
                    </a:cubicBezTo>
                    <a:cubicBezTo>
                      <a:pt x="0" y="60"/>
                      <a:pt x="0" y="60"/>
                      <a:pt x="0" y="60"/>
                    </a:cubicBezTo>
                    <a:cubicBezTo>
                      <a:pt x="0" y="60"/>
                      <a:pt x="0" y="60"/>
                      <a:pt x="0" y="60"/>
                    </a:cubicBezTo>
                    <a:cubicBezTo>
                      <a:pt x="0" y="61"/>
                      <a:pt x="1" y="62"/>
                      <a:pt x="2" y="63"/>
                    </a:cubicBezTo>
                    <a:cubicBezTo>
                      <a:pt x="2" y="64"/>
                      <a:pt x="3" y="65"/>
                      <a:pt x="3" y="66"/>
                    </a:cubicBezTo>
                    <a:cubicBezTo>
                      <a:pt x="4" y="65"/>
                      <a:pt x="4" y="65"/>
                      <a:pt x="4" y="65"/>
                    </a:cubicBezTo>
                    <a:cubicBezTo>
                      <a:pt x="3" y="66"/>
                      <a:pt x="3" y="66"/>
                      <a:pt x="3" y="66"/>
                    </a:cubicBezTo>
                    <a:cubicBezTo>
                      <a:pt x="3" y="67"/>
                      <a:pt x="3" y="67"/>
                      <a:pt x="3" y="67"/>
                    </a:cubicBezTo>
                    <a:cubicBezTo>
                      <a:pt x="3" y="69"/>
                      <a:pt x="2" y="70"/>
                      <a:pt x="2" y="70"/>
                    </a:cubicBezTo>
                    <a:cubicBezTo>
                      <a:pt x="1" y="70"/>
                      <a:pt x="1" y="71"/>
                      <a:pt x="1" y="71"/>
                    </a:cubicBezTo>
                    <a:cubicBezTo>
                      <a:pt x="1" y="71"/>
                      <a:pt x="1" y="71"/>
                      <a:pt x="1" y="71"/>
                    </a:cubicBezTo>
                    <a:cubicBezTo>
                      <a:pt x="2" y="71"/>
                      <a:pt x="2" y="72"/>
                      <a:pt x="2" y="72"/>
                    </a:cubicBezTo>
                    <a:cubicBezTo>
                      <a:pt x="2" y="72"/>
                      <a:pt x="2" y="72"/>
                      <a:pt x="2" y="72"/>
                    </a:cubicBezTo>
                    <a:cubicBezTo>
                      <a:pt x="2" y="73"/>
                      <a:pt x="3" y="73"/>
                      <a:pt x="3" y="74"/>
                    </a:cubicBezTo>
                    <a:cubicBezTo>
                      <a:pt x="3" y="74"/>
                      <a:pt x="3" y="74"/>
                      <a:pt x="3" y="74"/>
                    </a:cubicBezTo>
                    <a:cubicBezTo>
                      <a:pt x="3" y="75"/>
                      <a:pt x="4" y="75"/>
                      <a:pt x="4" y="76"/>
                    </a:cubicBezTo>
                    <a:cubicBezTo>
                      <a:pt x="4" y="76"/>
                      <a:pt x="4" y="76"/>
                      <a:pt x="4" y="76"/>
                    </a:cubicBezTo>
                    <a:cubicBezTo>
                      <a:pt x="4" y="77"/>
                      <a:pt x="4" y="78"/>
                      <a:pt x="4" y="79"/>
                    </a:cubicBezTo>
                    <a:cubicBezTo>
                      <a:pt x="4" y="79"/>
                      <a:pt x="4" y="79"/>
                      <a:pt x="4" y="79"/>
                    </a:cubicBezTo>
                    <a:cubicBezTo>
                      <a:pt x="5" y="79"/>
                      <a:pt x="5" y="79"/>
                      <a:pt x="5" y="79"/>
                    </a:cubicBezTo>
                    <a:cubicBezTo>
                      <a:pt x="5" y="80"/>
                      <a:pt x="6" y="80"/>
                      <a:pt x="6" y="80"/>
                    </a:cubicBezTo>
                    <a:cubicBezTo>
                      <a:pt x="6" y="80"/>
                      <a:pt x="7" y="80"/>
                      <a:pt x="7" y="81"/>
                    </a:cubicBezTo>
                    <a:cubicBezTo>
                      <a:pt x="8" y="82"/>
                      <a:pt x="9" y="83"/>
                      <a:pt x="12" y="83"/>
                    </a:cubicBezTo>
                    <a:cubicBezTo>
                      <a:pt x="15" y="83"/>
                      <a:pt x="16" y="84"/>
                      <a:pt x="17" y="85"/>
                    </a:cubicBezTo>
                    <a:cubicBezTo>
                      <a:pt x="18" y="85"/>
                      <a:pt x="18" y="85"/>
                      <a:pt x="18" y="85"/>
                    </a:cubicBezTo>
                    <a:cubicBezTo>
                      <a:pt x="18" y="85"/>
                      <a:pt x="19" y="85"/>
                      <a:pt x="19" y="85"/>
                    </a:cubicBezTo>
                    <a:cubicBezTo>
                      <a:pt x="20" y="85"/>
                      <a:pt x="23" y="86"/>
                      <a:pt x="24" y="88"/>
                    </a:cubicBezTo>
                    <a:cubicBezTo>
                      <a:pt x="24" y="89"/>
                      <a:pt x="24" y="91"/>
                      <a:pt x="22" y="93"/>
                    </a:cubicBezTo>
                    <a:cubicBezTo>
                      <a:pt x="19" y="95"/>
                      <a:pt x="19" y="97"/>
                      <a:pt x="18" y="100"/>
                    </a:cubicBezTo>
                    <a:cubicBezTo>
                      <a:pt x="18" y="101"/>
                      <a:pt x="18" y="101"/>
                      <a:pt x="18" y="101"/>
                    </a:cubicBezTo>
                    <a:cubicBezTo>
                      <a:pt x="18" y="102"/>
                      <a:pt x="18" y="103"/>
                      <a:pt x="18" y="104"/>
                    </a:cubicBezTo>
                    <a:cubicBezTo>
                      <a:pt x="18" y="104"/>
                      <a:pt x="18" y="105"/>
                      <a:pt x="18" y="105"/>
                    </a:cubicBezTo>
                    <a:cubicBezTo>
                      <a:pt x="18" y="105"/>
                      <a:pt x="18" y="105"/>
                      <a:pt x="18" y="105"/>
                    </a:cubicBezTo>
                    <a:cubicBezTo>
                      <a:pt x="18" y="105"/>
                      <a:pt x="18" y="105"/>
                      <a:pt x="18" y="105"/>
                    </a:cubicBezTo>
                    <a:cubicBezTo>
                      <a:pt x="18" y="105"/>
                      <a:pt x="19" y="106"/>
                      <a:pt x="20" y="106"/>
                    </a:cubicBezTo>
                    <a:cubicBezTo>
                      <a:pt x="23" y="106"/>
                      <a:pt x="24" y="105"/>
                      <a:pt x="24" y="105"/>
                    </a:cubicBezTo>
                    <a:cubicBezTo>
                      <a:pt x="27" y="104"/>
                      <a:pt x="29" y="103"/>
                      <a:pt x="33" y="105"/>
                    </a:cubicBezTo>
                    <a:cubicBezTo>
                      <a:pt x="34" y="105"/>
                      <a:pt x="35" y="105"/>
                      <a:pt x="35" y="106"/>
                    </a:cubicBezTo>
                    <a:cubicBezTo>
                      <a:pt x="36" y="106"/>
                      <a:pt x="36" y="106"/>
                      <a:pt x="36" y="106"/>
                    </a:cubicBezTo>
                    <a:cubicBezTo>
                      <a:pt x="37" y="106"/>
                      <a:pt x="38" y="107"/>
                      <a:pt x="38" y="107"/>
                    </a:cubicBezTo>
                    <a:cubicBezTo>
                      <a:pt x="38" y="107"/>
                      <a:pt x="38" y="107"/>
                      <a:pt x="38" y="107"/>
                    </a:cubicBezTo>
                    <a:cubicBezTo>
                      <a:pt x="39" y="107"/>
                      <a:pt x="39" y="107"/>
                      <a:pt x="39" y="106"/>
                    </a:cubicBezTo>
                    <a:cubicBezTo>
                      <a:pt x="39" y="106"/>
                      <a:pt x="40" y="106"/>
                      <a:pt x="40" y="106"/>
                    </a:cubicBezTo>
                    <a:cubicBezTo>
                      <a:pt x="40" y="106"/>
                      <a:pt x="40" y="106"/>
                      <a:pt x="40" y="106"/>
                    </a:cubicBezTo>
                    <a:cubicBezTo>
                      <a:pt x="40" y="106"/>
                      <a:pt x="40" y="106"/>
                      <a:pt x="40" y="106"/>
                    </a:cubicBezTo>
                    <a:cubicBezTo>
                      <a:pt x="40" y="106"/>
                      <a:pt x="40" y="106"/>
                      <a:pt x="40" y="106"/>
                    </a:cubicBezTo>
                    <a:cubicBezTo>
                      <a:pt x="42" y="106"/>
                      <a:pt x="43" y="107"/>
                      <a:pt x="44" y="108"/>
                    </a:cubicBezTo>
                    <a:cubicBezTo>
                      <a:pt x="45" y="108"/>
                      <a:pt x="45" y="108"/>
                      <a:pt x="45" y="108"/>
                    </a:cubicBezTo>
                    <a:cubicBezTo>
                      <a:pt x="46" y="107"/>
                      <a:pt x="48" y="106"/>
                      <a:pt x="50" y="106"/>
                    </a:cubicBezTo>
                    <a:cubicBezTo>
                      <a:pt x="52" y="106"/>
                      <a:pt x="53" y="106"/>
                      <a:pt x="54" y="107"/>
                    </a:cubicBezTo>
                    <a:cubicBezTo>
                      <a:pt x="56" y="108"/>
                      <a:pt x="57" y="108"/>
                      <a:pt x="58" y="107"/>
                    </a:cubicBezTo>
                    <a:cubicBezTo>
                      <a:pt x="61" y="105"/>
                      <a:pt x="67" y="104"/>
                      <a:pt x="69" y="104"/>
                    </a:cubicBezTo>
                    <a:cubicBezTo>
                      <a:pt x="71" y="104"/>
                      <a:pt x="72" y="104"/>
                      <a:pt x="72" y="104"/>
                    </a:cubicBezTo>
                    <a:cubicBezTo>
                      <a:pt x="73" y="105"/>
                      <a:pt x="74" y="105"/>
                      <a:pt x="74" y="105"/>
                    </a:cubicBezTo>
                    <a:cubicBezTo>
                      <a:pt x="74" y="105"/>
                      <a:pt x="74" y="104"/>
                      <a:pt x="74" y="103"/>
                    </a:cubicBezTo>
                    <a:cubicBezTo>
                      <a:pt x="72" y="98"/>
                      <a:pt x="76" y="96"/>
                      <a:pt x="78" y="96"/>
                    </a:cubicBezTo>
                    <a:cubicBezTo>
                      <a:pt x="78" y="95"/>
                      <a:pt x="78" y="95"/>
                      <a:pt x="79" y="95"/>
                    </a:cubicBezTo>
                    <a:cubicBezTo>
                      <a:pt x="79" y="95"/>
                      <a:pt x="79" y="94"/>
                      <a:pt x="79" y="94"/>
                    </a:cubicBezTo>
                    <a:cubicBezTo>
                      <a:pt x="79" y="94"/>
                      <a:pt x="79" y="94"/>
                      <a:pt x="80" y="94"/>
                    </a:cubicBezTo>
                    <a:cubicBezTo>
                      <a:pt x="80" y="93"/>
                      <a:pt x="82" y="92"/>
                      <a:pt x="83" y="92"/>
                    </a:cubicBezTo>
                    <a:cubicBezTo>
                      <a:pt x="83" y="91"/>
                      <a:pt x="84" y="91"/>
                      <a:pt x="84" y="91"/>
                    </a:cubicBezTo>
                    <a:cubicBezTo>
                      <a:pt x="84" y="91"/>
                      <a:pt x="84" y="91"/>
                      <a:pt x="84" y="91"/>
                    </a:cubicBezTo>
                    <a:cubicBezTo>
                      <a:pt x="84" y="91"/>
                      <a:pt x="83" y="90"/>
                      <a:pt x="82" y="90"/>
                    </a:cubicBezTo>
                    <a:cubicBezTo>
                      <a:pt x="82" y="90"/>
                      <a:pt x="82" y="90"/>
                      <a:pt x="82" y="90"/>
                    </a:cubicBezTo>
                    <a:cubicBezTo>
                      <a:pt x="81" y="89"/>
                      <a:pt x="81" y="89"/>
                      <a:pt x="80" y="88"/>
                    </a:cubicBezTo>
                    <a:cubicBezTo>
                      <a:pt x="80" y="88"/>
                      <a:pt x="80" y="88"/>
                      <a:pt x="80" y="88"/>
                    </a:cubicBezTo>
                    <a:cubicBezTo>
                      <a:pt x="79" y="87"/>
                      <a:pt x="78" y="87"/>
                      <a:pt x="78" y="87"/>
                    </a:cubicBezTo>
                    <a:cubicBezTo>
                      <a:pt x="78" y="86"/>
                      <a:pt x="78" y="86"/>
                      <a:pt x="77" y="86"/>
                    </a:cubicBezTo>
                    <a:cubicBezTo>
                      <a:pt x="77" y="86"/>
                      <a:pt x="76" y="86"/>
                      <a:pt x="76" y="85"/>
                    </a:cubicBezTo>
                    <a:cubicBezTo>
                      <a:pt x="75" y="85"/>
                      <a:pt x="74" y="84"/>
                      <a:pt x="74" y="84"/>
                    </a:cubicBezTo>
                    <a:cubicBezTo>
                      <a:pt x="72" y="82"/>
                      <a:pt x="71" y="79"/>
                      <a:pt x="70" y="77"/>
                    </a:cubicBezTo>
                    <a:cubicBezTo>
                      <a:pt x="70" y="75"/>
                      <a:pt x="70" y="74"/>
                      <a:pt x="69" y="74"/>
                    </a:cubicBezTo>
                    <a:cubicBezTo>
                      <a:pt x="69" y="73"/>
                      <a:pt x="69" y="73"/>
                      <a:pt x="69" y="72"/>
                    </a:cubicBezTo>
                    <a:cubicBezTo>
                      <a:pt x="68" y="71"/>
                      <a:pt x="66" y="69"/>
                      <a:pt x="67" y="67"/>
                    </a:cubicBezTo>
                    <a:cubicBezTo>
                      <a:pt x="67" y="66"/>
                      <a:pt x="68" y="65"/>
                      <a:pt x="70" y="65"/>
                    </a:cubicBezTo>
                    <a:cubicBezTo>
                      <a:pt x="73" y="64"/>
                      <a:pt x="79" y="63"/>
                      <a:pt x="81" y="61"/>
                    </a:cubicBezTo>
                    <a:cubicBezTo>
                      <a:pt x="81" y="60"/>
                      <a:pt x="82" y="60"/>
                      <a:pt x="82" y="60"/>
                    </a:cubicBezTo>
                    <a:cubicBezTo>
                      <a:pt x="84" y="59"/>
                      <a:pt x="86" y="58"/>
                      <a:pt x="87" y="58"/>
                    </a:cubicBezTo>
                    <a:cubicBezTo>
                      <a:pt x="88" y="57"/>
                      <a:pt x="89" y="57"/>
                      <a:pt x="90" y="57"/>
                    </a:cubicBezTo>
                    <a:cubicBezTo>
                      <a:pt x="90" y="57"/>
                      <a:pt x="90" y="57"/>
                      <a:pt x="90" y="56"/>
                    </a:cubicBezTo>
                    <a:cubicBezTo>
                      <a:pt x="90" y="56"/>
                      <a:pt x="91" y="55"/>
                      <a:pt x="93" y="55"/>
                    </a:cubicBezTo>
                    <a:cubicBezTo>
                      <a:pt x="94" y="55"/>
                      <a:pt x="94" y="56"/>
                      <a:pt x="95" y="56"/>
                    </a:cubicBezTo>
                    <a:cubicBezTo>
                      <a:pt x="95" y="56"/>
                      <a:pt x="96" y="56"/>
                      <a:pt x="96" y="56"/>
                    </a:cubicBezTo>
                    <a:cubicBezTo>
                      <a:pt x="96" y="56"/>
                      <a:pt x="96" y="56"/>
                      <a:pt x="96" y="56"/>
                    </a:cubicBezTo>
                    <a:cubicBezTo>
                      <a:pt x="96" y="56"/>
                      <a:pt x="96" y="56"/>
                      <a:pt x="96" y="56"/>
                    </a:cubicBezTo>
                    <a:cubicBezTo>
                      <a:pt x="96" y="55"/>
                      <a:pt x="96" y="55"/>
                      <a:pt x="96" y="55"/>
                    </a:cubicBezTo>
                    <a:cubicBezTo>
                      <a:pt x="96" y="55"/>
                      <a:pt x="96" y="55"/>
                      <a:pt x="96" y="55"/>
                    </a:cubicBezTo>
                    <a:cubicBezTo>
                      <a:pt x="96" y="55"/>
                      <a:pt x="96" y="54"/>
                      <a:pt x="96" y="54"/>
                    </a:cubicBezTo>
                    <a:cubicBezTo>
                      <a:pt x="96" y="54"/>
                      <a:pt x="96" y="54"/>
                      <a:pt x="96" y="54"/>
                    </a:cubicBezTo>
                    <a:cubicBezTo>
                      <a:pt x="96" y="54"/>
                      <a:pt x="96" y="53"/>
                      <a:pt x="96" y="53"/>
                    </a:cubicBezTo>
                    <a:cubicBezTo>
                      <a:pt x="96" y="53"/>
                      <a:pt x="96" y="53"/>
                      <a:pt x="96" y="53"/>
                    </a:cubicBezTo>
                    <a:cubicBezTo>
                      <a:pt x="94" y="51"/>
                      <a:pt x="93" y="47"/>
                      <a:pt x="93" y="43"/>
                    </a:cubicBezTo>
                    <a:cubicBezTo>
                      <a:pt x="93" y="40"/>
                      <a:pt x="92" y="40"/>
                      <a:pt x="92" y="39"/>
                    </a:cubicBezTo>
                    <a:cubicBezTo>
                      <a:pt x="92" y="39"/>
                      <a:pt x="91" y="38"/>
                      <a:pt x="91" y="36"/>
                    </a:cubicBezTo>
                    <a:cubicBezTo>
                      <a:pt x="91" y="35"/>
                      <a:pt x="91" y="33"/>
                      <a:pt x="90" y="33"/>
                    </a:cubicBezTo>
                    <a:cubicBezTo>
                      <a:pt x="89" y="32"/>
                      <a:pt x="88" y="31"/>
                      <a:pt x="87" y="30"/>
                    </a:cubicBezTo>
                    <a:cubicBezTo>
                      <a:pt x="87" y="28"/>
                      <a:pt x="88" y="27"/>
                      <a:pt x="88" y="25"/>
                    </a:cubicBezTo>
                    <a:cubicBezTo>
                      <a:pt x="90" y="23"/>
                      <a:pt x="89" y="17"/>
                      <a:pt x="89" y="15"/>
                    </a:cubicBezTo>
                    <a:cubicBezTo>
                      <a:pt x="88" y="15"/>
                      <a:pt x="88" y="15"/>
                      <a:pt x="88" y="14"/>
                    </a:cubicBezTo>
                    <a:cubicBezTo>
                      <a:pt x="88" y="14"/>
                      <a:pt x="88" y="14"/>
                      <a:pt x="88" y="14"/>
                    </a:cubicBezTo>
                    <a:cubicBezTo>
                      <a:pt x="88" y="14"/>
                      <a:pt x="88" y="13"/>
                      <a:pt x="87" y="12"/>
                    </a:cubicBezTo>
                    <a:cubicBezTo>
                      <a:pt x="87" y="11"/>
                      <a:pt x="87" y="10"/>
                      <a:pt x="83" y="10"/>
                    </a:cubicBezTo>
                    <a:cubicBezTo>
                      <a:pt x="81" y="10"/>
                      <a:pt x="80" y="10"/>
                      <a:pt x="80" y="9"/>
                    </a:cubicBezTo>
                    <a:cubicBezTo>
                      <a:pt x="79" y="7"/>
                      <a:pt x="80" y="6"/>
                      <a:pt x="81" y="4"/>
                    </a:cubicBezTo>
                    <a:cubicBezTo>
                      <a:pt x="79" y="6"/>
                      <a:pt x="76" y="7"/>
                      <a:pt x="73" y="6"/>
                    </a:cubicBezTo>
                    <a:cubicBezTo>
                      <a:pt x="71" y="6"/>
                      <a:pt x="68" y="9"/>
                      <a:pt x="65" y="11"/>
                    </a:cubicBezTo>
                    <a:cubicBezTo>
                      <a:pt x="64" y="12"/>
                      <a:pt x="63" y="13"/>
                      <a:pt x="62" y="13"/>
                    </a:cubicBezTo>
                    <a:cubicBezTo>
                      <a:pt x="59" y="16"/>
                      <a:pt x="55" y="15"/>
                      <a:pt x="53" y="12"/>
                    </a:cubicBezTo>
                    <a:cubicBezTo>
                      <a:pt x="52" y="10"/>
                      <a:pt x="52" y="8"/>
                      <a:pt x="53" y="7"/>
                    </a:cubicBezTo>
                    <a:cubicBezTo>
                      <a:pt x="53" y="7"/>
                      <a:pt x="52" y="7"/>
                      <a:pt x="52" y="7"/>
                    </a:cubicBezTo>
                    <a:cubicBezTo>
                      <a:pt x="48" y="9"/>
                      <a:pt x="44" y="8"/>
                      <a:pt x="42" y="5"/>
                    </a:cubicBezTo>
                    <a:cubicBezTo>
                      <a:pt x="41" y="4"/>
                      <a:pt x="41" y="3"/>
                      <a:pt x="41" y="1"/>
                    </a:cubicBezTo>
                    <a:cubicBezTo>
                      <a:pt x="41" y="1"/>
                      <a:pt x="41" y="1"/>
                      <a:pt x="41" y="1"/>
                    </a:cubicBezTo>
                    <a:cubicBezTo>
                      <a:pt x="41" y="1"/>
                      <a:pt x="41" y="1"/>
                      <a:pt x="41" y="1"/>
                    </a:cubicBezTo>
                    <a:cubicBezTo>
                      <a:pt x="40" y="1"/>
                      <a:pt x="40" y="1"/>
                      <a:pt x="39" y="1"/>
                    </a:cubicBezTo>
                    <a:cubicBezTo>
                      <a:pt x="39" y="1"/>
                      <a:pt x="39" y="1"/>
                      <a:pt x="39" y="1"/>
                    </a:cubicBezTo>
                    <a:cubicBezTo>
                      <a:pt x="39" y="1"/>
                      <a:pt x="39" y="1"/>
                      <a:pt x="39" y="1"/>
                    </a:cubicBezTo>
                    <a:cubicBezTo>
                      <a:pt x="38" y="1"/>
                      <a:pt x="38" y="1"/>
                      <a:pt x="37" y="1"/>
                    </a:cubicBezTo>
                    <a:cubicBezTo>
                      <a:pt x="37" y="1"/>
                      <a:pt x="37" y="1"/>
                      <a:pt x="36" y="1"/>
                    </a:cubicBezTo>
                    <a:cubicBezTo>
                      <a:pt x="36" y="0"/>
                      <a:pt x="36" y="0"/>
                      <a:pt x="36" y="0"/>
                    </a:cubicBezTo>
                    <a:cubicBezTo>
                      <a:pt x="35" y="0"/>
                      <a:pt x="35" y="0"/>
                      <a:pt x="34" y="0"/>
                    </a:cubicBezTo>
                    <a:cubicBezTo>
                      <a:pt x="34" y="0"/>
                      <a:pt x="34" y="0"/>
                      <a:pt x="34" y="0"/>
                    </a:cubicBezTo>
                    <a:cubicBezTo>
                      <a:pt x="33" y="0"/>
                      <a:pt x="32" y="0"/>
                      <a:pt x="31" y="0"/>
                    </a:cubicBezTo>
                    <a:cubicBezTo>
                      <a:pt x="32" y="1"/>
                      <a:pt x="32" y="3"/>
                      <a:pt x="32" y="4"/>
                    </a:cubicBezTo>
                    <a:cubicBezTo>
                      <a:pt x="31" y="5"/>
                      <a:pt x="31" y="7"/>
                      <a:pt x="33" y="10"/>
                    </a:cubicBezTo>
                    <a:cubicBezTo>
                      <a:pt x="34" y="10"/>
                      <a:pt x="34" y="11"/>
                      <a:pt x="35" y="12"/>
                    </a:cubicBezTo>
                    <a:cubicBezTo>
                      <a:pt x="35" y="13"/>
                      <a:pt x="35" y="15"/>
                      <a:pt x="35" y="16"/>
                    </a:cubicBezTo>
                    <a:cubicBezTo>
                      <a:pt x="34" y="17"/>
                      <a:pt x="32" y="18"/>
                      <a:pt x="31" y="18"/>
                    </a:cubicBezTo>
                    <a:cubicBezTo>
                      <a:pt x="31" y="18"/>
                      <a:pt x="30" y="18"/>
                      <a:pt x="30" y="18"/>
                    </a:cubicBezTo>
                    <a:cubicBezTo>
                      <a:pt x="30" y="19"/>
                      <a:pt x="29" y="21"/>
                      <a:pt x="26" y="21"/>
                    </a:cubicBezTo>
                    <a:cubicBezTo>
                      <a:pt x="24" y="21"/>
                      <a:pt x="21" y="19"/>
                      <a:pt x="19" y="18"/>
                    </a:cubicBezTo>
                    <a:cubicBezTo>
                      <a:pt x="19" y="18"/>
                      <a:pt x="18" y="18"/>
                      <a:pt x="17" y="18"/>
                    </a:cubicBezTo>
                    <a:cubicBezTo>
                      <a:pt x="15" y="18"/>
                      <a:pt x="14" y="18"/>
                      <a:pt x="13" y="18"/>
                    </a:cubicBezTo>
                    <a:cubicBezTo>
                      <a:pt x="13" y="19"/>
                      <a:pt x="13" y="19"/>
                      <a:pt x="13" y="20"/>
                    </a:cubicBezTo>
                    <a:cubicBezTo>
                      <a:pt x="13" y="20"/>
                      <a:pt x="13" y="21"/>
                      <a:pt x="13" y="21"/>
                    </a:cubicBezTo>
                    <a:cubicBezTo>
                      <a:pt x="13" y="22"/>
                      <a:pt x="13" y="22"/>
                      <a:pt x="13" y="23"/>
                    </a:cubicBezTo>
                    <a:cubicBezTo>
                      <a:pt x="13" y="23"/>
                      <a:pt x="14" y="24"/>
                      <a:pt x="14" y="24"/>
                    </a:cubicBezTo>
                    <a:cubicBezTo>
                      <a:pt x="14" y="24"/>
                      <a:pt x="14" y="25"/>
                      <a:pt x="14" y="25"/>
                    </a:cubicBezTo>
                    <a:cubicBezTo>
                      <a:pt x="14" y="26"/>
                      <a:pt x="14" y="26"/>
                      <a:pt x="13" y="26"/>
                    </a:cubicBezTo>
                    <a:cubicBezTo>
                      <a:pt x="13" y="27"/>
                      <a:pt x="13" y="27"/>
                      <a:pt x="13" y="27"/>
                    </a:cubicBezTo>
                    <a:cubicBezTo>
                      <a:pt x="13" y="28"/>
                      <a:pt x="13" y="28"/>
                      <a:pt x="13" y="29"/>
                    </a:cubicBezTo>
                    <a:cubicBezTo>
                      <a:pt x="11" y="31"/>
                      <a:pt x="9" y="32"/>
                      <a:pt x="8" y="33"/>
                    </a:cubicBezTo>
                    <a:cubicBezTo>
                      <a:pt x="10" y="35"/>
                      <a:pt x="12" y="38"/>
                      <a:pt x="11" y="40"/>
                    </a:cubicBezTo>
                    <a:cubicBezTo>
                      <a:pt x="10" y="41"/>
                      <a:pt x="9" y="41"/>
                      <a:pt x="9" y="42"/>
                    </a:cubicBezTo>
                    <a:cubicBezTo>
                      <a:pt x="9" y="42"/>
                      <a:pt x="9" y="42"/>
                      <a:pt x="9" y="43"/>
                    </a:cubicBezTo>
                    <a:cubicBezTo>
                      <a:pt x="9" y="46"/>
                      <a:pt x="6" y="47"/>
                      <a:pt x="2" y="48"/>
                    </a:cubicBezTo>
                    <a:cubicBezTo>
                      <a:pt x="2" y="49"/>
                      <a:pt x="2" y="50"/>
                      <a:pt x="2" y="52"/>
                    </a:cubicBezTo>
                    <a:cubicBezTo>
                      <a:pt x="1" y="52"/>
                      <a:pt x="1" y="53"/>
                      <a:pt x="1" y="53"/>
                    </a:cubicBezTo>
                    <a:cubicBezTo>
                      <a:pt x="1" y="55"/>
                      <a:pt x="1" y="56"/>
                      <a:pt x="1" y="58"/>
                    </a:cubicBezTo>
                    <a:cubicBezTo>
                      <a:pt x="1" y="58"/>
                      <a:pt x="1" y="58"/>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9" name="Freeform 1210"/>
              <p:cNvSpPr>
                <a:spLocks/>
              </p:cNvSpPr>
              <p:nvPr/>
            </p:nvSpPr>
            <p:spPr bwMode="auto">
              <a:xfrm>
                <a:off x="2769" y="2894"/>
                <a:ext cx="109" cy="176"/>
              </a:xfrm>
              <a:custGeom>
                <a:avLst/>
                <a:gdLst>
                  <a:gd name="T0" fmla="*/ 77 w 114"/>
                  <a:gd name="T1" fmla="*/ 1 h 183"/>
                  <a:gd name="T2" fmla="*/ 65 w 114"/>
                  <a:gd name="T3" fmla="*/ 3 h 183"/>
                  <a:gd name="T4" fmla="*/ 56 w 114"/>
                  <a:gd name="T5" fmla="*/ 8 h 183"/>
                  <a:gd name="T6" fmla="*/ 55 w 114"/>
                  <a:gd name="T7" fmla="*/ 17 h 183"/>
                  <a:gd name="T8" fmla="*/ 48 w 114"/>
                  <a:gd name="T9" fmla="*/ 22 h 183"/>
                  <a:gd name="T10" fmla="*/ 43 w 114"/>
                  <a:gd name="T11" fmla="*/ 29 h 183"/>
                  <a:gd name="T12" fmla="*/ 37 w 114"/>
                  <a:gd name="T13" fmla="*/ 27 h 183"/>
                  <a:gd name="T14" fmla="*/ 27 w 114"/>
                  <a:gd name="T15" fmla="*/ 27 h 183"/>
                  <a:gd name="T16" fmla="*/ 9 w 114"/>
                  <a:gd name="T17" fmla="*/ 20 h 183"/>
                  <a:gd name="T18" fmla="*/ 3 w 114"/>
                  <a:gd name="T19" fmla="*/ 17 h 183"/>
                  <a:gd name="T20" fmla="*/ 1 w 114"/>
                  <a:gd name="T21" fmla="*/ 19 h 183"/>
                  <a:gd name="T22" fmla="*/ 0 w 114"/>
                  <a:gd name="T23" fmla="*/ 19 h 183"/>
                  <a:gd name="T24" fmla="*/ 11 w 114"/>
                  <a:gd name="T25" fmla="*/ 27 h 183"/>
                  <a:gd name="T26" fmla="*/ 28 w 114"/>
                  <a:gd name="T27" fmla="*/ 41 h 183"/>
                  <a:gd name="T28" fmla="*/ 30 w 114"/>
                  <a:gd name="T29" fmla="*/ 57 h 183"/>
                  <a:gd name="T30" fmla="*/ 32 w 114"/>
                  <a:gd name="T31" fmla="*/ 73 h 183"/>
                  <a:gd name="T32" fmla="*/ 34 w 114"/>
                  <a:gd name="T33" fmla="*/ 76 h 183"/>
                  <a:gd name="T34" fmla="*/ 34 w 114"/>
                  <a:gd name="T35" fmla="*/ 79 h 183"/>
                  <a:gd name="T36" fmla="*/ 42 w 114"/>
                  <a:gd name="T37" fmla="*/ 82 h 183"/>
                  <a:gd name="T38" fmla="*/ 47 w 114"/>
                  <a:gd name="T39" fmla="*/ 98 h 183"/>
                  <a:gd name="T40" fmla="*/ 39 w 114"/>
                  <a:gd name="T41" fmla="*/ 102 h 183"/>
                  <a:gd name="T42" fmla="*/ 20 w 114"/>
                  <a:gd name="T43" fmla="*/ 120 h 183"/>
                  <a:gd name="T44" fmla="*/ 5 w 114"/>
                  <a:gd name="T45" fmla="*/ 130 h 183"/>
                  <a:gd name="T46" fmla="*/ 1 w 114"/>
                  <a:gd name="T47" fmla="*/ 138 h 183"/>
                  <a:gd name="T48" fmla="*/ 4 w 114"/>
                  <a:gd name="T49" fmla="*/ 149 h 183"/>
                  <a:gd name="T50" fmla="*/ 2 w 114"/>
                  <a:gd name="T51" fmla="*/ 172 h 183"/>
                  <a:gd name="T52" fmla="*/ 12 w 114"/>
                  <a:gd name="T53" fmla="*/ 176 h 183"/>
                  <a:gd name="T54" fmla="*/ 19 w 114"/>
                  <a:gd name="T55" fmla="*/ 180 h 183"/>
                  <a:gd name="T56" fmla="*/ 31 w 114"/>
                  <a:gd name="T57" fmla="*/ 183 h 183"/>
                  <a:gd name="T58" fmla="*/ 74 w 114"/>
                  <a:gd name="T59" fmla="*/ 174 h 183"/>
                  <a:gd name="T60" fmla="*/ 77 w 114"/>
                  <a:gd name="T61" fmla="*/ 170 h 183"/>
                  <a:gd name="T62" fmla="*/ 97 w 114"/>
                  <a:gd name="T63" fmla="*/ 154 h 183"/>
                  <a:gd name="T64" fmla="*/ 111 w 114"/>
                  <a:gd name="T65" fmla="*/ 131 h 183"/>
                  <a:gd name="T66" fmla="*/ 96 w 114"/>
                  <a:gd name="T67" fmla="*/ 117 h 183"/>
                  <a:gd name="T68" fmla="*/ 103 w 114"/>
                  <a:gd name="T69" fmla="*/ 112 h 183"/>
                  <a:gd name="T70" fmla="*/ 98 w 114"/>
                  <a:gd name="T71" fmla="*/ 101 h 183"/>
                  <a:gd name="T72" fmla="*/ 95 w 114"/>
                  <a:gd name="T73" fmla="*/ 94 h 183"/>
                  <a:gd name="T74" fmla="*/ 94 w 114"/>
                  <a:gd name="T75" fmla="*/ 84 h 183"/>
                  <a:gd name="T76" fmla="*/ 98 w 114"/>
                  <a:gd name="T77" fmla="*/ 79 h 183"/>
                  <a:gd name="T78" fmla="*/ 87 w 114"/>
                  <a:gd name="T79" fmla="*/ 62 h 183"/>
                  <a:gd name="T80" fmla="*/ 91 w 114"/>
                  <a:gd name="T81" fmla="*/ 53 h 183"/>
                  <a:gd name="T82" fmla="*/ 90 w 114"/>
                  <a:gd name="T83" fmla="*/ 40 h 183"/>
                  <a:gd name="T84" fmla="*/ 81 w 114"/>
                  <a:gd name="T85" fmla="*/ 33 h 183"/>
                  <a:gd name="T86" fmla="*/ 85 w 114"/>
                  <a:gd name="T87" fmla="*/ 18 h 183"/>
                  <a:gd name="T88" fmla="*/ 87 w 114"/>
                  <a:gd name="T89" fmla="*/ 15 h 183"/>
                  <a:gd name="T90" fmla="*/ 89 w 114"/>
                  <a:gd name="T91" fmla="*/ 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83">
                    <a:moveTo>
                      <a:pt x="89" y="8"/>
                    </a:moveTo>
                    <a:cubicBezTo>
                      <a:pt x="89" y="8"/>
                      <a:pt x="86" y="6"/>
                      <a:pt x="85" y="6"/>
                    </a:cubicBezTo>
                    <a:cubicBezTo>
                      <a:pt x="82" y="5"/>
                      <a:pt x="79" y="3"/>
                      <a:pt x="77" y="1"/>
                    </a:cubicBezTo>
                    <a:cubicBezTo>
                      <a:pt x="77" y="1"/>
                      <a:pt x="77" y="0"/>
                      <a:pt x="75" y="0"/>
                    </a:cubicBezTo>
                    <a:cubicBezTo>
                      <a:pt x="74" y="0"/>
                      <a:pt x="72" y="0"/>
                      <a:pt x="72" y="1"/>
                    </a:cubicBezTo>
                    <a:cubicBezTo>
                      <a:pt x="70" y="3"/>
                      <a:pt x="68" y="3"/>
                      <a:pt x="65" y="3"/>
                    </a:cubicBezTo>
                    <a:cubicBezTo>
                      <a:pt x="64" y="3"/>
                      <a:pt x="64" y="3"/>
                      <a:pt x="64" y="3"/>
                    </a:cubicBezTo>
                    <a:cubicBezTo>
                      <a:pt x="62" y="3"/>
                      <a:pt x="61" y="3"/>
                      <a:pt x="61" y="3"/>
                    </a:cubicBezTo>
                    <a:cubicBezTo>
                      <a:pt x="60" y="5"/>
                      <a:pt x="58" y="7"/>
                      <a:pt x="56" y="8"/>
                    </a:cubicBezTo>
                    <a:cubicBezTo>
                      <a:pt x="55" y="9"/>
                      <a:pt x="54" y="9"/>
                      <a:pt x="54" y="10"/>
                    </a:cubicBezTo>
                    <a:cubicBezTo>
                      <a:pt x="54" y="11"/>
                      <a:pt x="54" y="12"/>
                      <a:pt x="54" y="13"/>
                    </a:cubicBezTo>
                    <a:cubicBezTo>
                      <a:pt x="54" y="14"/>
                      <a:pt x="55" y="16"/>
                      <a:pt x="55" y="17"/>
                    </a:cubicBezTo>
                    <a:cubicBezTo>
                      <a:pt x="55" y="18"/>
                      <a:pt x="55" y="19"/>
                      <a:pt x="54" y="20"/>
                    </a:cubicBezTo>
                    <a:cubicBezTo>
                      <a:pt x="53" y="21"/>
                      <a:pt x="52" y="22"/>
                      <a:pt x="49" y="22"/>
                    </a:cubicBezTo>
                    <a:cubicBezTo>
                      <a:pt x="49" y="22"/>
                      <a:pt x="49" y="22"/>
                      <a:pt x="48" y="22"/>
                    </a:cubicBezTo>
                    <a:cubicBezTo>
                      <a:pt x="48" y="22"/>
                      <a:pt x="48" y="22"/>
                      <a:pt x="48" y="22"/>
                    </a:cubicBezTo>
                    <a:cubicBezTo>
                      <a:pt x="48" y="23"/>
                      <a:pt x="48" y="25"/>
                      <a:pt x="46" y="27"/>
                    </a:cubicBezTo>
                    <a:cubicBezTo>
                      <a:pt x="46" y="28"/>
                      <a:pt x="45" y="29"/>
                      <a:pt x="43" y="29"/>
                    </a:cubicBezTo>
                    <a:cubicBezTo>
                      <a:pt x="41" y="29"/>
                      <a:pt x="40" y="28"/>
                      <a:pt x="40" y="27"/>
                    </a:cubicBezTo>
                    <a:cubicBezTo>
                      <a:pt x="39" y="27"/>
                      <a:pt x="39" y="26"/>
                      <a:pt x="39" y="26"/>
                    </a:cubicBezTo>
                    <a:cubicBezTo>
                      <a:pt x="38" y="27"/>
                      <a:pt x="38" y="27"/>
                      <a:pt x="37" y="27"/>
                    </a:cubicBezTo>
                    <a:cubicBezTo>
                      <a:pt x="36" y="27"/>
                      <a:pt x="34" y="26"/>
                      <a:pt x="33" y="26"/>
                    </a:cubicBezTo>
                    <a:cubicBezTo>
                      <a:pt x="33" y="25"/>
                      <a:pt x="32" y="25"/>
                      <a:pt x="31" y="25"/>
                    </a:cubicBezTo>
                    <a:cubicBezTo>
                      <a:pt x="31" y="26"/>
                      <a:pt x="29" y="27"/>
                      <a:pt x="27" y="27"/>
                    </a:cubicBezTo>
                    <a:cubicBezTo>
                      <a:pt x="25" y="27"/>
                      <a:pt x="23" y="27"/>
                      <a:pt x="20" y="26"/>
                    </a:cubicBezTo>
                    <a:cubicBezTo>
                      <a:pt x="19" y="26"/>
                      <a:pt x="18" y="26"/>
                      <a:pt x="17" y="25"/>
                    </a:cubicBezTo>
                    <a:cubicBezTo>
                      <a:pt x="14" y="25"/>
                      <a:pt x="11" y="22"/>
                      <a:pt x="9" y="20"/>
                    </a:cubicBezTo>
                    <a:cubicBezTo>
                      <a:pt x="8" y="18"/>
                      <a:pt x="6" y="16"/>
                      <a:pt x="5" y="16"/>
                    </a:cubicBezTo>
                    <a:cubicBezTo>
                      <a:pt x="4" y="16"/>
                      <a:pt x="4" y="16"/>
                      <a:pt x="4" y="17"/>
                    </a:cubicBezTo>
                    <a:cubicBezTo>
                      <a:pt x="3" y="17"/>
                      <a:pt x="3" y="17"/>
                      <a:pt x="3" y="17"/>
                    </a:cubicBezTo>
                    <a:cubicBezTo>
                      <a:pt x="3" y="17"/>
                      <a:pt x="2" y="17"/>
                      <a:pt x="2" y="17"/>
                    </a:cubicBezTo>
                    <a:cubicBezTo>
                      <a:pt x="2" y="17"/>
                      <a:pt x="2" y="18"/>
                      <a:pt x="2" y="18"/>
                    </a:cubicBezTo>
                    <a:cubicBezTo>
                      <a:pt x="1" y="18"/>
                      <a:pt x="1" y="18"/>
                      <a:pt x="1" y="19"/>
                    </a:cubicBezTo>
                    <a:cubicBezTo>
                      <a:pt x="1" y="19"/>
                      <a:pt x="1" y="19"/>
                      <a:pt x="1" y="19"/>
                    </a:cubicBezTo>
                    <a:cubicBezTo>
                      <a:pt x="0" y="19"/>
                      <a:pt x="0" y="19"/>
                      <a:pt x="0" y="19"/>
                    </a:cubicBezTo>
                    <a:cubicBezTo>
                      <a:pt x="0" y="19"/>
                      <a:pt x="0" y="19"/>
                      <a:pt x="0" y="19"/>
                    </a:cubicBezTo>
                    <a:cubicBezTo>
                      <a:pt x="2" y="20"/>
                      <a:pt x="3" y="21"/>
                      <a:pt x="4" y="22"/>
                    </a:cubicBezTo>
                    <a:cubicBezTo>
                      <a:pt x="5" y="23"/>
                      <a:pt x="7" y="25"/>
                      <a:pt x="9" y="26"/>
                    </a:cubicBezTo>
                    <a:cubicBezTo>
                      <a:pt x="9" y="26"/>
                      <a:pt x="10" y="27"/>
                      <a:pt x="11" y="27"/>
                    </a:cubicBezTo>
                    <a:cubicBezTo>
                      <a:pt x="12" y="28"/>
                      <a:pt x="14" y="28"/>
                      <a:pt x="15" y="29"/>
                    </a:cubicBezTo>
                    <a:cubicBezTo>
                      <a:pt x="22" y="32"/>
                      <a:pt x="29" y="34"/>
                      <a:pt x="28" y="39"/>
                    </a:cubicBezTo>
                    <a:cubicBezTo>
                      <a:pt x="28" y="39"/>
                      <a:pt x="28" y="40"/>
                      <a:pt x="28" y="41"/>
                    </a:cubicBezTo>
                    <a:cubicBezTo>
                      <a:pt x="27" y="43"/>
                      <a:pt x="27" y="47"/>
                      <a:pt x="28" y="47"/>
                    </a:cubicBezTo>
                    <a:cubicBezTo>
                      <a:pt x="30" y="49"/>
                      <a:pt x="30" y="52"/>
                      <a:pt x="30" y="54"/>
                    </a:cubicBezTo>
                    <a:cubicBezTo>
                      <a:pt x="30" y="55"/>
                      <a:pt x="30" y="57"/>
                      <a:pt x="30" y="57"/>
                    </a:cubicBezTo>
                    <a:cubicBezTo>
                      <a:pt x="33" y="59"/>
                      <a:pt x="34" y="63"/>
                      <a:pt x="33" y="66"/>
                    </a:cubicBezTo>
                    <a:cubicBezTo>
                      <a:pt x="32" y="69"/>
                      <a:pt x="31" y="70"/>
                      <a:pt x="30" y="71"/>
                    </a:cubicBezTo>
                    <a:cubicBezTo>
                      <a:pt x="31" y="71"/>
                      <a:pt x="31" y="73"/>
                      <a:pt x="32" y="73"/>
                    </a:cubicBezTo>
                    <a:cubicBezTo>
                      <a:pt x="33" y="74"/>
                      <a:pt x="33" y="74"/>
                      <a:pt x="33" y="75"/>
                    </a:cubicBezTo>
                    <a:cubicBezTo>
                      <a:pt x="33" y="75"/>
                      <a:pt x="33" y="75"/>
                      <a:pt x="33" y="75"/>
                    </a:cubicBezTo>
                    <a:cubicBezTo>
                      <a:pt x="33" y="75"/>
                      <a:pt x="34" y="76"/>
                      <a:pt x="34" y="76"/>
                    </a:cubicBezTo>
                    <a:cubicBezTo>
                      <a:pt x="34" y="76"/>
                      <a:pt x="34" y="77"/>
                      <a:pt x="34" y="77"/>
                    </a:cubicBezTo>
                    <a:cubicBezTo>
                      <a:pt x="34" y="77"/>
                      <a:pt x="34" y="78"/>
                      <a:pt x="34" y="78"/>
                    </a:cubicBezTo>
                    <a:cubicBezTo>
                      <a:pt x="34" y="78"/>
                      <a:pt x="34" y="78"/>
                      <a:pt x="34" y="79"/>
                    </a:cubicBezTo>
                    <a:cubicBezTo>
                      <a:pt x="34" y="79"/>
                      <a:pt x="34" y="79"/>
                      <a:pt x="34" y="79"/>
                    </a:cubicBezTo>
                    <a:cubicBezTo>
                      <a:pt x="36" y="79"/>
                      <a:pt x="38" y="80"/>
                      <a:pt x="40" y="81"/>
                    </a:cubicBezTo>
                    <a:cubicBezTo>
                      <a:pt x="41" y="82"/>
                      <a:pt x="42" y="82"/>
                      <a:pt x="42" y="82"/>
                    </a:cubicBezTo>
                    <a:cubicBezTo>
                      <a:pt x="47" y="84"/>
                      <a:pt x="47" y="88"/>
                      <a:pt x="48" y="91"/>
                    </a:cubicBezTo>
                    <a:cubicBezTo>
                      <a:pt x="48" y="92"/>
                      <a:pt x="48" y="92"/>
                      <a:pt x="48" y="93"/>
                    </a:cubicBezTo>
                    <a:cubicBezTo>
                      <a:pt x="48" y="96"/>
                      <a:pt x="48" y="97"/>
                      <a:pt x="47" y="98"/>
                    </a:cubicBezTo>
                    <a:cubicBezTo>
                      <a:pt x="46" y="99"/>
                      <a:pt x="44" y="100"/>
                      <a:pt x="42" y="98"/>
                    </a:cubicBezTo>
                    <a:cubicBezTo>
                      <a:pt x="42" y="98"/>
                      <a:pt x="42" y="98"/>
                      <a:pt x="42" y="98"/>
                    </a:cubicBezTo>
                    <a:cubicBezTo>
                      <a:pt x="41" y="98"/>
                      <a:pt x="40" y="99"/>
                      <a:pt x="39" y="102"/>
                    </a:cubicBezTo>
                    <a:cubicBezTo>
                      <a:pt x="38" y="108"/>
                      <a:pt x="31" y="115"/>
                      <a:pt x="26" y="115"/>
                    </a:cubicBezTo>
                    <a:cubicBezTo>
                      <a:pt x="25" y="115"/>
                      <a:pt x="25" y="116"/>
                      <a:pt x="24" y="117"/>
                    </a:cubicBezTo>
                    <a:cubicBezTo>
                      <a:pt x="23" y="118"/>
                      <a:pt x="22" y="120"/>
                      <a:pt x="20" y="120"/>
                    </a:cubicBezTo>
                    <a:cubicBezTo>
                      <a:pt x="17" y="121"/>
                      <a:pt x="15" y="122"/>
                      <a:pt x="15" y="124"/>
                    </a:cubicBezTo>
                    <a:cubicBezTo>
                      <a:pt x="15" y="126"/>
                      <a:pt x="15" y="127"/>
                      <a:pt x="14" y="128"/>
                    </a:cubicBezTo>
                    <a:cubicBezTo>
                      <a:pt x="12" y="130"/>
                      <a:pt x="8" y="130"/>
                      <a:pt x="5" y="130"/>
                    </a:cubicBezTo>
                    <a:cubicBezTo>
                      <a:pt x="5" y="130"/>
                      <a:pt x="5" y="132"/>
                      <a:pt x="4" y="132"/>
                    </a:cubicBezTo>
                    <a:cubicBezTo>
                      <a:pt x="4" y="134"/>
                      <a:pt x="3" y="136"/>
                      <a:pt x="1" y="137"/>
                    </a:cubicBezTo>
                    <a:cubicBezTo>
                      <a:pt x="1" y="137"/>
                      <a:pt x="1" y="138"/>
                      <a:pt x="1" y="138"/>
                    </a:cubicBezTo>
                    <a:cubicBezTo>
                      <a:pt x="1" y="138"/>
                      <a:pt x="1" y="139"/>
                      <a:pt x="2" y="141"/>
                    </a:cubicBezTo>
                    <a:cubicBezTo>
                      <a:pt x="4" y="143"/>
                      <a:pt x="4" y="146"/>
                      <a:pt x="4" y="147"/>
                    </a:cubicBezTo>
                    <a:cubicBezTo>
                      <a:pt x="4" y="148"/>
                      <a:pt x="4" y="149"/>
                      <a:pt x="4" y="149"/>
                    </a:cubicBezTo>
                    <a:cubicBezTo>
                      <a:pt x="4" y="149"/>
                      <a:pt x="4" y="150"/>
                      <a:pt x="4" y="150"/>
                    </a:cubicBezTo>
                    <a:cubicBezTo>
                      <a:pt x="6" y="153"/>
                      <a:pt x="8" y="158"/>
                      <a:pt x="6" y="163"/>
                    </a:cubicBezTo>
                    <a:cubicBezTo>
                      <a:pt x="4" y="168"/>
                      <a:pt x="3" y="171"/>
                      <a:pt x="2" y="172"/>
                    </a:cubicBezTo>
                    <a:cubicBezTo>
                      <a:pt x="4" y="172"/>
                      <a:pt x="5" y="173"/>
                      <a:pt x="6" y="174"/>
                    </a:cubicBezTo>
                    <a:cubicBezTo>
                      <a:pt x="8" y="175"/>
                      <a:pt x="10" y="176"/>
                      <a:pt x="11" y="176"/>
                    </a:cubicBezTo>
                    <a:cubicBezTo>
                      <a:pt x="11" y="176"/>
                      <a:pt x="12" y="176"/>
                      <a:pt x="12" y="176"/>
                    </a:cubicBezTo>
                    <a:cubicBezTo>
                      <a:pt x="14" y="176"/>
                      <a:pt x="15" y="178"/>
                      <a:pt x="16" y="179"/>
                    </a:cubicBezTo>
                    <a:cubicBezTo>
                      <a:pt x="17" y="179"/>
                      <a:pt x="17" y="180"/>
                      <a:pt x="17" y="180"/>
                    </a:cubicBezTo>
                    <a:cubicBezTo>
                      <a:pt x="18" y="180"/>
                      <a:pt x="19" y="180"/>
                      <a:pt x="19" y="180"/>
                    </a:cubicBezTo>
                    <a:cubicBezTo>
                      <a:pt x="21" y="180"/>
                      <a:pt x="21" y="180"/>
                      <a:pt x="22" y="181"/>
                    </a:cubicBezTo>
                    <a:cubicBezTo>
                      <a:pt x="24" y="182"/>
                      <a:pt x="25" y="183"/>
                      <a:pt x="30" y="183"/>
                    </a:cubicBezTo>
                    <a:cubicBezTo>
                      <a:pt x="31" y="183"/>
                      <a:pt x="31" y="183"/>
                      <a:pt x="31" y="183"/>
                    </a:cubicBezTo>
                    <a:cubicBezTo>
                      <a:pt x="35" y="182"/>
                      <a:pt x="42" y="180"/>
                      <a:pt x="49" y="178"/>
                    </a:cubicBezTo>
                    <a:cubicBezTo>
                      <a:pt x="55" y="176"/>
                      <a:pt x="62" y="175"/>
                      <a:pt x="66" y="175"/>
                    </a:cubicBezTo>
                    <a:cubicBezTo>
                      <a:pt x="69" y="175"/>
                      <a:pt x="72" y="174"/>
                      <a:pt x="74" y="174"/>
                    </a:cubicBezTo>
                    <a:cubicBezTo>
                      <a:pt x="75" y="173"/>
                      <a:pt x="75" y="173"/>
                      <a:pt x="75" y="173"/>
                    </a:cubicBezTo>
                    <a:cubicBezTo>
                      <a:pt x="76" y="172"/>
                      <a:pt x="76" y="171"/>
                      <a:pt x="77" y="170"/>
                    </a:cubicBezTo>
                    <a:cubicBezTo>
                      <a:pt x="77" y="170"/>
                      <a:pt x="77" y="170"/>
                      <a:pt x="77" y="170"/>
                    </a:cubicBezTo>
                    <a:cubicBezTo>
                      <a:pt x="78" y="169"/>
                      <a:pt x="79" y="168"/>
                      <a:pt x="80" y="167"/>
                    </a:cubicBezTo>
                    <a:cubicBezTo>
                      <a:pt x="82" y="165"/>
                      <a:pt x="84" y="163"/>
                      <a:pt x="87" y="162"/>
                    </a:cubicBezTo>
                    <a:cubicBezTo>
                      <a:pt x="91" y="159"/>
                      <a:pt x="95" y="157"/>
                      <a:pt x="97" y="154"/>
                    </a:cubicBezTo>
                    <a:cubicBezTo>
                      <a:pt x="98" y="150"/>
                      <a:pt x="102" y="147"/>
                      <a:pt x="106" y="145"/>
                    </a:cubicBezTo>
                    <a:cubicBezTo>
                      <a:pt x="109" y="142"/>
                      <a:pt x="112" y="140"/>
                      <a:pt x="113" y="138"/>
                    </a:cubicBezTo>
                    <a:cubicBezTo>
                      <a:pt x="114" y="136"/>
                      <a:pt x="114" y="135"/>
                      <a:pt x="111" y="131"/>
                    </a:cubicBezTo>
                    <a:cubicBezTo>
                      <a:pt x="109" y="129"/>
                      <a:pt x="105" y="127"/>
                      <a:pt x="102" y="125"/>
                    </a:cubicBezTo>
                    <a:cubicBezTo>
                      <a:pt x="99" y="123"/>
                      <a:pt x="96" y="121"/>
                      <a:pt x="96" y="119"/>
                    </a:cubicBezTo>
                    <a:cubicBezTo>
                      <a:pt x="96" y="118"/>
                      <a:pt x="96" y="118"/>
                      <a:pt x="96" y="117"/>
                    </a:cubicBezTo>
                    <a:cubicBezTo>
                      <a:pt x="97" y="116"/>
                      <a:pt x="99" y="115"/>
                      <a:pt x="100" y="114"/>
                    </a:cubicBezTo>
                    <a:cubicBezTo>
                      <a:pt x="101" y="114"/>
                      <a:pt x="102" y="113"/>
                      <a:pt x="102" y="113"/>
                    </a:cubicBezTo>
                    <a:cubicBezTo>
                      <a:pt x="103" y="113"/>
                      <a:pt x="103" y="113"/>
                      <a:pt x="103" y="112"/>
                    </a:cubicBezTo>
                    <a:cubicBezTo>
                      <a:pt x="103" y="112"/>
                      <a:pt x="102" y="111"/>
                      <a:pt x="101" y="110"/>
                    </a:cubicBezTo>
                    <a:cubicBezTo>
                      <a:pt x="99" y="110"/>
                      <a:pt x="98" y="109"/>
                      <a:pt x="97" y="107"/>
                    </a:cubicBezTo>
                    <a:cubicBezTo>
                      <a:pt x="95" y="105"/>
                      <a:pt x="97" y="102"/>
                      <a:pt x="98" y="101"/>
                    </a:cubicBezTo>
                    <a:cubicBezTo>
                      <a:pt x="98" y="101"/>
                      <a:pt x="97" y="101"/>
                      <a:pt x="97" y="101"/>
                    </a:cubicBezTo>
                    <a:cubicBezTo>
                      <a:pt x="95" y="100"/>
                      <a:pt x="93" y="99"/>
                      <a:pt x="93" y="97"/>
                    </a:cubicBezTo>
                    <a:cubicBezTo>
                      <a:pt x="92" y="95"/>
                      <a:pt x="94" y="94"/>
                      <a:pt x="95" y="94"/>
                    </a:cubicBezTo>
                    <a:cubicBezTo>
                      <a:pt x="95" y="94"/>
                      <a:pt x="95" y="94"/>
                      <a:pt x="95" y="94"/>
                    </a:cubicBezTo>
                    <a:cubicBezTo>
                      <a:pt x="95" y="93"/>
                      <a:pt x="95" y="93"/>
                      <a:pt x="95" y="93"/>
                    </a:cubicBezTo>
                    <a:cubicBezTo>
                      <a:pt x="94" y="91"/>
                      <a:pt x="92" y="87"/>
                      <a:pt x="94" y="84"/>
                    </a:cubicBezTo>
                    <a:cubicBezTo>
                      <a:pt x="95" y="82"/>
                      <a:pt x="97" y="82"/>
                      <a:pt x="98" y="81"/>
                    </a:cubicBezTo>
                    <a:cubicBezTo>
                      <a:pt x="98" y="81"/>
                      <a:pt x="98" y="81"/>
                      <a:pt x="99" y="81"/>
                    </a:cubicBezTo>
                    <a:cubicBezTo>
                      <a:pt x="98" y="81"/>
                      <a:pt x="98" y="80"/>
                      <a:pt x="98" y="79"/>
                    </a:cubicBezTo>
                    <a:cubicBezTo>
                      <a:pt x="95" y="74"/>
                      <a:pt x="91" y="68"/>
                      <a:pt x="88" y="64"/>
                    </a:cubicBezTo>
                    <a:cubicBezTo>
                      <a:pt x="88" y="64"/>
                      <a:pt x="88" y="63"/>
                      <a:pt x="87" y="63"/>
                    </a:cubicBezTo>
                    <a:cubicBezTo>
                      <a:pt x="87" y="62"/>
                      <a:pt x="87" y="62"/>
                      <a:pt x="87" y="62"/>
                    </a:cubicBezTo>
                    <a:cubicBezTo>
                      <a:pt x="87" y="62"/>
                      <a:pt x="87" y="61"/>
                      <a:pt x="86" y="61"/>
                    </a:cubicBezTo>
                    <a:cubicBezTo>
                      <a:pt x="86" y="60"/>
                      <a:pt x="86" y="60"/>
                      <a:pt x="86" y="59"/>
                    </a:cubicBezTo>
                    <a:cubicBezTo>
                      <a:pt x="87" y="57"/>
                      <a:pt x="89" y="54"/>
                      <a:pt x="91" y="53"/>
                    </a:cubicBezTo>
                    <a:cubicBezTo>
                      <a:pt x="91" y="53"/>
                      <a:pt x="91" y="53"/>
                      <a:pt x="92" y="52"/>
                    </a:cubicBezTo>
                    <a:cubicBezTo>
                      <a:pt x="94" y="51"/>
                      <a:pt x="97" y="47"/>
                      <a:pt x="97" y="46"/>
                    </a:cubicBezTo>
                    <a:cubicBezTo>
                      <a:pt x="97" y="45"/>
                      <a:pt x="92" y="41"/>
                      <a:pt x="90" y="40"/>
                    </a:cubicBezTo>
                    <a:cubicBezTo>
                      <a:pt x="90" y="39"/>
                      <a:pt x="89" y="39"/>
                      <a:pt x="89" y="39"/>
                    </a:cubicBezTo>
                    <a:cubicBezTo>
                      <a:pt x="87" y="39"/>
                      <a:pt x="84" y="38"/>
                      <a:pt x="82" y="35"/>
                    </a:cubicBezTo>
                    <a:cubicBezTo>
                      <a:pt x="82" y="34"/>
                      <a:pt x="81" y="33"/>
                      <a:pt x="81" y="33"/>
                    </a:cubicBezTo>
                    <a:cubicBezTo>
                      <a:pt x="80" y="31"/>
                      <a:pt x="79" y="29"/>
                      <a:pt x="81" y="26"/>
                    </a:cubicBezTo>
                    <a:cubicBezTo>
                      <a:pt x="82" y="25"/>
                      <a:pt x="82" y="23"/>
                      <a:pt x="82" y="22"/>
                    </a:cubicBezTo>
                    <a:cubicBezTo>
                      <a:pt x="82" y="19"/>
                      <a:pt x="84" y="19"/>
                      <a:pt x="85" y="18"/>
                    </a:cubicBezTo>
                    <a:cubicBezTo>
                      <a:pt x="86" y="18"/>
                      <a:pt x="86" y="18"/>
                      <a:pt x="86" y="18"/>
                    </a:cubicBezTo>
                    <a:cubicBezTo>
                      <a:pt x="87" y="17"/>
                      <a:pt x="87" y="16"/>
                      <a:pt x="87" y="16"/>
                    </a:cubicBezTo>
                    <a:cubicBezTo>
                      <a:pt x="87" y="16"/>
                      <a:pt x="87" y="16"/>
                      <a:pt x="87" y="15"/>
                    </a:cubicBezTo>
                    <a:cubicBezTo>
                      <a:pt x="88" y="15"/>
                      <a:pt x="88" y="14"/>
                      <a:pt x="89" y="13"/>
                    </a:cubicBezTo>
                    <a:cubicBezTo>
                      <a:pt x="89" y="13"/>
                      <a:pt x="89" y="12"/>
                      <a:pt x="89" y="12"/>
                    </a:cubicBezTo>
                    <a:cubicBezTo>
                      <a:pt x="89" y="10"/>
                      <a:pt x="89" y="9"/>
                      <a:pt x="8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0" name="Freeform 1211"/>
              <p:cNvSpPr>
                <a:spLocks/>
              </p:cNvSpPr>
              <p:nvPr/>
            </p:nvSpPr>
            <p:spPr bwMode="auto">
              <a:xfrm>
                <a:off x="2493" y="3211"/>
                <a:ext cx="137" cy="116"/>
              </a:xfrm>
              <a:custGeom>
                <a:avLst/>
                <a:gdLst>
                  <a:gd name="T0" fmla="*/ 98 w 143"/>
                  <a:gd name="T1" fmla="*/ 106 h 121"/>
                  <a:gd name="T2" fmla="*/ 130 w 143"/>
                  <a:gd name="T3" fmla="*/ 107 h 121"/>
                  <a:gd name="T4" fmla="*/ 138 w 143"/>
                  <a:gd name="T5" fmla="*/ 101 h 121"/>
                  <a:gd name="T6" fmla="*/ 130 w 143"/>
                  <a:gd name="T7" fmla="*/ 97 h 121"/>
                  <a:gd name="T8" fmla="*/ 130 w 143"/>
                  <a:gd name="T9" fmla="*/ 91 h 121"/>
                  <a:gd name="T10" fmla="*/ 129 w 143"/>
                  <a:gd name="T11" fmla="*/ 83 h 121"/>
                  <a:gd name="T12" fmla="*/ 132 w 143"/>
                  <a:gd name="T13" fmla="*/ 81 h 121"/>
                  <a:gd name="T14" fmla="*/ 130 w 143"/>
                  <a:gd name="T15" fmla="*/ 74 h 121"/>
                  <a:gd name="T16" fmla="*/ 127 w 143"/>
                  <a:gd name="T17" fmla="*/ 70 h 121"/>
                  <a:gd name="T18" fmla="*/ 121 w 143"/>
                  <a:gd name="T19" fmla="*/ 68 h 121"/>
                  <a:gd name="T20" fmla="*/ 122 w 143"/>
                  <a:gd name="T21" fmla="*/ 64 h 121"/>
                  <a:gd name="T22" fmla="*/ 130 w 143"/>
                  <a:gd name="T23" fmla="*/ 53 h 121"/>
                  <a:gd name="T24" fmla="*/ 131 w 143"/>
                  <a:gd name="T25" fmla="*/ 52 h 121"/>
                  <a:gd name="T26" fmla="*/ 132 w 143"/>
                  <a:gd name="T27" fmla="*/ 51 h 121"/>
                  <a:gd name="T28" fmla="*/ 134 w 143"/>
                  <a:gd name="T29" fmla="*/ 50 h 121"/>
                  <a:gd name="T30" fmla="*/ 136 w 143"/>
                  <a:gd name="T31" fmla="*/ 49 h 121"/>
                  <a:gd name="T32" fmla="*/ 136 w 143"/>
                  <a:gd name="T33" fmla="*/ 49 h 121"/>
                  <a:gd name="T34" fmla="*/ 137 w 143"/>
                  <a:gd name="T35" fmla="*/ 44 h 121"/>
                  <a:gd name="T36" fmla="*/ 142 w 143"/>
                  <a:gd name="T37" fmla="*/ 32 h 121"/>
                  <a:gd name="T38" fmla="*/ 141 w 143"/>
                  <a:gd name="T39" fmla="*/ 31 h 121"/>
                  <a:gd name="T40" fmla="*/ 138 w 143"/>
                  <a:gd name="T41" fmla="*/ 30 h 121"/>
                  <a:gd name="T42" fmla="*/ 127 w 143"/>
                  <a:gd name="T43" fmla="*/ 25 h 121"/>
                  <a:gd name="T44" fmla="*/ 119 w 143"/>
                  <a:gd name="T45" fmla="*/ 24 h 121"/>
                  <a:gd name="T46" fmla="*/ 116 w 143"/>
                  <a:gd name="T47" fmla="*/ 24 h 121"/>
                  <a:gd name="T48" fmla="*/ 111 w 143"/>
                  <a:gd name="T49" fmla="*/ 20 h 121"/>
                  <a:gd name="T50" fmla="*/ 106 w 143"/>
                  <a:gd name="T51" fmla="*/ 17 h 121"/>
                  <a:gd name="T52" fmla="*/ 106 w 143"/>
                  <a:gd name="T53" fmla="*/ 16 h 121"/>
                  <a:gd name="T54" fmla="*/ 102 w 143"/>
                  <a:gd name="T55" fmla="*/ 18 h 121"/>
                  <a:gd name="T56" fmla="*/ 91 w 143"/>
                  <a:gd name="T57" fmla="*/ 9 h 121"/>
                  <a:gd name="T58" fmla="*/ 86 w 143"/>
                  <a:gd name="T59" fmla="*/ 6 h 121"/>
                  <a:gd name="T60" fmla="*/ 79 w 143"/>
                  <a:gd name="T61" fmla="*/ 0 h 121"/>
                  <a:gd name="T62" fmla="*/ 74 w 143"/>
                  <a:gd name="T63" fmla="*/ 8 h 121"/>
                  <a:gd name="T64" fmla="*/ 56 w 143"/>
                  <a:gd name="T65" fmla="*/ 21 h 121"/>
                  <a:gd name="T66" fmla="*/ 37 w 143"/>
                  <a:gd name="T67" fmla="*/ 20 h 121"/>
                  <a:gd name="T68" fmla="*/ 33 w 143"/>
                  <a:gd name="T69" fmla="*/ 22 h 121"/>
                  <a:gd name="T70" fmla="*/ 29 w 143"/>
                  <a:gd name="T71" fmla="*/ 37 h 121"/>
                  <a:gd name="T72" fmla="*/ 18 w 143"/>
                  <a:gd name="T73" fmla="*/ 35 h 121"/>
                  <a:gd name="T74" fmla="*/ 6 w 143"/>
                  <a:gd name="T75" fmla="*/ 35 h 121"/>
                  <a:gd name="T76" fmla="*/ 2 w 143"/>
                  <a:gd name="T77" fmla="*/ 42 h 121"/>
                  <a:gd name="T78" fmla="*/ 16 w 143"/>
                  <a:gd name="T79" fmla="*/ 48 h 121"/>
                  <a:gd name="T80" fmla="*/ 28 w 143"/>
                  <a:gd name="T81" fmla="*/ 52 h 121"/>
                  <a:gd name="T82" fmla="*/ 42 w 143"/>
                  <a:gd name="T83" fmla="*/ 72 h 121"/>
                  <a:gd name="T84" fmla="*/ 41 w 143"/>
                  <a:gd name="T85" fmla="*/ 89 h 121"/>
                  <a:gd name="T86" fmla="*/ 39 w 143"/>
                  <a:gd name="T87" fmla="*/ 111 h 121"/>
                  <a:gd name="T88" fmla="*/ 51 w 143"/>
                  <a:gd name="T89" fmla="*/ 117 h 121"/>
                  <a:gd name="T90" fmla="*/ 60 w 143"/>
                  <a:gd name="T91" fmla="*/ 114 h 121"/>
                  <a:gd name="T92" fmla="*/ 78 w 143"/>
                  <a:gd name="T93" fmla="*/ 120 h 121"/>
                  <a:gd name="T94" fmla="*/ 87 w 143"/>
                  <a:gd name="T95"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121">
                    <a:moveTo>
                      <a:pt x="87" y="120"/>
                    </a:moveTo>
                    <a:cubicBezTo>
                      <a:pt x="86" y="117"/>
                      <a:pt x="86" y="115"/>
                      <a:pt x="88" y="112"/>
                    </a:cubicBezTo>
                    <a:cubicBezTo>
                      <a:pt x="89" y="109"/>
                      <a:pt x="93" y="107"/>
                      <a:pt x="98" y="106"/>
                    </a:cubicBezTo>
                    <a:cubicBezTo>
                      <a:pt x="98" y="106"/>
                      <a:pt x="99" y="106"/>
                      <a:pt x="100" y="106"/>
                    </a:cubicBezTo>
                    <a:cubicBezTo>
                      <a:pt x="106" y="106"/>
                      <a:pt x="116" y="109"/>
                      <a:pt x="120" y="111"/>
                    </a:cubicBezTo>
                    <a:cubicBezTo>
                      <a:pt x="122" y="113"/>
                      <a:pt x="126" y="112"/>
                      <a:pt x="130" y="107"/>
                    </a:cubicBezTo>
                    <a:cubicBezTo>
                      <a:pt x="133" y="104"/>
                      <a:pt x="135" y="103"/>
                      <a:pt x="137" y="102"/>
                    </a:cubicBezTo>
                    <a:cubicBezTo>
                      <a:pt x="137" y="102"/>
                      <a:pt x="137" y="102"/>
                      <a:pt x="137" y="102"/>
                    </a:cubicBezTo>
                    <a:cubicBezTo>
                      <a:pt x="137" y="102"/>
                      <a:pt x="137" y="101"/>
                      <a:pt x="138" y="101"/>
                    </a:cubicBezTo>
                    <a:cubicBezTo>
                      <a:pt x="137" y="101"/>
                      <a:pt x="137" y="101"/>
                      <a:pt x="136" y="101"/>
                    </a:cubicBezTo>
                    <a:cubicBezTo>
                      <a:pt x="136" y="100"/>
                      <a:pt x="135" y="100"/>
                      <a:pt x="134" y="100"/>
                    </a:cubicBezTo>
                    <a:cubicBezTo>
                      <a:pt x="132" y="100"/>
                      <a:pt x="131" y="99"/>
                      <a:pt x="130" y="97"/>
                    </a:cubicBezTo>
                    <a:cubicBezTo>
                      <a:pt x="129" y="96"/>
                      <a:pt x="129" y="94"/>
                      <a:pt x="130" y="92"/>
                    </a:cubicBezTo>
                    <a:cubicBezTo>
                      <a:pt x="131" y="92"/>
                      <a:pt x="131" y="91"/>
                      <a:pt x="131" y="91"/>
                    </a:cubicBezTo>
                    <a:cubicBezTo>
                      <a:pt x="131" y="92"/>
                      <a:pt x="130" y="91"/>
                      <a:pt x="130" y="91"/>
                    </a:cubicBezTo>
                    <a:cubicBezTo>
                      <a:pt x="129" y="90"/>
                      <a:pt x="128" y="90"/>
                      <a:pt x="127" y="88"/>
                    </a:cubicBezTo>
                    <a:cubicBezTo>
                      <a:pt x="127" y="88"/>
                      <a:pt x="126" y="86"/>
                      <a:pt x="127" y="85"/>
                    </a:cubicBezTo>
                    <a:cubicBezTo>
                      <a:pt x="127" y="83"/>
                      <a:pt x="129" y="83"/>
                      <a:pt x="129" y="83"/>
                    </a:cubicBezTo>
                    <a:cubicBezTo>
                      <a:pt x="130" y="83"/>
                      <a:pt x="130" y="83"/>
                      <a:pt x="130" y="83"/>
                    </a:cubicBezTo>
                    <a:cubicBezTo>
                      <a:pt x="131" y="82"/>
                      <a:pt x="131" y="82"/>
                      <a:pt x="131" y="82"/>
                    </a:cubicBezTo>
                    <a:cubicBezTo>
                      <a:pt x="131" y="82"/>
                      <a:pt x="132" y="81"/>
                      <a:pt x="132" y="81"/>
                    </a:cubicBezTo>
                    <a:cubicBezTo>
                      <a:pt x="131" y="80"/>
                      <a:pt x="130" y="79"/>
                      <a:pt x="130" y="77"/>
                    </a:cubicBezTo>
                    <a:cubicBezTo>
                      <a:pt x="130" y="77"/>
                      <a:pt x="130" y="77"/>
                      <a:pt x="130" y="77"/>
                    </a:cubicBezTo>
                    <a:cubicBezTo>
                      <a:pt x="130" y="74"/>
                      <a:pt x="130" y="74"/>
                      <a:pt x="130" y="74"/>
                    </a:cubicBezTo>
                    <a:cubicBezTo>
                      <a:pt x="130" y="73"/>
                      <a:pt x="130" y="73"/>
                      <a:pt x="130" y="72"/>
                    </a:cubicBezTo>
                    <a:cubicBezTo>
                      <a:pt x="129" y="72"/>
                      <a:pt x="128" y="71"/>
                      <a:pt x="128" y="69"/>
                    </a:cubicBezTo>
                    <a:cubicBezTo>
                      <a:pt x="128" y="69"/>
                      <a:pt x="127" y="69"/>
                      <a:pt x="127" y="70"/>
                    </a:cubicBezTo>
                    <a:cubicBezTo>
                      <a:pt x="126" y="71"/>
                      <a:pt x="125" y="72"/>
                      <a:pt x="124" y="72"/>
                    </a:cubicBezTo>
                    <a:cubicBezTo>
                      <a:pt x="123" y="72"/>
                      <a:pt x="122" y="71"/>
                      <a:pt x="121" y="71"/>
                    </a:cubicBezTo>
                    <a:cubicBezTo>
                      <a:pt x="121" y="70"/>
                      <a:pt x="121" y="70"/>
                      <a:pt x="121" y="68"/>
                    </a:cubicBezTo>
                    <a:cubicBezTo>
                      <a:pt x="121" y="68"/>
                      <a:pt x="121" y="68"/>
                      <a:pt x="121" y="68"/>
                    </a:cubicBezTo>
                    <a:cubicBezTo>
                      <a:pt x="121" y="67"/>
                      <a:pt x="121" y="67"/>
                      <a:pt x="121" y="66"/>
                    </a:cubicBezTo>
                    <a:cubicBezTo>
                      <a:pt x="121" y="65"/>
                      <a:pt x="122" y="65"/>
                      <a:pt x="122" y="64"/>
                    </a:cubicBezTo>
                    <a:cubicBezTo>
                      <a:pt x="123" y="61"/>
                      <a:pt x="125" y="59"/>
                      <a:pt x="127" y="57"/>
                    </a:cubicBezTo>
                    <a:cubicBezTo>
                      <a:pt x="128" y="57"/>
                      <a:pt x="129" y="56"/>
                      <a:pt x="129" y="55"/>
                    </a:cubicBezTo>
                    <a:cubicBezTo>
                      <a:pt x="129" y="54"/>
                      <a:pt x="129" y="54"/>
                      <a:pt x="130" y="53"/>
                    </a:cubicBezTo>
                    <a:cubicBezTo>
                      <a:pt x="130" y="53"/>
                      <a:pt x="130" y="53"/>
                      <a:pt x="130" y="53"/>
                    </a:cubicBezTo>
                    <a:cubicBezTo>
                      <a:pt x="130" y="53"/>
                      <a:pt x="130" y="52"/>
                      <a:pt x="131" y="52"/>
                    </a:cubicBezTo>
                    <a:cubicBezTo>
                      <a:pt x="131" y="52"/>
                      <a:pt x="131" y="52"/>
                      <a:pt x="131" y="52"/>
                    </a:cubicBezTo>
                    <a:cubicBezTo>
                      <a:pt x="131" y="52"/>
                      <a:pt x="131" y="52"/>
                      <a:pt x="131" y="51"/>
                    </a:cubicBezTo>
                    <a:cubicBezTo>
                      <a:pt x="131" y="51"/>
                      <a:pt x="131" y="51"/>
                      <a:pt x="132" y="51"/>
                    </a:cubicBezTo>
                    <a:cubicBezTo>
                      <a:pt x="132" y="51"/>
                      <a:pt x="132" y="51"/>
                      <a:pt x="132" y="51"/>
                    </a:cubicBezTo>
                    <a:cubicBezTo>
                      <a:pt x="132" y="50"/>
                      <a:pt x="132" y="50"/>
                      <a:pt x="133" y="50"/>
                    </a:cubicBezTo>
                    <a:cubicBezTo>
                      <a:pt x="133" y="50"/>
                      <a:pt x="133" y="50"/>
                      <a:pt x="133" y="50"/>
                    </a:cubicBezTo>
                    <a:cubicBezTo>
                      <a:pt x="133" y="50"/>
                      <a:pt x="134" y="50"/>
                      <a:pt x="134" y="50"/>
                    </a:cubicBezTo>
                    <a:cubicBezTo>
                      <a:pt x="134" y="49"/>
                      <a:pt x="134" y="49"/>
                      <a:pt x="134" y="49"/>
                    </a:cubicBezTo>
                    <a:cubicBezTo>
                      <a:pt x="135" y="49"/>
                      <a:pt x="135" y="49"/>
                      <a:pt x="135" y="49"/>
                    </a:cubicBezTo>
                    <a:cubicBezTo>
                      <a:pt x="135" y="49"/>
                      <a:pt x="135" y="49"/>
                      <a:pt x="136" y="49"/>
                    </a:cubicBezTo>
                    <a:cubicBezTo>
                      <a:pt x="136" y="49"/>
                      <a:pt x="136" y="49"/>
                      <a:pt x="136" y="49"/>
                    </a:cubicBezTo>
                    <a:cubicBezTo>
                      <a:pt x="136" y="49"/>
                      <a:pt x="136" y="49"/>
                      <a:pt x="136" y="49"/>
                    </a:cubicBezTo>
                    <a:cubicBezTo>
                      <a:pt x="136" y="49"/>
                      <a:pt x="136" y="49"/>
                      <a:pt x="136" y="49"/>
                    </a:cubicBezTo>
                    <a:cubicBezTo>
                      <a:pt x="136" y="48"/>
                      <a:pt x="137" y="47"/>
                      <a:pt x="137" y="46"/>
                    </a:cubicBezTo>
                    <a:cubicBezTo>
                      <a:pt x="137" y="45"/>
                      <a:pt x="137" y="44"/>
                      <a:pt x="137" y="44"/>
                    </a:cubicBezTo>
                    <a:cubicBezTo>
                      <a:pt x="137" y="44"/>
                      <a:pt x="137" y="44"/>
                      <a:pt x="137" y="44"/>
                    </a:cubicBezTo>
                    <a:cubicBezTo>
                      <a:pt x="137" y="43"/>
                      <a:pt x="137" y="43"/>
                      <a:pt x="137" y="42"/>
                    </a:cubicBezTo>
                    <a:cubicBezTo>
                      <a:pt x="137" y="41"/>
                      <a:pt x="137" y="41"/>
                      <a:pt x="137" y="41"/>
                    </a:cubicBezTo>
                    <a:cubicBezTo>
                      <a:pt x="138" y="38"/>
                      <a:pt x="139" y="35"/>
                      <a:pt x="142" y="32"/>
                    </a:cubicBezTo>
                    <a:cubicBezTo>
                      <a:pt x="142" y="32"/>
                      <a:pt x="142" y="32"/>
                      <a:pt x="143" y="31"/>
                    </a:cubicBezTo>
                    <a:cubicBezTo>
                      <a:pt x="142" y="31"/>
                      <a:pt x="142" y="31"/>
                      <a:pt x="142" y="31"/>
                    </a:cubicBezTo>
                    <a:cubicBezTo>
                      <a:pt x="141" y="31"/>
                      <a:pt x="141" y="31"/>
                      <a:pt x="141" y="31"/>
                    </a:cubicBezTo>
                    <a:cubicBezTo>
                      <a:pt x="141" y="31"/>
                      <a:pt x="141" y="31"/>
                      <a:pt x="141" y="31"/>
                    </a:cubicBezTo>
                    <a:cubicBezTo>
                      <a:pt x="141" y="31"/>
                      <a:pt x="141" y="31"/>
                      <a:pt x="141" y="31"/>
                    </a:cubicBezTo>
                    <a:cubicBezTo>
                      <a:pt x="140" y="31"/>
                      <a:pt x="139" y="31"/>
                      <a:pt x="138" y="30"/>
                    </a:cubicBezTo>
                    <a:cubicBezTo>
                      <a:pt x="138" y="30"/>
                      <a:pt x="137" y="29"/>
                      <a:pt x="135" y="29"/>
                    </a:cubicBezTo>
                    <a:cubicBezTo>
                      <a:pt x="132" y="29"/>
                      <a:pt x="129" y="28"/>
                      <a:pt x="127" y="25"/>
                    </a:cubicBezTo>
                    <a:cubicBezTo>
                      <a:pt x="127" y="25"/>
                      <a:pt x="127" y="25"/>
                      <a:pt x="127" y="25"/>
                    </a:cubicBezTo>
                    <a:cubicBezTo>
                      <a:pt x="127" y="25"/>
                      <a:pt x="126" y="25"/>
                      <a:pt x="125" y="25"/>
                    </a:cubicBezTo>
                    <a:cubicBezTo>
                      <a:pt x="125" y="25"/>
                      <a:pt x="125" y="25"/>
                      <a:pt x="125" y="25"/>
                    </a:cubicBezTo>
                    <a:cubicBezTo>
                      <a:pt x="123" y="24"/>
                      <a:pt x="121" y="24"/>
                      <a:pt x="119" y="24"/>
                    </a:cubicBezTo>
                    <a:cubicBezTo>
                      <a:pt x="118" y="24"/>
                      <a:pt x="118" y="24"/>
                      <a:pt x="118" y="24"/>
                    </a:cubicBezTo>
                    <a:cubicBezTo>
                      <a:pt x="118" y="24"/>
                      <a:pt x="117" y="24"/>
                      <a:pt x="117" y="24"/>
                    </a:cubicBezTo>
                    <a:cubicBezTo>
                      <a:pt x="116" y="24"/>
                      <a:pt x="116" y="24"/>
                      <a:pt x="116" y="24"/>
                    </a:cubicBezTo>
                    <a:cubicBezTo>
                      <a:pt x="116" y="24"/>
                      <a:pt x="115" y="24"/>
                      <a:pt x="115" y="24"/>
                    </a:cubicBezTo>
                    <a:cubicBezTo>
                      <a:pt x="113" y="23"/>
                      <a:pt x="113" y="22"/>
                      <a:pt x="112" y="21"/>
                    </a:cubicBezTo>
                    <a:cubicBezTo>
                      <a:pt x="112" y="21"/>
                      <a:pt x="111" y="20"/>
                      <a:pt x="111" y="20"/>
                    </a:cubicBezTo>
                    <a:cubicBezTo>
                      <a:pt x="111" y="20"/>
                      <a:pt x="111" y="20"/>
                      <a:pt x="111" y="20"/>
                    </a:cubicBezTo>
                    <a:cubicBezTo>
                      <a:pt x="110" y="20"/>
                      <a:pt x="108" y="20"/>
                      <a:pt x="106" y="18"/>
                    </a:cubicBezTo>
                    <a:cubicBezTo>
                      <a:pt x="106" y="17"/>
                      <a:pt x="106" y="17"/>
                      <a:pt x="106" y="17"/>
                    </a:cubicBezTo>
                    <a:cubicBezTo>
                      <a:pt x="106" y="17"/>
                      <a:pt x="106" y="17"/>
                      <a:pt x="106" y="17"/>
                    </a:cubicBezTo>
                    <a:cubicBezTo>
                      <a:pt x="106" y="17"/>
                      <a:pt x="106" y="16"/>
                      <a:pt x="106" y="16"/>
                    </a:cubicBezTo>
                    <a:cubicBezTo>
                      <a:pt x="106" y="16"/>
                      <a:pt x="106" y="16"/>
                      <a:pt x="106" y="16"/>
                    </a:cubicBezTo>
                    <a:cubicBezTo>
                      <a:pt x="105" y="16"/>
                      <a:pt x="105" y="16"/>
                      <a:pt x="105" y="17"/>
                    </a:cubicBezTo>
                    <a:cubicBezTo>
                      <a:pt x="104" y="17"/>
                      <a:pt x="104" y="17"/>
                      <a:pt x="103" y="17"/>
                    </a:cubicBezTo>
                    <a:cubicBezTo>
                      <a:pt x="103" y="17"/>
                      <a:pt x="102" y="18"/>
                      <a:pt x="102" y="18"/>
                    </a:cubicBezTo>
                    <a:cubicBezTo>
                      <a:pt x="100" y="18"/>
                      <a:pt x="98" y="17"/>
                      <a:pt x="97" y="12"/>
                    </a:cubicBezTo>
                    <a:cubicBezTo>
                      <a:pt x="97" y="12"/>
                      <a:pt x="95" y="11"/>
                      <a:pt x="94" y="10"/>
                    </a:cubicBezTo>
                    <a:cubicBezTo>
                      <a:pt x="93" y="10"/>
                      <a:pt x="92" y="10"/>
                      <a:pt x="91" y="9"/>
                    </a:cubicBezTo>
                    <a:cubicBezTo>
                      <a:pt x="90" y="9"/>
                      <a:pt x="89" y="8"/>
                      <a:pt x="88" y="7"/>
                    </a:cubicBezTo>
                    <a:cubicBezTo>
                      <a:pt x="88" y="6"/>
                      <a:pt x="88" y="6"/>
                      <a:pt x="87" y="6"/>
                    </a:cubicBezTo>
                    <a:cubicBezTo>
                      <a:pt x="87" y="6"/>
                      <a:pt x="86" y="6"/>
                      <a:pt x="86" y="6"/>
                    </a:cubicBezTo>
                    <a:cubicBezTo>
                      <a:pt x="83" y="6"/>
                      <a:pt x="81" y="2"/>
                      <a:pt x="81" y="0"/>
                    </a:cubicBezTo>
                    <a:cubicBezTo>
                      <a:pt x="80" y="0"/>
                      <a:pt x="80" y="0"/>
                      <a:pt x="80" y="0"/>
                    </a:cubicBezTo>
                    <a:cubicBezTo>
                      <a:pt x="80" y="0"/>
                      <a:pt x="79" y="0"/>
                      <a:pt x="79" y="0"/>
                    </a:cubicBezTo>
                    <a:cubicBezTo>
                      <a:pt x="78" y="0"/>
                      <a:pt x="78" y="0"/>
                      <a:pt x="78" y="0"/>
                    </a:cubicBezTo>
                    <a:cubicBezTo>
                      <a:pt x="77" y="0"/>
                      <a:pt x="76" y="1"/>
                      <a:pt x="75" y="2"/>
                    </a:cubicBezTo>
                    <a:cubicBezTo>
                      <a:pt x="74" y="3"/>
                      <a:pt x="73" y="5"/>
                      <a:pt x="74" y="8"/>
                    </a:cubicBezTo>
                    <a:cubicBezTo>
                      <a:pt x="74" y="10"/>
                      <a:pt x="73" y="13"/>
                      <a:pt x="72" y="14"/>
                    </a:cubicBezTo>
                    <a:cubicBezTo>
                      <a:pt x="70" y="17"/>
                      <a:pt x="65" y="18"/>
                      <a:pt x="60" y="18"/>
                    </a:cubicBezTo>
                    <a:cubicBezTo>
                      <a:pt x="57" y="18"/>
                      <a:pt x="57" y="19"/>
                      <a:pt x="56" y="21"/>
                    </a:cubicBezTo>
                    <a:cubicBezTo>
                      <a:pt x="56" y="23"/>
                      <a:pt x="55" y="24"/>
                      <a:pt x="54" y="26"/>
                    </a:cubicBezTo>
                    <a:cubicBezTo>
                      <a:pt x="53" y="26"/>
                      <a:pt x="52" y="27"/>
                      <a:pt x="50" y="27"/>
                    </a:cubicBezTo>
                    <a:cubicBezTo>
                      <a:pt x="46" y="27"/>
                      <a:pt x="38" y="24"/>
                      <a:pt x="37" y="20"/>
                    </a:cubicBezTo>
                    <a:cubicBezTo>
                      <a:pt x="36" y="20"/>
                      <a:pt x="36" y="20"/>
                      <a:pt x="36" y="20"/>
                    </a:cubicBezTo>
                    <a:cubicBezTo>
                      <a:pt x="35" y="20"/>
                      <a:pt x="33" y="20"/>
                      <a:pt x="33" y="21"/>
                    </a:cubicBezTo>
                    <a:cubicBezTo>
                      <a:pt x="33" y="21"/>
                      <a:pt x="33" y="21"/>
                      <a:pt x="33" y="22"/>
                    </a:cubicBezTo>
                    <a:cubicBezTo>
                      <a:pt x="36" y="25"/>
                      <a:pt x="37" y="29"/>
                      <a:pt x="37" y="32"/>
                    </a:cubicBezTo>
                    <a:cubicBezTo>
                      <a:pt x="37" y="34"/>
                      <a:pt x="36" y="36"/>
                      <a:pt x="35" y="37"/>
                    </a:cubicBezTo>
                    <a:cubicBezTo>
                      <a:pt x="33" y="38"/>
                      <a:pt x="31" y="38"/>
                      <a:pt x="29" y="37"/>
                    </a:cubicBezTo>
                    <a:cubicBezTo>
                      <a:pt x="27" y="36"/>
                      <a:pt x="25" y="36"/>
                      <a:pt x="25" y="37"/>
                    </a:cubicBezTo>
                    <a:cubicBezTo>
                      <a:pt x="24" y="37"/>
                      <a:pt x="23" y="38"/>
                      <a:pt x="22" y="38"/>
                    </a:cubicBezTo>
                    <a:cubicBezTo>
                      <a:pt x="20" y="38"/>
                      <a:pt x="19" y="36"/>
                      <a:pt x="18" y="35"/>
                    </a:cubicBezTo>
                    <a:cubicBezTo>
                      <a:pt x="18" y="35"/>
                      <a:pt x="17" y="34"/>
                      <a:pt x="16" y="33"/>
                    </a:cubicBezTo>
                    <a:cubicBezTo>
                      <a:pt x="15" y="33"/>
                      <a:pt x="14" y="33"/>
                      <a:pt x="13" y="34"/>
                    </a:cubicBezTo>
                    <a:cubicBezTo>
                      <a:pt x="11" y="34"/>
                      <a:pt x="9" y="35"/>
                      <a:pt x="6" y="35"/>
                    </a:cubicBezTo>
                    <a:cubicBezTo>
                      <a:pt x="3" y="34"/>
                      <a:pt x="0" y="36"/>
                      <a:pt x="0" y="36"/>
                    </a:cubicBezTo>
                    <a:cubicBezTo>
                      <a:pt x="0" y="36"/>
                      <a:pt x="0" y="37"/>
                      <a:pt x="0" y="37"/>
                    </a:cubicBezTo>
                    <a:cubicBezTo>
                      <a:pt x="2" y="39"/>
                      <a:pt x="2" y="41"/>
                      <a:pt x="2" y="42"/>
                    </a:cubicBezTo>
                    <a:cubicBezTo>
                      <a:pt x="1" y="43"/>
                      <a:pt x="1" y="44"/>
                      <a:pt x="2" y="44"/>
                    </a:cubicBezTo>
                    <a:cubicBezTo>
                      <a:pt x="2" y="44"/>
                      <a:pt x="5" y="45"/>
                      <a:pt x="6" y="45"/>
                    </a:cubicBezTo>
                    <a:cubicBezTo>
                      <a:pt x="9" y="46"/>
                      <a:pt x="13" y="46"/>
                      <a:pt x="16" y="48"/>
                    </a:cubicBezTo>
                    <a:cubicBezTo>
                      <a:pt x="19" y="50"/>
                      <a:pt x="20" y="50"/>
                      <a:pt x="21" y="50"/>
                    </a:cubicBezTo>
                    <a:cubicBezTo>
                      <a:pt x="23" y="50"/>
                      <a:pt x="24" y="50"/>
                      <a:pt x="26" y="51"/>
                    </a:cubicBezTo>
                    <a:cubicBezTo>
                      <a:pt x="27" y="52"/>
                      <a:pt x="27" y="52"/>
                      <a:pt x="28" y="52"/>
                    </a:cubicBezTo>
                    <a:cubicBezTo>
                      <a:pt x="30" y="53"/>
                      <a:pt x="30" y="54"/>
                      <a:pt x="31" y="58"/>
                    </a:cubicBezTo>
                    <a:cubicBezTo>
                      <a:pt x="31" y="61"/>
                      <a:pt x="34" y="64"/>
                      <a:pt x="38" y="65"/>
                    </a:cubicBezTo>
                    <a:cubicBezTo>
                      <a:pt x="43" y="67"/>
                      <a:pt x="42" y="70"/>
                      <a:pt x="42" y="72"/>
                    </a:cubicBezTo>
                    <a:cubicBezTo>
                      <a:pt x="42" y="73"/>
                      <a:pt x="42" y="74"/>
                      <a:pt x="42" y="75"/>
                    </a:cubicBezTo>
                    <a:cubicBezTo>
                      <a:pt x="43" y="78"/>
                      <a:pt x="43" y="81"/>
                      <a:pt x="42" y="84"/>
                    </a:cubicBezTo>
                    <a:cubicBezTo>
                      <a:pt x="41" y="86"/>
                      <a:pt x="40" y="88"/>
                      <a:pt x="41" y="89"/>
                    </a:cubicBezTo>
                    <a:cubicBezTo>
                      <a:pt x="41" y="93"/>
                      <a:pt x="39" y="104"/>
                      <a:pt x="36" y="110"/>
                    </a:cubicBezTo>
                    <a:cubicBezTo>
                      <a:pt x="37" y="110"/>
                      <a:pt x="38" y="110"/>
                      <a:pt x="38" y="110"/>
                    </a:cubicBezTo>
                    <a:cubicBezTo>
                      <a:pt x="38" y="110"/>
                      <a:pt x="38" y="111"/>
                      <a:pt x="39" y="111"/>
                    </a:cubicBezTo>
                    <a:cubicBezTo>
                      <a:pt x="39" y="111"/>
                      <a:pt x="40" y="111"/>
                      <a:pt x="40" y="112"/>
                    </a:cubicBezTo>
                    <a:cubicBezTo>
                      <a:pt x="41" y="112"/>
                      <a:pt x="43" y="113"/>
                      <a:pt x="45" y="114"/>
                    </a:cubicBezTo>
                    <a:cubicBezTo>
                      <a:pt x="47" y="115"/>
                      <a:pt x="49" y="116"/>
                      <a:pt x="51" y="117"/>
                    </a:cubicBezTo>
                    <a:cubicBezTo>
                      <a:pt x="52" y="117"/>
                      <a:pt x="54" y="118"/>
                      <a:pt x="55" y="118"/>
                    </a:cubicBezTo>
                    <a:cubicBezTo>
                      <a:pt x="56" y="118"/>
                      <a:pt x="57" y="117"/>
                      <a:pt x="57" y="117"/>
                    </a:cubicBezTo>
                    <a:cubicBezTo>
                      <a:pt x="57" y="116"/>
                      <a:pt x="58" y="114"/>
                      <a:pt x="60" y="114"/>
                    </a:cubicBezTo>
                    <a:cubicBezTo>
                      <a:pt x="63" y="114"/>
                      <a:pt x="65" y="117"/>
                      <a:pt x="66" y="117"/>
                    </a:cubicBezTo>
                    <a:cubicBezTo>
                      <a:pt x="67" y="118"/>
                      <a:pt x="71" y="119"/>
                      <a:pt x="74" y="120"/>
                    </a:cubicBezTo>
                    <a:cubicBezTo>
                      <a:pt x="76" y="120"/>
                      <a:pt x="77" y="120"/>
                      <a:pt x="78" y="120"/>
                    </a:cubicBezTo>
                    <a:cubicBezTo>
                      <a:pt x="79" y="121"/>
                      <a:pt x="81" y="121"/>
                      <a:pt x="83" y="121"/>
                    </a:cubicBezTo>
                    <a:cubicBezTo>
                      <a:pt x="84" y="121"/>
                      <a:pt x="84" y="121"/>
                      <a:pt x="85" y="121"/>
                    </a:cubicBezTo>
                    <a:cubicBezTo>
                      <a:pt x="86" y="120"/>
                      <a:pt x="86" y="120"/>
                      <a:pt x="87" y="120"/>
                    </a:cubicBezTo>
                    <a:cubicBezTo>
                      <a:pt x="87" y="120"/>
                      <a:pt x="87" y="120"/>
                      <a:pt x="87"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1" name="Freeform 1212"/>
              <p:cNvSpPr>
                <a:spLocks/>
              </p:cNvSpPr>
              <p:nvPr/>
            </p:nvSpPr>
            <p:spPr bwMode="auto">
              <a:xfrm>
                <a:off x="2444" y="3312"/>
                <a:ext cx="134" cy="95"/>
              </a:xfrm>
              <a:custGeom>
                <a:avLst/>
                <a:gdLst>
                  <a:gd name="T0" fmla="*/ 76 w 139"/>
                  <a:gd name="T1" fmla="*/ 5 h 99"/>
                  <a:gd name="T2" fmla="*/ 46 w 139"/>
                  <a:gd name="T3" fmla="*/ 4 h 99"/>
                  <a:gd name="T4" fmla="*/ 17 w 139"/>
                  <a:gd name="T5" fmla="*/ 1 h 99"/>
                  <a:gd name="T6" fmla="*/ 11 w 139"/>
                  <a:gd name="T7" fmla="*/ 2 h 99"/>
                  <a:gd name="T8" fmla="*/ 0 w 139"/>
                  <a:gd name="T9" fmla="*/ 7 h 99"/>
                  <a:gd name="T10" fmla="*/ 6 w 139"/>
                  <a:gd name="T11" fmla="*/ 20 h 99"/>
                  <a:gd name="T12" fmla="*/ 6 w 139"/>
                  <a:gd name="T13" fmla="*/ 19 h 99"/>
                  <a:gd name="T14" fmla="*/ 8 w 139"/>
                  <a:gd name="T15" fmla="*/ 19 h 99"/>
                  <a:gd name="T16" fmla="*/ 8 w 139"/>
                  <a:gd name="T17" fmla="*/ 18 h 99"/>
                  <a:gd name="T18" fmla="*/ 13 w 139"/>
                  <a:gd name="T19" fmla="*/ 22 h 99"/>
                  <a:gd name="T20" fmla="*/ 20 w 139"/>
                  <a:gd name="T21" fmla="*/ 23 h 99"/>
                  <a:gd name="T22" fmla="*/ 26 w 139"/>
                  <a:gd name="T23" fmla="*/ 21 h 99"/>
                  <a:gd name="T24" fmla="*/ 26 w 139"/>
                  <a:gd name="T25" fmla="*/ 21 h 99"/>
                  <a:gd name="T26" fmla="*/ 31 w 139"/>
                  <a:gd name="T27" fmla="*/ 25 h 99"/>
                  <a:gd name="T28" fmla="*/ 35 w 139"/>
                  <a:gd name="T29" fmla="*/ 27 h 99"/>
                  <a:gd name="T30" fmla="*/ 29 w 139"/>
                  <a:gd name="T31" fmla="*/ 34 h 99"/>
                  <a:gd name="T32" fmla="*/ 27 w 139"/>
                  <a:gd name="T33" fmla="*/ 38 h 99"/>
                  <a:gd name="T34" fmla="*/ 26 w 139"/>
                  <a:gd name="T35" fmla="*/ 51 h 99"/>
                  <a:gd name="T36" fmla="*/ 23 w 139"/>
                  <a:gd name="T37" fmla="*/ 56 h 99"/>
                  <a:gd name="T38" fmla="*/ 22 w 139"/>
                  <a:gd name="T39" fmla="*/ 57 h 99"/>
                  <a:gd name="T40" fmla="*/ 24 w 139"/>
                  <a:gd name="T41" fmla="*/ 67 h 99"/>
                  <a:gd name="T42" fmla="*/ 23 w 139"/>
                  <a:gd name="T43" fmla="*/ 70 h 99"/>
                  <a:gd name="T44" fmla="*/ 24 w 139"/>
                  <a:gd name="T45" fmla="*/ 79 h 99"/>
                  <a:gd name="T46" fmla="*/ 21 w 139"/>
                  <a:gd name="T47" fmla="*/ 84 h 99"/>
                  <a:gd name="T48" fmla="*/ 21 w 139"/>
                  <a:gd name="T49" fmla="*/ 84 h 99"/>
                  <a:gd name="T50" fmla="*/ 21 w 139"/>
                  <a:gd name="T51" fmla="*/ 85 h 99"/>
                  <a:gd name="T52" fmla="*/ 21 w 139"/>
                  <a:gd name="T53" fmla="*/ 85 h 99"/>
                  <a:gd name="T54" fmla="*/ 33 w 139"/>
                  <a:gd name="T55" fmla="*/ 92 h 99"/>
                  <a:gd name="T56" fmla="*/ 40 w 139"/>
                  <a:gd name="T57" fmla="*/ 98 h 99"/>
                  <a:gd name="T58" fmla="*/ 47 w 139"/>
                  <a:gd name="T59" fmla="*/ 94 h 99"/>
                  <a:gd name="T60" fmla="*/ 51 w 139"/>
                  <a:gd name="T61" fmla="*/ 94 h 99"/>
                  <a:gd name="T62" fmla="*/ 66 w 139"/>
                  <a:gd name="T63" fmla="*/ 90 h 99"/>
                  <a:gd name="T64" fmla="*/ 75 w 139"/>
                  <a:gd name="T65" fmla="*/ 90 h 99"/>
                  <a:gd name="T66" fmla="*/ 91 w 139"/>
                  <a:gd name="T67" fmla="*/ 80 h 99"/>
                  <a:gd name="T68" fmla="*/ 93 w 139"/>
                  <a:gd name="T69" fmla="*/ 74 h 99"/>
                  <a:gd name="T70" fmla="*/ 102 w 139"/>
                  <a:gd name="T71" fmla="*/ 65 h 99"/>
                  <a:gd name="T72" fmla="*/ 102 w 139"/>
                  <a:gd name="T73" fmla="*/ 48 h 99"/>
                  <a:gd name="T74" fmla="*/ 111 w 139"/>
                  <a:gd name="T75" fmla="*/ 38 h 99"/>
                  <a:gd name="T76" fmla="*/ 130 w 139"/>
                  <a:gd name="T77" fmla="*/ 27 h 99"/>
                  <a:gd name="T78" fmla="*/ 138 w 139"/>
                  <a:gd name="T79" fmla="*/ 18 h 99"/>
                  <a:gd name="T80" fmla="*/ 134 w 139"/>
                  <a:gd name="T81" fmla="*/ 19 h 99"/>
                  <a:gd name="T82" fmla="*/ 124 w 139"/>
                  <a:gd name="T83" fmla="*/ 17 h 99"/>
                  <a:gd name="T84" fmla="*/ 112 w 139"/>
                  <a:gd name="T85" fmla="*/ 13 h 99"/>
                  <a:gd name="T86" fmla="*/ 106 w 139"/>
                  <a:gd name="T87" fmla="*/ 16 h 99"/>
                  <a:gd name="T88" fmla="*/ 94 w 139"/>
                  <a:gd name="T89" fmla="*/ 11 h 99"/>
                  <a:gd name="T90" fmla="*/ 88 w 139"/>
                  <a:gd name="T91" fmla="*/ 9 h 99"/>
                  <a:gd name="T92" fmla="*/ 83 w 139"/>
                  <a:gd name="T93" fmla="*/ 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99">
                    <a:moveTo>
                      <a:pt x="83" y="6"/>
                    </a:moveTo>
                    <a:cubicBezTo>
                      <a:pt x="82" y="6"/>
                      <a:pt x="79" y="6"/>
                      <a:pt x="76" y="5"/>
                    </a:cubicBezTo>
                    <a:cubicBezTo>
                      <a:pt x="72" y="4"/>
                      <a:pt x="68" y="4"/>
                      <a:pt x="64" y="4"/>
                    </a:cubicBezTo>
                    <a:cubicBezTo>
                      <a:pt x="61" y="4"/>
                      <a:pt x="54" y="4"/>
                      <a:pt x="46" y="4"/>
                    </a:cubicBezTo>
                    <a:cubicBezTo>
                      <a:pt x="39" y="4"/>
                      <a:pt x="31" y="3"/>
                      <a:pt x="27" y="4"/>
                    </a:cubicBezTo>
                    <a:cubicBezTo>
                      <a:pt x="22" y="4"/>
                      <a:pt x="19" y="2"/>
                      <a:pt x="17" y="1"/>
                    </a:cubicBezTo>
                    <a:cubicBezTo>
                      <a:pt x="16" y="1"/>
                      <a:pt x="15" y="0"/>
                      <a:pt x="13" y="0"/>
                    </a:cubicBezTo>
                    <a:cubicBezTo>
                      <a:pt x="12" y="0"/>
                      <a:pt x="12" y="0"/>
                      <a:pt x="11" y="2"/>
                    </a:cubicBezTo>
                    <a:cubicBezTo>
                      <a:pt x="10" y="3"/>
                      <a:pt x="9" y="6"/>
                      <a:pt x="4" y="6"/>
                    </a:cubicBezTo>
                    <a:cubicBezTo>
                      <a:pt x="2" y="6"/>
                      <a:pt x="1" y="7"/>
                      <a:pt x="0" y="7"/>
                    </a:cubicBezTo>
                    <a:cubicBezTo>
                      <a:pt x="0" y="8"/>
                      <a:pt x="1" y="9"/>
                      <a:pt x="3" y="11"/>
                    </a:cubicBezTo>
                    <a:cubicBezTo>
                      <a:pt x="6" y="13"/>
                      <a:pt x="6" y="16"/>
                      <a:pt x="6" y="20"/>
                    </a:cubicBezTo>
                    <a:cubicBezTo>
                      <a:pt x="6" y="20"/>
                      <a:pt x="6" y="20"/>
                      <a:pt x="6" y="20"/>
                    </a:cubicBezTo>
                    <a:cubicBezTo>
                      <a:pt x="6" y="19"/>
                      <a:pt x="6" y="19"/>
                      <a:pt x="6" y="19"/>
                    </a:cubicBezTo>
                    <a:cubicBezTo>
                      <a:pt x="7" y="19"/>
                      <a:pt x="7" y="19"/>
                      <a:pt x="7" y="19"/>
                    </a:cubicBezTo>
                    <a:cubicBezTo>
                      <a:pt x="7" y="19"/>
                      <a:pt x="7" y="19"/>
                      <a:pt x="8" y="19"/>
                    </a:cubicBezTo>
                    <a:cubicBezTo>
                      <a:pt x="8" y="18"/>
                      <a:pt x="8" y="18"/>
                      <a:pt x="8" y="18"/>
                    </a:cubicBezTo>
                    <a:cubicBezTo>
                      <a:pt x="8" y="18"/>
                      <a:pt x="8" y="18"/>
                      <a:pt x="8" y="18"/>
                    </a:cubicBezTo>
                    <a:cubicBezTo>
                      <a:pt x="9" y="18"/>
                      <a:pt x="9" y="18"/>
                      <a:pt x="9" y="18"/>
                    </a:cubicBezTo>
                    <a:cubicBezTo>
                      <a:pt x="11" y="18"/>
                      <a:pt x="12" y="19"/>
                      <a:pt x="13" y="22"/>
                    </a:cubicBezTo>
                    <a:cubicBezTo>
                      <a:pt x="13" y="22"/>
                      <a:pt x="15" y="22"/>
                      <a:pt x="16" y="22"/>
                    </a:cubicBezTo>
                    <a:cubicBezTo>
                      <a:pt x="18" y="22"/>
                      <a:pt x="20" y="22"/>
                      <a:pt x="20" y="23"/>
                    </a:cubicBezTo>
                    <a:cubicBezTo>
                      <a:pt x="20" y="23"/>
                      <a:pt x="21" y="22"/>
                      <a:pt x="21" y="22"/>
                    </a:cubicBezTo>
                    <a:cubicBezTo>
                      <a:pt x="22" y="21"/>
                      <a:pt x="24" y="21"/>
                      <a:pt x="26" y="21"/>
                    </a:cubicBezTo>
                    <a:cubicBezTo>
                      <a:pt x="26" y="21"/>
                      <a:pt x="26" y="21"/>
                      <a:pt x="26" y="21"/>
                    </a:cubicBezTo>
                    <a:cubicBezTo>
                      <a:pt x="26" y="21"/>
                      <a:pt x="26" y="21"/>
                      <a:pt x="26" y="21"/>
                    </a:cubicBezTo>
                    <a:cubicBezTo>
                      <a:pt x="28" y="21"/>
                      <a:pt x="30" y="22"/>
                      <a:pt x="30" y="23"/>
                    </a:cubicBezTo>
                    <a:cubicBezTo>
                      <a:pt x="31" y="24"/>
                      <a:pt x="31" y="24"/>
                      <a:pt x="31" y="25"/>
                    </a:cubicBezTo>
                    <a:cubicBezTo>
                      <a:pt x="31" y="25"/>
                      <a:pt x="31" y="25"/>
                      <a:pt x="32" y="25"/>
                    </a:cubicBezTo>
                    <a:cubicBezTo>
                      <a:pt x="33" y="25"/>
                      <a:pt x="34" y="26"/>
                      <a:pt x="35" y="27"/>
                    </a:cubicBezTo>
                    <a:cubicBezTo>
                      <a:pt x="35" y="29"/>
                      <a:pt x="34" y="30"/>
                      <a:pt x="33" y="31"/>
                    </a:cubicBezTo>
                    <a:cubicBezTo>
                      <a:pt x="32" y="32"/>
                      <a:pt x="30" y="33"/>
                      <a:pt x="29" y="34"/>
                    </a:cubicBezTo>
                    <a:cubicBezTo>
                      <a:pt x="28" y="35"/>
                      <a:pt x="27" y="36"/>
                      <a:pt x="26" y="36"/>
                    </a:cubicBezTo>
                    <a:cubicBezTo>
                      <a:pt x="26" y="36"/>
                      <a:pt x="27" y="38"/>
                      <a:pt x="27" y="38"/>
                    </a:cubicBezTo>
                    <a:cubicBezTo>
                      <a:pt x="28" y="41"/>
                      <a:pt x="29" y="45"/>
                      <a:pt x="27" y="48"/>
                    </a:cubicBezTo>
                    <a:cubicBezTo>
                      <a:pt x="26" y="49"/>
                      <a:pt x="26" y="50"/>
                      <a:pt x="26" y="51"/>
                    </a:cubicBezTo>
                    <a:cubicBezTo>
                      <a:pt x="26" y="53"/>
                      <a:pt x="27" y="54"/>
                      <a:pt x="26" y="55"/>
                    </a:cubicBezTo>
                    <a:cubicBezTo>
                      <a:pt x="25" y="56"/>
                      <a:pt x="24" y="56"/>
                      <a:pt x="23" y="56"/>
                    </a:cubicBezTo>
                    <a:cubicBezTo>
                      <a:pt x="22" y="56"/>
                      <a:pt x="22" y="56"/>
                      <a:pt x="21" y="57"/>
                    </a:cubicBezTo>
                    <a:cubicBezTo>
                      <a:pt x="21" y="57"/>
                      <a:pt x="21" y="57"/>
                      <a:pt x="22" y="57"/>
                    </a:cubicBezTo>
                    <a:cubicBezTo>
                      <a:pt x="26" y="61"/>
                      <a:pt x="27" y="63"/>
                      <a:pt x="26" y="65"/>
                    </a:cubicBezTo>
                    <a:cubicBezTo>
                      <a:pt x="26" y="66"/>
                      <a:pt x="26" y="67"/>
                      <a:pt x="24" y="67"/>
                    </a:cubicBezTo>
                    <a:cubicBezTo>
                      <a:pt x="23" y="67"/>
                      <a:pt x="22" y="69"/>
                      <a:pt x="22" y="70"/>
                    </a:cubicBezTo>
                    <a:cubicBezTo>
                      <a:pt x="22" y="70"/>
                      <a:pt x="23" y="70"/>
                      <a:pt x="23" y="70"/>
                    </a:cubicBezTo>
                    <a:cubicBezTo>
                      <a:pt x="25" y="72"/>
                      <a:pt x="27" y="74"/>
                      <a:pt x="27" y="76"/>
                    </a:cubicBezTo>
                    <a:cubicBezTo>
                      <a:pt x="27" y="77"/>
                      <a:pt x="26" y="78"/>
                      <a:pt x="24" y="79"/>
                    </a:cubicBezTo>
                    <a:cubicBezTo>
                      <a:pt x="21" y="79"/>
                      <a:pt x="21" y="80"/>
                      <a:pt x="21" y="83"/>
                    </a:cubicBezTo>
                    <a:cubicBezTo>
                      <a:pt x="21" y="83"/>
                      <a:pt x="21" y="84"/>
                      <a:pt x="21" y="84"/>
                    </a:cubicBezTo>
                    <a:cubicBezTo>
                      <a:pt x="21" y="84"/>
                      <a:pt x="21" y="84"/>
                      <a:pt x="21" y="84"/>
                    </a:cubicBezTo>
                    <a:cubicBezTo>
                      <a:pt x="21" y="84"/>
                      <a:pt x="21" y="84"/>
                      <a:pt x="21" y="84"/>
                    </a:cubicBezTo>
                    <a:cubicBezTo>
                      <a:pt x="21" y="84"/>
                      <a:pt x="21" y="84"/>
                      <a:pt x="21" y="84"/>
                    </a:cubicBezTo>
                    <a:cubicBezTo>
                      <a:pt x="21" y="84"/>
                      <a:pt x="21" y="84"/>
                      <a:pt x="21" y="85"/>
                    </a:cubicBezTo>
                    <a:cubicBezTo>
                      <a:pt x="21" y="85"/>
                      <a:pt x="21" y="85"/>
                      <a:pt x="21" y="85"/>
                    </a:cubicBezTo>
                    <a:cubicBezTo>
                      <a:pt x="21" y="85"/>
                      <a:pt x="21" y="85"/>
                      <a:pt x="21" y="85"/>
                    </a:cubicBezTo>
                    <a:cubicBezTo>
                      <a:pt x="24" y="85"/>
                      <a:pt x="26" y="85"/>
                      <a:pt x="27" y="86"/>
                    </a:cubicBezTo>
                    <a:cubicBezTo>
                      <a:pt x="30" y="87"/>
                      <a:pt x="31" y="90"/>
                      <a:pt x="33" y="92"/>
                    </a:cubicBezTo>
                    <a:cubicBezTo>
                      <a:pt x="35" y="96"/>
                      <a:pt x="37" y="99"/>
                      <a:pt x="40" y="99"/>
                    </a:cubicBezTo>
                    <a:cubicBezTo>
                      <a:pt x="40" y="99"/>
                      <a:pt x="40" y="98"/>
                      <a:pt x="40" y="98"/>
                    </a:cubicBezTo>
                    <a:cubicBezTo>
                      <a:pt x="40" y="98"/>
                      <a:pt x="40" y="96"/>
                      <a:pt x="41" y="95"/>
                    </a:cubicBezTo>
                    <a:cubicBezTo>
                      <a:pt x="43" y="94"/>
                      <a:pt x="44" y="94"/>
                      <a:pt x="47" y="94"/>
                    </a:cubicBezTo>
                    <a:cubicBezTo>
                      <a:pt x="48" y="94"/>
                      <a:pt x="48" y="95"/>
                      <a:pt x="49" y="95"/>
                    </a:cubicBezTo>
                    <a:cubicBezTo>
                      <a:pt x="50" y="95"/>
                      <a:pt x="50" y="94"/>
                      <a:pt x="51" y="94"/>
                    </a:cubicBezTo>
                    <a:cubicBezTo>
                      <a:pt x="53" y="92"/>
                      <a:pt x="55" y="91"/>
                      <a:pt x="60" y="91"/>
                    </a:cubicBezTo>
                    <a:cubicBezTo>
                      <a:pt x="62" y="91"/>
                      <a:pt x="64" y="90"/>
                      <a:pt x="66" y="90"/>
                    </a:cubicBezTo>
                    <a:cubicBezTo>
                      <a:pt x="69" y="90"/>
                      <a:pt x="72" y="90"/>
                      <a:pt x="74" y="90"/>
                    </a:cubicBezTo>
                    <a:cubicBezTo>
                      <a:pt x="75" y="90"/>
                      <a:pt x="75" y="90"/>
                      <a:pt x="75" y="90"/>
                    </a:cubicBezTo>
                    <a:cubicBezTo>
                      <a:pt x="76" y="90"/>
                      <a:pt x="79" y="90"/>
                      <a:pt x="80" y="87"/>
                    </a:cubicBezTo>
                    <a:cubicBezTo>
                      <a:pt x="81" y="84"/>
                      <a:pt x="86" y="81"/>
                      <a:pt x="91" y="80"/>
                    </a:cubicBezTo>
                    <a:cubicBezTo>
                      <a:pt x="92" y="80"/>
                      <a:pt x="93" y="79"/>
                      <a:pt x="93" y="75"/>
                    </a:cubicBezTo>
                    <a:cubicBezTo>
                      <a:pt x="93" y="75"/>
                      <a:pt x="93" y="74"/>
                      <a:pt x="93" y="74"/>
                    </a:cubicBezTo>
                    <a:cubicBezTo>
                      <a:pt x="93" y="72"/>
                      <a:pt x="96" y="70"/>
                      <a:pt x="99" y="67"/>
                    </a:cubicBezTo>
                    <a:cubicBezTo>
                      <a:pt x="100" y="67"/>
                      <a:pt x="101" y="65"/>
                      <a:pt x="102" y="65"/>
                    </a:cubicBezTo>
                    <a:cubicBezTo>
                      <a:pt x="101" y="65"/>
                      <a:pt x="101" y="64"/>
                      <a:pt x="101" y="63"/>
                    </a:cubicBezTo>
                    <a:cubicBezTo>
                      <a:pt x="100" y="59"/>
                      <a:pt x="98" y="53"/>
                      <a:pt x="102" y="48"/>
                    </a:cubicBezTo>
                    <a:cubicBezTo>
                      <a:pt x="104" y="44"/>
                      <a:pt x="107" y="42"/>
                      <a:pt x="108" y="41"/>
                    </a:cubicBezTo>
                    <a:cubicBezTo>
                      <a:pt x="110" y="39"/>
                      <a:pt x="111" y="39"/>
                      <a:pt x="111" y="38"/>
                    </a:cubicBezTo>
                    <a:cubicBezTo>
                      <a:pt x="111" y="32"/>
                      <a:pt x="119" y="31"/>
                      <a:pt x="123" y="30"/>
                    </a:cubicBezTo>
                    <a:cubicBezTo>
                      <a:pt x="126" y="30"/>
                      <a:pt x="128" y="29"/>
                      <a:pt x="130" y="27"/>
                    </a:cubicBezTo>
                    <a:cubicBezTo>
                      <a:pt x="131" y="26"/>
                      <a:pt x="133" y="25"/>
                      <a:pt x="135" y="24"/>
                    </a:cubicBezTo>
                    <a:cubicBezTo>
                      <a:pt x="137" y="23"/>
                      <a:pt x="139" y="22"/>
                      <a:pt x="138" y="18"/>
                    </a:cubicBezTo>
                    <a:cubicBezTo>
                      <a:pt x="138" y="18"/>
                      <a:pt x="137" y="18"/>
                      <a:pt x="136" y="19"/>
                    </a:cubicBezTo>
                    <a:cubicBezTo>
                      <a:pt x="135" y="19"/>
                      <a:pt x="135" y="19"/>
                      <a:pt x="134" y="19"/>
                    </a:cubicBezTo>
                    <a:cubicBezTo>
                      <a:pt x="132" y="19"/>
                      <a:pt x="130" y="18"/>
                      <a:pt x="128" y="18"/>
                    </a:cubicBezTo>
                    <a:cubicBezTo>
                      <a:pt x="127" y="18"/>
                      <a:pt x="126" y="18"/>
                      <a:pt x="124" y="17"/>
                    </a:cubicBezTo>
                    <a:cubicBezTo>
                      <a:pt x="119" y="17"/>
                      <a:pt x="116" y="16"/>
                      <a:pt x="114" y="14"/>
                    </a:cubicBezTo>
                    <a:cubicBezTo>
                      <a:pt x="113" y="14"/>
                      <a:pt x="112" y="13"/>
                      <a:pt x="112" y="13"/>
                    </a:cubicBezTo>
                    <a:cubicBezTo>
                      <a:pt x="111" y="14"/>
                      <a:pt x="110" y="15"/>
                      <a:pt x="108" y="16"/>
                    </a:cubicBezTo>
                    <a:cubicBezTo>
                      <a:pt x="107" y="16"/>
                      <a:pt x="107" y="16"/>
                      <a:pt x="106" y="16"/>
                    </a:cubicBezTo>
                    <a:cubicBezTo>
                      <a:pt x="104" y="16"/>
                      <a:pt x="102" y="15"/>
                      <a:pt x="100" y="14"/>
                    </a:cubicBezTo>
                    <a:cubicBezTo>
                      <a:pt x="99" y="13"/>
                      <a:pt x="96" y="12"/>
                      <a:pt x="94" y="11"/>
                    </a:cubicBezTo>
                    <a:cubicBezTo>
                      <a:pt x="92" y="11"/>
                      <a:pt x="90" y="10"/>
                      <a:pt x="89" y="9"/>
                    </a:cubicBezTo>
                    <a:cubicBezTo>
                      <a:pt x="89" y="9"/>
                      <a:pt x="89" y="9"/>
                      <a:pt x="88" y="9"/>
                    </a:cubicBezTo>
                    <a:cubicBezTo>
                      <a:pt x="88" y="8"/>
                      <a:pt x="87" y="8"/>
                      <a:pt x="86" y="7"/>
                    </a:cubicBezTo>
                    <a:cubicBezTo>
                      <a:pt x="85" y="7"/>
                      <a:pt x="84" y="6"/>
                      <a:pt x="8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2" name="Freeform 1213"/>
              <p:cNvSpPr>
                <a:spLocks/>
              </p:cNvSpPr>
              <p:nvPr/>
            </p:nvSpPr>
            <p:spPr bwMode="auto">
              <a:xfrm>
                <a:off x="2685" y="3270"/>
                <a:ext cx="31" cy="15"/>
              </a:xfrm>
              <a:custGeom>
                <a:avLst/>
                <a:gdLst>
                  <a:gd name="T0" fmla="*/ 33 w 33"/>
                  <a:gd name="T1" fmla="*/ 1 h 16"/>
                  <a:gd name="T2" fmla="*/ 33 w 33"/>
                  <a:gd name="T3" fmla="*/ 0 h 16"/>
                  <a:gd name="T4" fmla="*/ 33 w 33"/>
                  <a:gd name="T5" fmla="*/ 0 h 16"/>
                  <a:gd name="T6" fmla="*/ 32 w 33"/>
                  <a:gd name="T7" fmla="*/ 0 h 16"/>
                  <a:gd name="T8" fmla="*/ 31 w 33"/>
                  <a:gd name="T9" fmla="*/ 1 h 16"/>
                  <a:gd name="T10" fmla="*/ 31 w 33"/>
                  <a:gd name="T11" fmla="*/ 1 h 16"/>
                  <a:gd name="T12" fmla="*/ 30 w 33"/>
                  <a:gd name="T13" fmla="*/ 1 h 16"/>
                  <a:gd name="T14" fmla="*/ 29 w 33"/>
                  <a:gd name="T15" fmla="*/ 2 h 16"/>
                  <a:gd name="T16" fmla="*/ 28 w 33"/>
                  <a:gd name="T17" fmla="*/ 2 h 16"/>
                  <a:gd name="T18" fmla="*/ 25 w 33"/>
                  <a:gd name="T19" fmla="*/ 2 h 16"/>
                  <a:gd name="T20" fmla="*/ 20 w 33"/>
                  <a:gd name="T21" fmla="*/ 4 h 16"/>
                  <a:gd name="T22" fmla="*/ 16 w 33"/>
                  <a:gd name="T23" fmla="*/ 6 h 16"/>
                  <a:gd name="T24" fmla="*/ 11 w 33"/>
                  <a:gd name="T25" fmla="*/ 5 h 16"/>
                  <a:gd name="T26" fmla="*/ 3 w 33"/>
                  <a:gd name="T27" fmla="*/ 3 h 16"/>
                  <a:gd name="T28" fmla="*/ 0 w 33"/>
                  <a:gd name="T29" fmla="*/ 3 h 16"/>
                  <a:gd name="T30" fmla="*/ 0 w 33"/>
                  <a:gd name="T31" fmla="*/ 4 h 16"/>
                  <a:gd name="T32" fmla="*/ 0 w 33"/>
                  <a:gd name="T33" fmla="*/ 5 h 16"/>
                  <a:gd name="T34" fmla="*/ 0 w 33"/>
                  <a:gd name="T35" fmla="*/ 8 h 16"/>
                  <a:gd name="T36" fmla="*/ 0 w 33"/>
                  <a:gd name="T37" fmla="*/ 8 h 16"/>
                  <a:gd name="T38" fmla="*/ 0 w 33"/>
                  <a:gd name="T39" fmla="*/ 11 h 16"/>
                  <a:gd name="T40" fmla="*/ 0 w 33"/>
                  <a:gd name="T41" fmla="*/ 12 h 16"/>
                  <a:gd name="T42" fmla="*/ 0 w 33"/>
                  <a:gd name="T43" fmla="*/ 13 h 16"/>
                  <a:gd name="T44" fmla="*/ 3 w 33"/>
                  <a:gd name="T45" fmla="*/ 13 h 16"/>
                  <a:gd name="T46" fmla="*/ 6 w 33"/>
                  <a:gd name="T47" fmla="*/ 13 h 16"/>
                  <a:gd name="T48" fmla="*/ 9 w 33"/>
                  <a:gd name="T49" fmla="*/ 16 h 16"/>
                  <a:gd name="T50" fmla="*/ 9 w 33"/>
                  <a:gd name="T51" fmla="*/ 16 h 16"/>
                  <a:gd name="T52" fmla="*/ 9 w 33"/>
                  <a:gd name="T53" fmla="*/ 16 h 16"/>
                  <a:gd name="T54" fmla="*/ 10 w 33"/>
                  <a:gd name="T55" fmla="*/ 16 h 16"/>
                  <a:gd name="T56" fmla="*/ 11 w 33"/>
                  <a:gd name="T57" fmla="*/ 16 h 16"/>
                  <a:gd name="T58" fmla="*/ 11 w 33"/>
                  <a:gd name="T59" fmla="*/ 16 h 16"/>
                  <a:gd name="T60" fmla="*/ 12 w 33"/>
                  <a:gd name="T61" fmla="*/ 16 h 16"/>
                  <a:gd name="T62" fmla="*/ 12 w 33"/>
                  <a:gd name="T63" fmla="*/ 16 h 16"/>
                  <a:gd name="T64" fmla="*/ 13 w 33"/>
                  <a:gd name="T65" fmla="*/ 15 h 16"/>
                  <a:gd name="T66" fmla="*/ 13 w 33"/>
                  <a:gd name="T67" fmla="*/ 15 h 16"/>
                  <a:gd name="T68" fmla="*/ 13 w 33"/>
                  <a:gd name="T69" fmla="*/ 15 h 16"/>
                  <a:gd name="T70" fmla="*/ 14 w 33"/>
                  <a:gd name="T71" fmla="*/ 15 h 16"/>
                  <a:gd name="T72" fmla="*/ 14 w 33"/>
                  <a:gd name="T73" fmla="*/ 15 h 16"/>
                  <a:gd name="T74" fmla="*/ 14 w 33"/>
                  <a:gd name="T75" fmla="*/ 15 h 16"/>
                  <a:gd name="T76" fmla="*/ 14 w 33"/>
                  <a:gd name="T77" fmla="*/ 15 h 16"/>
                  <a:gd name="T78" fmla="*/ 14 w 33"/>
                  <a:gd name="T79" fmla="*/ 15 h 16"/>
                  <a:gd name="T80" fmla="*/ 19 w 33"/>
                  <a:gd name="T81" fmla="*/ 15 h 16"/>
                  <a:gd name="T82" fmla="*/ 21 w 33"/>
                  <a:gd name="T83" fmla="*/ 16 h 16"/>
                  <a:gd name="T84" fmla="*/ 25 w 33"/>
                  <a:gd name="T85" fmla="*/ 10 h 16"/>
                  <a:gd name="T86" fmla="*/ 26 w 33"/>
                  <a:gd name="T87" fmla="*/ 9 h 16"/>
                  <a:gd name="T88" fmla="*/ 29 w 33"/>
                  <a:gd name="T89" fmla="*/ 5 h 16"/>
                  <a:gd name="T90" fmla="*/ 29 w 33"/>
                  <a:gd name="T91" fmla="*/ 4 h 16"/>
                  <a:gd name="T92" fmla="*/ 30 w 33"/>
                  <a:gd name="T93" fmla="*/ 4 h 16"/>
                  <a:gd name="T94" fmla="*/ 31 w 33"/>
                  <a:gd name="T95" fmla="*/ 3 h 16"/>
                  <a:gd name="T96" fmla="*/ 32 w 33"/>
                  <a:gd name="T97" fmla="*/ 3 h 16"/>
                  <a:gd name="T98" fmla="*/ 32 w 33"/>
                  <a:gd name="T99" fmla="*/ 2 h 16"/>
                  <a:gd name="T100" fmla="*/ 33 w 33"/>
                  <a:gd name="T101" fmla="*/ 1 h 16"/>
                  <a:gd name="T102" fmla="*/ 33 w 33"/>
                  <a:gd name="T10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16">
                    <a:moveTo>
                      <a:pt x="33" y="1"/>
                    </a:moveTo>
                    <a:cubicBezTo>
                      <a:pt x="33" y="1"/>
                      <a:pt x="33" y="0"/>
                      <a:pt x="33" y="0"/>
                    </a:cubicBezTo>
                    <a:cubicBezTo>
                      <a:pt x="33" y="0"/>
                      <a:pt x="33" y="0"/>
                      <a:pt x="33" y="0"/>
                    </a:cubicBezTo>
                    <a:cubicBezTo>
                      <a:pt x="32" y="0"/>
                      <a:pt x="32" y="0"/>
                      <a:pt x="32" y="0"/>
                    </a:cubicBezTo>
                    <a:cubicBezTo>
                      <a:pt x="32" y="0"/>
                      <a:pt x="32" y="1"/>
                      <a:pt x="31" y="1"/>
                    </a:cubicBezTo>
                    <a:cubicBezTo>
                      <a:pt x="31" y="1"/>
                      <a:pt x="31" y="1"/>
                      <a:pt x="31" y="1"/>
                    </a:cubicBezTo>
                    <a:cubicBezTo>
                      <a:pt x="30" y="1"/>
                      <a:pt x="30" y="1"/>
                      <a:pt x="30" y="1"/>
                    </a:cubicBezTo>
                    <a:cubicBezTo>
                      <a:pt x="29" y="2"/>
                      <a:pt x="29" y="2"/>
                      <a:pt x="29" y="2"/>
                    </a:cubicBezTo>
                    <a:cubicBezTo>
                      <a:pt x="28" y="2"/>
                      <a:pt x="28" y="2"/>
                      <a:pt x="28" y="2"/>
                    </a:cubicBezTo>
                    <a:cubicBezTo>
                      <a:pt x="27" y="2"/>
                      <a:pt x="26" y="2"/>
                      <a:pt x="25" y="2"/>
                    </a:cubicBezTo>
                    <a:cubicBezTo>
                      <a:pt x="23" y="2"/>
                      <a:pt x="21" y="3"/>
                      <a:pt x="20" y="4"/>
                    </a:cubicBezTo>
                    <a:cubicBezTo>
                      <a:pt x="18" y="5"/>
                      <a:pt x="17" y="6"/>
                      <a:pt x="16" y="6"/>
                    </a:cubicBezTo>
                    <a:cubicBezTo>
                      <a:pt x="15" y="6"/>
                      <a:pt x="13" y="5"/>
                      <a:pt x="11" y="5"/>
                    </a:cubicBezTo>
                    <a:cubicBezTo>
                      <a:pt x="8" y="4"/>
                      <a:pt x="5" y="4"/>
                      <a:pt x="3" y="3"/>
                    </a:cubicBezTo>
                    <a:cubicBezTo>
                      <a:pt x="2" y="3"/>
                      <a:pt x="1" y="3"/>
                      <a:pt x="0" y="3"/>
                    </a:cubicBezTo>
                    <a:cubicBezTo>
                      <a:pt x="0" y="3"/>
                      <a:pt x="0" y="4"/>
                      <a:pt x="0" y="4"/>
                    </a:cubicBezTo>
                    <a:cubicBezTo>
                      <a:pt x="0" y="4"/>
                      <a:pt x="0" y="5"/>
                      <a:pt x="0" y="5"/>
                    </a:cubicBezTo>
                    <a:cubicBezTo>
                      <a:pt x="0" y="6"/>
                      <a:pt x="0" y="7"/>
                      <a:pt x="0" y="8"/>
                    </a:cubicBezTo>
                    <a:cubicBezTo>
                      <a:pt x="0" y="8"/>
                      <a:pt x="0" y="8"/>
                      <a:pt x="0" y="8"/>
                    </a:cubicBezTo>
                    <a:cubicBezTo>
                      <a:pt x="0" y="9"/>
                      <a:pt x="0" y="10"/>
                      <a:pt x="0" y="11"/>
                    </a:cubicBezTo>
                    <a:cubicBezTo>
                      <a:pt x="0" y="12"/>
                      <a:pt x="0" y="12"/>
                      <a:pt x="0" y="12"/>
                    </a:cubicBezTo>
                    <a:cubicBezTo>
                      <a:pt x="0" y="13"/>
                      <a:pt x="0" y="13"/>
                      <a:pt x="0" y="13"/>
                    </a:cubicBezTo>
                    <a:cubicBezTo>
                      <a:pt x="1" y="13"/>
                      <a:pt x="2" y="13"/>
                      <a:pt x="3" y="13"/>
                    </a:cubicBezTo>
                    <a:cubicBezTo>
                      <a:pt x="4" y="13"/>
                      <a:pt x="5" y="13"/>
                      <a:pt x="6" y="13"/>
                    </a:cubicBezTo>
                    <a:cubicBezTo>
                      <a:pt x="8" y="14"/>
                      <a:pt x="8" y="15"/>
                      <a:pt x="9" y="16"/>
                    </a:cubicBezTo>
                    <a:cubicBezTo>
                      <a:pt x="9" y="16"/>
                      <a:pt x="9" y="16"/>
                      <a:pt x="9" y="16"/>
                    </a:cubicBezTo>
                    <a:cubicBezTo>
                      <a:pt x="9" y="16"/>
                      <a:pt x="9" y="16"/>
                      <a:pt x="9" y="16"/>
                    </a:cubicBezTo>
                    <a:cubicBezTo>
                      <a:pt x="9" y="16"/>
                      <a:pt x="10" y="16"/>
                      <a:pt x="10" y="16"/>
                    </a:cubicBezTo>
                    <a:cubicBezTo>
                      <a:pt x="10" y="16"/>
                      <a:pt x="11" y="16"/>
                      <a:pt x="11" y="16"/>
                    </a:cubicBezTo>
                    <a:cubicBezTo>
                      <a:pt x="11" y="16"/>
                      <a:pt x="11" y="16"/>
                      <a:pt x="11" y="16"/>
                    </a:cubicBezTo>
                    <a:cubicBezTo>
                      <a:pt x="12" y="16"/>
                      <a:pt x="12" y="16"/>
                      <a:pt x="12" y="16"/>
                    </a:cubicBezTo>
                    <a:cubicBezTo>
                      <a:pt x="12" y="16"/>
                      <a:pt x="12" y="16"/>
                      <a:pt x="12" y="16"/>
                    </a:cubicBezTo>
                    <a:cubicBezTo>
                      <a:pt x="13" y="16"/>
                      <a:pt x="13" y="15"/>
                      <a:pt x="13" y="15"/>
                    </a:cubicBezTo>
                    <a:cubicBezTo>
                      <a:pt x="13" y="15"/>
                      <a:pt x="13" y="15"/>
                      <a:pt x="13" y="15"/>
                    </a:cubicBezTo>
                    <a:cubicBezTo>
                      <a:pt x="13" y="15"/>
                      <a:pt x="13" y="15"/>
                      <a:pt x="13"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6" y="15"/>
                      <a:pt x="18" y="15"/>
                      <a:pt x="19" y="15"/>
                    </a:cubicBezTo>
                    <a:cubicBezTo>
                      <a:pt x="20" y="15"/>
                      <a:pt x="20" y="16"/>
                      <a:pt x="21" y="16"/>
                    </a:cubicBezTo>
                    <a:cubicBezTo>
                      <a:pt x="21" y="14"/>
                      <a:pt x="23" y="11"/>
                      <a:pt x="25" y="10"/>
                    </a:cubicBezTo>
                    <a:cubicBezTo>
                      <a:pt x="25" y="10"/>
                      <a:pt x="26" y="10"/>
                      <a:pt x="26" y="9"/>
                    </a:cubicBezTo>
                    <a:cubicBezTo>
                      <a:pt x="26" y="8"/>
                      <a:pt x="26" y="5"/>
                      <a:pt x="29" y="5"/>
                    </a:cubicBezTo>
                    <a:cubicBezTo>
                      <a:pt x="29" y="5"/>
                      <a:pt x="29" y="5"/>
                      <a:pt x="29" y="4"/>
                    </a:cubicBezTo>
                    <a:cubicBezTo>
                      <a:pt x="30" y="4"/>
                      <a:pt x="30" y="4"/>
                      <a:pt x="30" y="4"/>
                    </a:cubicBezTo>
                    <a:cubicBezTo>
                      <a:pt x="30" y="4"/>
                      <a:pt x="31" y="4"/>
                      <a:pt x="31" y="3"/>
                    </a:cubicBezTo>
                    <a:cubicBezTo>
                      <a:pt x="31" y="3"/>
                      <a:pt x="32" y="3"/>
                      <a:pt x="32" y="3"/>
                    </a:cubicBezTo>
                    <a:cubicBezTo>
                      <a:pt x="32" y="2"/>
                      <a:pt x="32" y="2"/>
                      <a:pt x="32" y="2"/>
                    </a:cubicBezTo>
                    <a:cubicBezTo>
                      <a:pt x="33" y="2"/>
                      <a:pt x="33" y="2"/>
                      <a:pt x="33" y="1"/>
                    </a:cubicBezTo>
                    <a:cubicBezTo>
                      <a:pt x="33" y="1"/>
                      <a:pt x="33" y="1"/>
                      <a:pt x="3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3" name="Freeform 1214"/>
              <p:cNvSpPr>
                <a:spLocks/>
              </p:cNvSpPr>
              <p:nvPr/>
            </p:nvSpPr>
            <p:spPr bwMode="auto">
              <a:xfrm>
                <a:off x="2760" y="3338"/>
                <a:ext cx="64" cy="62"/>
              </a:xfrm>
              <a:custGeom>
                <a:avLst/>
                <a:gdLst>
                  <a:gd name="T0" fmla="*/ 66 w 67"/>
                  <a:gd name="T1" fmla="*/ 0 h 65"/>
                  <a:gd name="T2" fmla="*/ 65 w 67"/>
                  <a:gd name="T3" fmla="*/ 1 h 65"/>
                  <a:gd name="T4" fmla="*/ 59 w 67"/>
                  <a:gd name="T5" fmla="*/ 5 h 65"/>
                  <a:gd name="T6" fmla="*/ 48 w 67"/>
                  <a:gd name="T7" fmla="*/ 4 h 65"/>
                  <a:gd name="T8" fmla="*/ 41 w 67"/>
                  <a:gd name="T9" fmla="*/ 3 h 65"/>
                  <a:gd name="T10" fmla="*/ 38 w 67"/>
                  <a:gd name="T11" fmla="*/ 3 h 65"/>
                  <a:gd name="T12" fmla="*/ 35 w 67"/>
                  <a:gd name="T13" fmla="*/ 3 h 65"/>
                  <a:gd name="T14" fmla="*/ 33 w 67"/>
                  <a:gd name="T15" fmla="*/ 3 h 65"/>
                  <a:gd name="T16" fmla="*/ 32 w 67"/>
                  <a:gd name="T17" fmla="*/ 3 h 65"/>
                  <a:gd name="T18" fmla="*/ 31 w 67"/>
                  <a:gd name="T19" fmla="*/ 4 h 65"/>
                  <a:gd name="T20" fmla="*/ 30 w 67"/>
                  <a:gd name="T21" fmla="*/ 5 h 65"/>
                  <a:gd name="T22" fmla="*/ 28 w 67"/>
                  <a:gd name="T23" fmla="*/ 6 h 65"/>
                  <a:gd name="T24" fmla="*/ 27 w 67"/>
                  <a:gd name="T25" fmla="*/ 7 h 65"/>
                  <a:gd name="T26" fmla="*/ 25 w 67"/>
                  <a:gd name="T27" fmla="*/ 8 h 65"/>
                  <a:gd name="T28" fmla="*/ 23 w 67"/>
                  <a:gd name="T29" fmla="*/ 8 h 65"/>
                  <a:gd name="T30" fmla="*/ 21 w 67"/>
                  <a:gd name="T31" fmla="*/ 9 h 65"/>
                  <a:gd name="T32" fmla="*/ 20 w 67"/>
                  <a:gd name="T33" fmla="*/ 9 h 65"/>
                  <a:gd name="T34" fmla="*/ 15 w 67"/>
                  <a:gd name="T35" fmla="*/ 12 h 65"/>
                  <a:gd name="T36" fmla="*/ 14 w 67"/>
                  <a:gd name="T37" fmla="*/ 12 h 65"/>
                  <a:gd name="T38" fmla="*/ 11 w 67"/>
                  <a:gd name="T39" fmla="*/ 12 h 65"/>
                  <a:gd name="T40" fmla="*/ 9 w 67"/>
                  <a:gd name="T41" fmla="*/ 12 h 65"/>
                  <a:gd name="T42" fmla="*/ 8 w 67"/>
                  <a:gd name="T43" fmla="*/ 14 h 65"/>
                  <a:gd name="T44" fmla="*/ 7 w 67"/>
                  <a:gd name="T45" fmla="*/ 16 h 65"/>
                  <a:gd name="T46" fmla="*/ 5 w 67"/>
                  <a:gd name="T47" fmla="*/ 19 h 65"/>
                  <a:gd name="T48" fmla="*/ 2 w 67"/>
                  <a:gd name="T49" fmla="*/ 23 h 65"/>
                  <a:gd name="T50" fmla="*/ 1 w 67"/>
                  <a:gd name="T51" fmla="*/ 24 h 65"/>
                  <a:gd name="T52" fmla="*/ 1 w 67"/>
                  <a:gd name="T53" fmla="*/ 25 h 65"/>
                  <a:gd name="T54" fmla="*/ 0 w 67"/>
                  <a:gd name="T55" fmla="*/ 26 h 65"/>
                  <a:gd name="T56" fmla="*/ 6 w 67"/>
                  <a:gd name="T57" fmla="*/ 38 h 65"/>
                  <a:gd name="T58" fmla="*/ 11 w 67"/>
                  <a:gd name="T59" fmla="*/ 39 h 65"/>
                  <a:gd name="T60" fmla="*/ 25 w 67"/>
                  <a:gd name="T61" fmla="*/ 44 h 65"/>
                  <a:gd name="T62" fmla="*/ 19 w 67"/>
                  <a:gd name="T63" fmla="*/ 46 h 65"/>
                  <a:gd name="T64" fmla="*/ 11 w 67"/>
                  <a:gd name="T65" fmla="*/ 47 h 65"/>
                  <a:gd name="T66" fmla="*/ 15 w 67"/>
                  <a:gd name="T67" fmla="*/ 55 h 65"/>
                  <a:gd name="T68" fmla="*/ 19 w 67"/>
                  <a:gd name="T69" fmla="*/ 60 h 65"/>
                  <a:gd name="T70" fmla="*/ 28 w 67"/>
                  <a:gd name="T71" fmla="*/ 65 h 65"/>
                  <a:gd name="T72" fmla="*/ 26 w 67"/>
                  <a:gd name="T73" fmla="*/ 55 h 65"/>
                  <a:gd name="T74" fmla="*/ 30 w 67"/>
                  <a:gd name="T75" fmla="*/ 54 h 65"/>
                  <a:gd name="T76" fmla="*/ 34 w 67"/>
                  <a:gd name="T77" fmla="*/ 54 h 65"/>
                  <a:gd name="T78" fmla="*/ 30 w 67"/>
                  <a:gd name="T79" fmla="*/ 53 h 65"/>
                  <a:gd name="T80" fmla="*/ 27 w 67"/>
                  <a:gd name="T81" fmla="*/ 48 h 65"/>
                  <a:gd name="T82" fmla="*/ 39 w 67"/>
                  <a:gd name="T83" fmla="*/ 47 h 65"/>
                  <a:gd name="T84" fmla="*/ 41 w 67"/>
                  <a:gd name="T85" fmla="*/ 43 h 65"/>
                  <a:gd name="T86" fmla="*/ 34 w 67"/>
                  <a:gd name="T87" fmla="*/ 41 h 65"/>
                  <a:gd name="T88" fmla="*/ 28 w 67"/>
                  <a:gd name="T89" fmla="*/ 40 h 65"/>
                  <a:gd name="T90" fmla="*/ 29 w 67"/>
                  <a:gd name="T91" fmla="*/ 34 h 65"/>
                  <a:gd name="T92" fmla="*/ 26 w 67"/>
                  <a:gd name="T93" fmla="*/ 26 h 65"/>
                  <a:gd name="T94" fmla="*/ 21 w 67"/>
                  <a:gd name="T95" fmla="*/ 16 h 65"/>
                  <a:gd name="T96" fmla="*/ 31 w 67"/>
                  <a:gd name="T97" fmla="*/ 16 h 65"/>
                  <a:gd name="T98" fmla="*/ 37 w 67"/>
                  <a:gd name="T99" fmla="*/ 16 h 65"/>
                  <a:gd name="T100" fmla="*/ 43 w 67"/>
                  <a:gd name="T101" fmla="*/ 7 h 65"/>
                  <a:gd name="T102" fmla="*/ 48 w 67"/>
                  <a:gd name="T103" fmla="*/ 10 h 65"/>
                  <a:gd name="T104" fmla="*/ 56 w 67"/>
                  <a:gd name="T105" fmla="*/ 6 h 65"/>
                  <a:gd name="T106" fmla="*/ 63 w 67"/>
                  <a:gd name="T107" fmla="*/ 9 h 65"/>
                  <a:gd name="T108" fmla="*/ 64 w 67"/>
                  <a:gd name="T109" fmla="*/ 8 h 65"/>
                  <a:gd name="T110" fmla="*/ 66 w 67"/>
                  <a:gd name="T111" fmla="*/ 4 h 65"/>
                  <a:gd name="T112" fmla="*/ 67 w 67"/>
                  <a:gd name="T113" fmla="*/ 1 h 65"/>
                  <a:gd name="T114" fmla="*/ 67 w 67"/>
                  <a:gd name="T11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 h="65">
                    <a:moveTo>
                      <a:pt x="67" y="0"/>
                    </a:moveTo>
                    <a:cubicBezTo>
                      <a:pt x="67" y="0"/>
                      <a:pt x="66" y="0"/>
                      <a:pt x="66" y="0"/>
                    </a:cubicBezTo>
                    <a:cubicBezTo>
                      <a:pt x="66" y="0"/>
                      <a:pt x="66" y="1"/>
                      <a:pt x="66" y="1"/>
                    </a:cubicBezTo>
                    <a:cubicBezTo>
                      <a:pt x="66" y="1"/>
                      <a:pt x="65" y="1"/>
                      <a:pt x="65" y="1"/>
                    </a:cubicBezTo>
                    <a:cubicBezTo>
                      <a:pt x="65" y="2"/>
                      <a:pt x="65" y="2"/>
                      <a:pt x="65" y="3"/>
                    </a:cubicBezTo>
                    <a:cubicBezTo>
                      <a:pt x="63" y="5"/>
                      <a:pt x="60" y="5"/>
                      <a:pt x="59" y="5"/>
                    </a:cubicBezTo>
                    <a:cubicBezTo>
                      <a:pt x="59" y="5"/>
                      <a:pt x="59" y="5"/>
                      <a:pt x="59" y="5"/>
                    </a:cubicBezTo>
                    <a:cubicBezTo>
                      <a:pt x="57" y="5"/>
                      <a:pt x="51" y="5"/>
                      <a:pt x="48" y="4"/>
                    </a:cubicBezTo>
                    <a:cubicBezTo>
                      <a:pt x="47" y="3"/>
                      <a:pt x="46" y="3"/>
                      <a:pt x="46" y="3"/>
                    </a:cubicBezTo>
                    <a:cubicBezTo>
                      <a:pt x="46" y="3"/>
                      <a:pt x="45" y="3"/>
                      <a:pt x="41" y="3"/>
                    </a:cubicBezTo>
                    <a:cubicBezTo>
                      <a:pt x="40" y="3"/>
                      <a:pt x="39" y="3"/>
                      <a:pt x="39" y="3"/>
                    </a:cubicBezTo>
                    <a:cubicBezTo>
                      <a:pt x="38" y="3"/>
                      <a:pt x="38" y="3"/>
                      <a:pt x="38" y="3"/>
                    </a:cubicBezTo>
                    <a:cubicBezTo>
                      <a:pt x="37" y="3"/>
                      <a:pt x="37" y="3"/>
                      <a:pt x="36" y="3"/>
                    </a:cubicBezTo>
                    <a:cubicBezTo>
                      <a:pt x="36" y="3"/>
                      <a:pt x="36" y="3"/>
                      <a:pt x="35" y="3"/>
                    </a:cubicBezTo>
                    <a:cubicBezTo>
                      <a:pt x="35" y="3"/>
                      <a:pt x="34" y="3"/>
                      <a:pt x="34" y="3"/>
                    </a:cubicBezTo>
                    <a:cubicBezTo>
                      <a:pt x="34" y="3"/>
                      <a:pt x="33" y="3"/>
                      <a:pt x="33" y="3"/>
                    </a:cubicBezTo>
                    <a:cubicBezTo>
                      <a:pt x="33" y="3"/>
                      <a:pt x="33" y="3"/>
                      <a:pt x="33" y="3"/>
                    </a:cubicBezTo>
                    <a:cubicBezTo>
                      <a:pt x="33" y="3"/>
                      <a:pt x="33" y="3"/>
                      <a:pt x="32" y="3"/>
                    </a:cubicBezTo>
                    <a:cubicBezTo>
                      <a:pt x="32" y="3"/>
                      <a:pt x="32" y="4"/>
                      <a:pt x="32" y="4"/>
                    </a:cubicBezTo>
                    <a:cubicBezTo>
                      <a:pt x="32" y="4"/>
                      <a:pt x="32" y="4"/>
                      <a:pt x="31" y="4"/>
                    </a:cubicBezTo>
                    <a:cubicBezTo>
                      <a:pt x="31" y="4"/>
                      <a:pt x="31" y="4"/>
                      <a:pt x="31" y="5"/>
                    </a:cubicBezTo>
                    <a:cubicBezTo>
                      <a:pt x="31" y="5"/>
                      <a:pt x="30" y="5"/>
                      <a:pt x="30" y="5"/>
                    </a:cubicBezTo>
                    <a:cubicBezTo>
                      <a:pt x="30" y="5"/>
                      <a:pt x="30" y="5"/>
                      <a:pt x="29" y="6"/>
                    </a:cubicBezTo>
                    <a:cubicBezTo>
                      <a:pt x="29" y="6"/>
                      <a:pt x="29" y="6"/>
                      <a:pt x="28" y="6"/>
                    </a:cubicBezTo>
                    <a:cubicBezTo>
                      <a:pt x="28" y="6"/>
                      <a:pt x="28" y="6"/>
                      <a:pt x="28" y="6"/>
                    </a:cubicBezTo>
                    <a:cubicBezTo>
                      <a:pt x="27" y="7"/>
                      <a:pt x="27" y="7"/>
                      <a:pt x="27" y="7"/>
                    </a:cubicBezTo>
                    <a:cubicBezTo>
                      <a:pt x="26" y="7"/>
                      <a:pt x="26" y="7"/>
                      <a:pt x="26" y="7"/>
                    </a:cubicBezTo>
                    <a:cubicBezTo>
                      <a:pt x="26" y="7"/>
                      <a:pt x="25" y="7"/>
                      <a:pt x="25" y="8"/>
                    </a:cubicBezTo>
                    <a:cubicBezTo>
                      <a:pt x="25" y="8"/>
                      <a:pt x="24" y="8"/>
                      <a:pt x="24" y="8"/>
                    </a:cubicBezTo>
                    <a:cubicBezTo>
                      <a:pt x="24" y="8"/>
                      <a:pt x="24" y="8"/>
                      <a:pt x="23" y="8"/>
                    </a:cubicBezTo>
                    <a:cubicBezTo>
                      <a:pt x="23" y="8"/>
                      <a:pt x="23" y="8"/>
                      <a:pt x="23" y="8"/>
                    </a:cubicBezTo>
                    <a:cubicBezTo>
                      <a:pt x="22" y="8"/>
                      <a:pt x="22" y="9"/>
                      <a:pt x="21" y="9"/>
                    </a:cubicBezTo>
                    <a:cubicBezTo>
                      <a:pt x="21" y="9"/>
                      <a:pt x="21" y="8"/>
                      <a:pt x="21" y="8"/>
                    </a:cubicBezTo>
                    <a:cubicBezTo>
                      <a:pt x="21" y="9"/>
                      <a:pt x="20" y="9"/>
                      <a:pt x="20" y="9"/>
                    </a:cubicBezTo>
                    <a:cubicBezTo>
                      <a:pt x="20" y="10"/>
                      <a:pt x="18" y="11"/>
                      <a:pt x="16" y="12"/>
                    </a:cubicBezTo>
                    <a:cubicBezTo>
                      <a:pt x="16" y="12"/>
                      <a:pt x="15" y="12"/>
                      <a:pt x="15" y="12"/>
                    </a:cubicBezTo>
                    <a:cubicBezTo>
                      <a:pt x="14" y="12"/>
                      <a:pt x="14" y="12"/>
                      <a:pt x="14" y="12"/>
                    </a:cubicBezTo>
                    <a:cubicBezTo>
                      <a:pt x="14" y="12"/>
                      <a:pt x="14" y="12"/>
                      <a:pt x="14" y="12"/>
                    </a:cubicBezTo>
                    <a:cubicBezTo>
                      <a:pt x="13" y="12"/>
                      <a:pt x="13" y="12"/>
                      <a:pt x="13" y="12"/>
                    </a:cubicBezTo>
                    <a:cubicBezTo>
                      <a:pt x="12" y="12"/>
                      <a:pt x="12" y="12"/>
                      <a:pt x="11" y="12"/>
                    </a:cubicBezTo>
                    <a:cubicBezTo>
                      <a:pt x="11" y="12"/>
                      <a:pt x="10" y="12"/>
                      <a:pt x="10" y="12"/>
                    </a:cubicBezTo>
                    <a:cubicBezTo>
                      <a:pt x="10" y="12"/>
                      <a:pt x="9" y="12"/>
                      <a:pt x="9" y="12"/>
                    </a:cubicBezTo>
                    <a:cubicBezTo>
                      <a:pt x="9" y="13"/>
                      <a:pt x="9" y="13"/>
                      <a:pt x="9" y="14"/>
                    </a:cubicBezTo>
                    <a:cubicBezTo>
                      <a:pt x="9" y="14"/>
                      <a:pt x="9" y="14"/>
                      <a:pt x="8" y="14"/>
                    </a:cubicBezTo>
                    <a:cubicBezTo>
                      <a:pt x="8" y="15"/>
                      <a:pt x="8" y="15"/>
                      <a:pt x="8" y="15"/>
                    </a:cubicBezTo>
                    <a:cubicBezTo>
                      <a:pt x="8" y="16"/>
                      <a:pt x="7" y="16"/>
                      <a:pt x="7" y="16"/>
                    </a:cubicBezTo>
                    <a:cubicBezTo>
                      <a:pt x="7" y="17"/>
                      <a:pt x="7" y="17"/>
                      <a:pt x="7" y="17"/>
                    </a:cubicBezTo>
                    <a:cubicBezTo>
                      <a:pt x="6" y="18"/>
                      <a:pt x="6" y="18"/>
                      <a:pt x="5" y="19"/>
                    </a:cubicBezTo>
                    <a:cubicBezTo>
                      <a:pt x="5" y="19"/>
                      <a:pt x="5" y="19"/>
                      <a:pt x="5" y="20"/>
                    </a:cubicBezTo>
                    <a:cubicBezTo>
                      <a:pt x="5" y="21"/>
                      <a:pt x="4" y="23"/>
                      <a:pt x="2" y="23"/>
                    </a:cubicBezTo>
                    <a:cubicBezTo>
                      <a:pt x="1" y="23"/>
                      <a:pt x="1" y="24"/>
                      <a:pt x="1" y="24"/>
                    </a:cubicBezTo>
                    <a:cubicBezTo>
                      <a:pt x="1" y="24"/>
                      <a:pt x="1" y="24"/>
                      <a:pt x="1" y="24"/>
                    </a:cubicBezTo>
                    <a:cubicBezTo>
                      <a:pt x="1" y="24"/>
                      <a:pt x="1" y="24"/>
                      <a:pt x="1" y="25"/>
                    </a:cubicBezTo>
                    <a:cubicBezTo>
                      <a:pt x="1" y="25"/>
                      <a:pt x="1" y="25"/>
                      <a:pt x="1" y="25"/>
                    </a:cubicBezTo>
                    <a:cubicBezTo>
                      <a:pt x="1" y="25"/>
                      <a:pt x="1" y="26"/>
                      <a:pt x="1" y="26"/>
                    </a:cubicBezTo>
                    <a:cubicBezTo>
                      <a:pt x="1" y="26"/>
                      <a:pt x="1" y="26"/>
                      <a:pt x="0" y="26"/>
                    </a:cubicBezTo>
                    <a:cubicBezTo>
                      <a:pt x="0" y="26"/>
                      <a:pt x="0" y="26"/>
                      <a:pt x="0" y="26"/>
                    </a:cubicBezTo>
                    <a:cubicBezTo>
                      <a:pt x="4" y="28"/>
                      <a:pt x="7" y="33"/>
                      <a:pt x="6" y="38"/>
                    </a:cubicBezTo>
                    <a:cubicBezTo>
                      <a:pt x="6" y="38"/>
                      <a:pt x="6" y="39"/>
                      <a:pt x="7" y="39"/>
                    </a:cubicBezTo>
                    <a:cubicBezTo>
                      <a:pt x="8" y="40"/>
                      <a:pt x="10" y="40"/>
                      <a:pt x="11" y="39"/>
                    </a:cubicBezTo>
                    <a:cubicBezTo>
                      <a:pt x="12" y="38"/>
                      <a:pt x="13" y="37"/>
                      <a:pt x="15" y="37"/>
                    </a:cubicBezTo>
                    <a:cubicBezTo>
                      <a:pt x="19" y="37"/>
                      <a:pt x="25" y="41"/>
                      <a:pt x="25" y="44"/>
                    </a:cubicBezTo>
                    <a:cubicBezTo>
                      <a:pt x="25" y="45"/>
                      <a:pt x="24" y="46"/>
                      <a:pt x="22" y="46"/>
                    </a:cubicBezTo>
                    <a:cubicBezTo>
                      <a:pt x="21" y="46"/>
                      <a:pt x="20" y="46"/>
                      <a:pt x="19" y="46"/>
                    </a:cubicBezTo>
                    <a:cubicBezTo>
                      <a:pt x="16" y="46"/>
                      <a:pt x="13" y="45"/>
                      <a:pt x="12" y="46"/>
                    </a:cubicBezTo>
                    <a:cubicBezTo>
                      <a:pt x="11" y="47"/>
                      <a:pt x="11" y="47"/>
                      <a:pt x="11" y="47"/>
                    </a:cubicBezTo>
                    <a:cubicBezTo>
                      <a:pt x="11" y="47"/>
                      <a:pt x="12" y="48"/>
                      <a:pt x="13" y="49"/>
                    </a:cubicBezTo>
                    <a:cubicBezTo>
                      <a:pt x="14" y="50"/>
                      <a:pt x="16" y="52"/>
                      <a:pt x="15" y="55"/>
                    </a:cubicBezTo>
                    <a:cubicBezTo>
                      <a:pt x="15" y="56"/>
                      <a:pt x="15" y="57"/>
                      <a:pt x="16" y="58"/>
                    </a:cubicBezTo>
                    <a:cubicBezTo>
                      <a:pt x="17" y="59"/>
                      <a:pt x="18" y="60"/>
                      <a:pt x="19" y="60"/>
                    </a:cubicBezTo>
                    <a:cubicBezTo>
                      <a:pt x="21" y="60"/>
                      <a:pt x="24" y="62"/>
                      <a:pt x="26" y="63"/>
                    </a:cubicBezTo>
                    <a:cubicBezTo>
                      <a:pt x="26" y="64"/>
                      <a:pt x="27" y="64"/>
                      <a:pt x="28" y="65"/>
                    </a:cubicBezTo>
                    <a:cubicBezTo>
                      <a:pt x="27" y="64"/>
                      <a:pt x="27" y="62"/>
                      <a:pt x="26" y="61"/>
                    </a:cubicBezTo>
                    <a:cubicBezTo>
                      <a:pt x="25" y="58"/>
                      <a:pt x="25" y="56"/>
                      <a:pt x="26" y="55"/>
                    </a:cubicBezTo>
                    <a:cubicBezTo>
                      <a:pt x="26" y="54"/>
                      <a:pt x="27" y="53"/>
                      <a:pt x="28" y="53"/>
                    </a:cubicBezTo>
                    <a:cubicBezTo>
                      <a:pt x="29" y="53"/>
                      <a:pt x="29" y="54"/>
                      <a:pt x="30" y="54"/>
                    </a:cubicBezTo>
                    <a:cubicBezTo>
                      <a:pt x="31" y="54"/>
                      <a:pt x="32" y="54"/>
                      <a:pt x="33" y="54"/>
                    </a:cubicBezTo>
                    <a:cubicBezTo>
                      <a:pt x="33" y="54"/>
                      <a:pt x="33" y="54"/>
                      <a:pt x="34" y="54"/>
                    </a:cubicBezTo>
                    <a:cubicBezTo>
                      <a:pt x="34" y="54"/>
                      <a:pt x="32" y="53"/>
                      <a:pt x="30" y="53"/>
                    </a:cubicBezTo>
                    <a:cubicBezTo>
                      <a:pt x="30" y="53"/>
                      <a:pt x="30" y="53"/>
                      <a:pt x="30" y="53"/>
                    </a:cubicBezTo>
                    <a:cubicBezTo>
                      <a:pt x="28" y="53"/>
                      <a:pt x="27" y="52"/>
                      <a:pt x="27" y="51"/>
                    </a:cubicBezTo>
                    <a:cubicBezTo>
                      <a:pt x="26" y="51"/>
                      <a:pt x="26" y="49"/>
                      <a:pt x="27" y="48"/>
                    </a:cubicBezTo>
                    <a:cubicBezTo>
                      <a:pt x="28" y="46"/>
                      <a:pt x="32" y="45"/>
                      <a:pt x="35" y="47"/>
                    </a:cubicBezTo>
                    <a:cubicBezTo>
                      <a:pt x="37" y="48"/>
                      <a:pt x="38" y="48"/>
                      <a:pt x="39" y="47"/>
                    </a:cubicBezTo>
                    <a:cubicBezTo>
                      <a:pt x="40" y="46"/>
                      <a:pt x="41" y="46"/>
                      <a:pt x="41" y="46"/>
                    </a:cubicBezTo>
                    <a:cubicBezTo>
                      <a:pt x="41" y="45"/>
                      <a:pt x="42" y="44"/>
                      <a:pt x="41" y="43"/>
                    </a:cubicBezTo>
                    <a:cubicBezTo>
                      <a:pt x="41" y="42"/>
                      <a:pt x="40" y="41"/>
                      <a:pt x="38" y="41"/>
                    </a:cubicBezTo>
                    <a:cubicBezTo>
                      <a:pt x="36" y="40"/>
                      <a:pt x="35" y="40"/>
                      <a:pt x="34" y="41"/>
                    </a:cubicBezTo>
                    <a:cubicBezTo>
                      <a:pt x="34" y="42"/>
                      <a:pt x="33" y="42"/>
                      <a:pt x="31" y="42"/>
                    </a:cubicBezTo>
                    <a:cubicBezTo>
                      <a:pt x="30" y="42"/>
                      <a:pt x="29" y="41"/>
                      <a:pt x="28" y="40"/>
                    </a:cubicBezTo>
                    <a:cubicBezTo>
                      <a:pt x="27" y="39"/>
                      <a:pt x="26" y="38"/>
                      <a:pt x="26" y="36"/>
                    </a:cubicBezTo>
                    <a:cubicBezTo>
                      <a:pt x="26" y="35"/>
                      <a:pt x="28" y="34"/>
                      <a:pt x="29" y="34"/>
                    </a:cubicBezTo>
                    <a:cubicBezTo>
                      <a:pt x="30" y="33"/>
                      <a:pt x="31" y="33"/>
                      <a:pt x="31" y="33"/>
                    </a:cubicBezTo>
                    <a:cubicBezTo>
                      <a:pt x="31" y="31"/>
                      <a:pt x="28" y="28"/>
                      <a:pt x="26" y="26"/>
                    </a:cubicBezTo>
                    <a:cubicBezTo>
                      <a:pt x="24" y="24"/>
                      <a:pt x="23" y="23"/>
                      <a:pt x="22" y="21"/>
                    </a:cubicBezTo>
                    <a:cubicBezTo>
                      <a:pt x="20" y="19"/>
                      <a:pt x="21" y="17"/>
                      <a:pt x="21" y="16"/>
                    </a:cubicBezTo>
                    <a:cubicBezTo>
                      <a:pt x="22" y="15"/>
                      <a:pt x="24" y="14"/>
                      <a:pt x="27" y="14"/>
                    </a:cubicBezTo>
                    <a:cubicBezTo>
                      <a:pt x="29" y="14"/>
                      <a:pt x="30" y="15"/>
                      <a:pt x="31" y="16"/>
                    </a:cubicBezTo>
                    <a:cubicBezTo>
                      <a:pt x="32" y="17"/>
                      <a:pt x="35" y="18"/>
                      <a:pt x="37" y="17"/>
                    </a:cubicBezTo>
                    <a:cubicBezTo>
                      <a:pt x="37" y="16"/>
                      <a:pt x="37" y="16"/>
                      <a:pt x="37" y="16"/>
                    </a:cubicBezTo>
                    <a:cubicBezTo>
                      <a:pt x="36" y="14"/>
                      <a:pt x="35" y="10"/>
                      <a:pt x="40" y="8"/>
                    </a:cubicBezTo>
                    <a:cubicBezTo>
                      <a:pt x="41" y="8"/>
                      <a:pt x="42" y="7"/>
                      <a:pt x="43" y="7"/>
                    </a:cubicBezTo>
                    <a:cubicBezTo>
                      <a:pt x="46" y="7"/>
                      <a:pt x="47" y="9"/>
                      <a:pt x="48" y="10"/>
                    </a:cubicBezTo>
                    <a:cubicBezTo>
                      <a:pt x="48" y="10"/>
                      <a:pt x="48" y="10"/>
                      <a:pt x="48" y="10"/>
                    </a:cubicBezTo>
                    <a:cubicBezTo>
                      <a:pt x="48" y="10"/>
                      <a:pt x="48" y="10"/>
                      <a:pt x="48" y="9"/>
                    </a:cubicBezTo>
                    <a:cubicBezTo>
                      <a:pt x="50" y="8"/>
                      <a:pt x="52" y="6"/>
                      <a:pt x="56" y="6"/>
                    </a:cubicBezTo>
                    <a:cubicBezTo>
                      <a:pt x="59" y="6"/>
                      <a:pt x="61" y="7"/>
                      <a:pt x="63" y="9"/>
                    </a:cubicBezTo>
                    <a:cubicBezTo>
                      <a:pt x="63" y="9"/>
                      <a:pt x="63" y="9"/>
                      <a:pt x="63" y="9"/>
                    </a:cubicBezTo>
                    <a:cubicBezTo>
                      <a:pt x="63" y="9"/>
                      <a:pt x="64" y="8"/>
                      <a:pt x="64" y="8"/>
                    </a:cubicBezTo>
                    <a:cubicBezTo>
                      <a:pt x="64" y="8"/>
                      <a:pt x="64" y="8"/>
                      <a:pt x="64" y="8"/>
                    </a:cubicBezTo>
                    <a:cubicBezTo>
                      <a:pt x="64" y="8"/>
                      <a:pt x="64" y="8"/>
                      <a:pt x="64" y="8"/>
                    </a:cubicBezTo>
                    <a:cubicBezTo>
                      <a:pt x="64" y="6"/>
                      <a:pt x="65" y="5"/>
                      <a:pt x="66" y="4"/>
                    </a:cubicBezTo>
                    <a:cubicBezTo>
                      <a:pt x="67" y="3"/>
                      <a:pt x="67" y="3"/>
                      <a:pt x="67" y="2"/>
                    </a:cubicBezTo>
                    <a:cubicBezTo>
                      <a:pt x="67" y="2"/>
                      <a:pt x="67" y="1"/>
                      <a:pt x="67" y="1"/>
                    </a:cubicBezTo>
                    <a:cubicBezTo>
                      <a:pt x="67" y="1"/>
                      <a:pt x="67" y="1"/>
                      <a:pt x="67" y="1"/>
                    </a:cubicBezTo>
                    <a:cubicBezTo>
                      <a:pt x="67" y="0"/>
                      <a:pt x="67" y="0"/>
                      <a:pt x="67" y="0"/>
                    </a:cubicBezTo>
                    <a:cubicBezTo>
                      <a:pt x="67" y="0"/>
                      <a:pt x="67" y="0"/>
                      <a:pt x="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4" name="Freeform 1215"/>
              <p:cNvSpPr>
                <a:spLocks/>
              </p:cNvSpPr>
              <p:nvPr/>
            </p:nvSpPr>
            <p:spPr bwMode="auto">
              <a:xfrm>
                <a:off x="2433" y="3161"/>
                <a:ext cx="43" cy="40"/>
              </a:xfrm>
              <a:custGeom>
                <a:avLst/>
                <a:gdLst>
                  <a:gd name="T0" fmla="*/ 20 w 45"/>
                  <a:gd name="T1" fmla="*/ 1 h 42"/>
                  <a:gd name="T2" fmla="*/ 15 w 45"/>
                  <a:gd name="T3" fmla="*/ 3 h 42"/>
                  <a:gd name="T4" fmla="*/ 7 w 45"/>
                  <a:gd name="T5" fmla="*/ 3 h 42"/>
                  <a:gd name="T6" fmla="*/ 3 w 45"/>
                  <a:gd name="T7" fmla="*/ 3 h 42"/>
                  <a:gd name="T8" fmla="*/ 4 w 45"/>
                  <a:gd name="T9" fmla="*/ 3 h 42"/>
                  <a:gd name="T10" fmla="*/ 5 w 45"/>
                  <a:gd name="T11" fmla="*/ 11 h 42"/>
                  <a:gd name="T12" fmla="*/ 4 w 45"/>
                  <a:gd name="T13" fmla="*/ 12 h 42"/>
                  <a:gd name="T14" fmla="*/ 6 w 45"/>
                  <a:gd name="T15" fmla="*/ 14 h 42"/>
                  <a:gd name="T16" fmla="*/ 10 w 45"/>
                  <a:gd name="T17" fmla="*/ 16 h 42"/>
                  <a:gd name="T18" fmla="*/ 12 w 45"/>
                  <a:gd name="T19" fmla="*/ 20 h 42"/>
                  <a:gd name="T20" fmla="*/ 10 w 45"/>
                  <a:gd name="T21" fmla="*/ 24 h 42"/>
                  <a:gd name="T22" fmla="*/ 8 w 45"/>
                  <a:gd name="T23" fmla="*/ 27 h 42"/>
                  <a:gd name="T24" fmla="*/ 2 w 45"/>
                  <a:gd name="T25" fmla="*/ 34 h 42"/>
                  <a:gd name="T26" fmla="*/ 0 w 45"/>
                  <a:gd name="T27" fmla="*/ 35 h 42"/>
                  <a:gd name="T28" fmla="*/ 1 w 45"/>
                  <a:gd name="T29" fmla="*/ 37 h 42"/>
                  <a:gd name="T30" fmla="*/ 9 w 45"/>
                  <a:gd name="T31" fmla="*/ 42 h 42"/>
                  <a:gd name="T32" fmla="*/ 27 w 45"/>
                  <a:gd name="T33" fmla="*/ 34 h 42"/>
                  <a:gd name="T34" fmla="*/ 34 w 45"/>
                  <a:gd name="T35" fmla="*/ 31 h 42"/>
                  <a:gd name="T36" fmla="*/ 37 w 45"/>
                  <a:gd name="T37" fmla="*/ 31 h 42"/>
                  <a:gd name="T38" fmla="*/ 39 w 45"/>
                  <a:gd name="T39" fmla="*/ 32 h 42"/>
                  <a:gd name="T40" fmla="*/ 39 w 45"/>
                  <a:gd name="T41" fmla="*/ 32 h 42"/>
                  <a:gd name="T42" fmla="*/ 42 w 45"/>
                  <a:gd name="T43" fmla="*/ 31 h 42"/>
                  <a:gd name="T44" fmla="*/ 41 w 45"/>
                  <a:gd name="T45" fmla="*/ 7 h 42"/>
                  <a:gd name="T46" fmla="*/ 40 w 45"/>
                  <a:gd name="T47" fmla="*/ 6 h 42"/>
                  <a:gd name="T48" fmla="*/ 39 w 45"/>
                  <a:gd name="T49" fmla="*/ 5 h 42"/>
                  <a:gd name="T50" fmla="*/ 39 w 45"/>
                  <a:gd name="T51" fmla="*/ 4 h 42"/>
                  <a:gd name="T52" fmla="*/ 37 w 45"/>
                  <a:gd name="T53" fmla="*/ 3 h 42"/>
                  <a:gd name="T54" fmla="*/ 35 w 45"/>
                  <a:gd name="T55" fmla="*/ 1 h 42"/>
                  <a:gd name="T56" fmla="*/ 34 w 45"/>
                  <a:gd name="T57" fmla="*/ 4 h 42"/>
                  <a:gd name="T58" fmla="*/ 31 w 45"/>
                  <a:gd name="T59" fmla="*/ 7 h 42"/>
                  <a:gd name="T60" fmla="*/ 27 w 45"/>
                  <a:gd name="T61" fmla="*/ 5 h 42"/>
                  <a:gd name="T62" fmla="*/ 25 w 45"/>
                  <a:gd name="T63" fmla="*/ 4 h 42"/>
                  <a:gd name="T64" fmla="*/ 22 w 45"/>
                  <a:gd name="T65" fmla="*/ 2 h 42"/>
                  <a:gd name="T66" fmla="*/ 22 w 45"/>
                  <a:gd name="T67" fmla="*/ 0 h 42"/>
                  <a:gd name="T68" fmla="*/ 22 w 45"/>
                  <a:gd name="T69" fmla="*/ 0 h 42"/>
                  <a:gd name="T70" fmla="*/ 20 w 45"/>
                  <a:gd name="T71"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42">
                    <a:moveTo>
                      <a:pt x="20" y="1"/>
                    </a:moveTo>
                    <a:cubicBezTo>
                      <a:pt x="18" y="1"/>
                      <a:pt x="17" y="2"/>
                      <a:pt x="15" y="3"/>
                    </a:cubicBezTo>
                    <a:cubicBezTo>
                      <a:pt x="13" y="4"/>
                      <a:pt x="10" y="4"/>
                      <a:pt x="7" y="3"/>
                    </a:cubicBezTo>
                    <a:cubicBezTo>
                      <a:pt x="6" y="3"/>
                      <a:pt x="4" y="3"/>
                      <a:pt x="3" y="3"/>
                    </a:cubicBezTo>
                    <a:cubicBezTo>
                      <a:pt x="4" y="3"/>
                      <a:pt x="4" y="3"/>
                      <a:pt x="4" y="3"/>
                    </a:cubicBezTo>
                    <a:cubicBezTo>
                      <a:pt x="5" y="5"/>
                      <a:pt x="8" y="7"/>
                      <a:pt x="5" y="11"/>
                    </a:cubicBezTo>
                    <a:cubicBezTo>
                      <a:pt x="4" y="12"/>
                      <a:pt x="4" y="12"/>
                      <a:pt x="4" y="12"/>
                    </a:cubicBezTo>
                    <a:cubicBezTo>
                      <a:pt x="4" y="12"/>
                      <a:pt x="5" y="13"/>
                      <a:pt x="6" y="14"/>
                    </a:cubicBezTo>
                    <a:cubicBezTo>
                      <a:pt x="7" y="14"/>
                      <a:pt x="8" y="15"/>
                      <a:pt x="10" y="16"/>
                    </a:cubicBezTo>
                    <a:cubicBezTo>
                      <a:pt x="11" y="17"/>
                      <a:pt x="12" y="19"/>
                      <a:pt x="12" y="20"/>
                    </a:cubicBezTo>
                    <a:cubicBezTo>
                      <a:pt x="12" y="22"/>
                      <a:pt x="11" y="23"/>
                      <a:pt x="10" y="24"/>
                    </a:cubicBezTo>
                    <a:cubicBezTo>
                      <a:pt x="8" y="26"/>
                      <a:pt x="8" y="26"/>
                      <a:pt x="8" y="27"/>
                    </a:cubicBezTo>
                    <a:cubicBezTo>
                      <a:pt x="8" y="31"/>
                      <a:pt x="4" y="33"/>
                      <a:pt x="2" y="34"/>
                    </a:cubicBezTo>
                    <a:cubicBezTo>
                      <a:pt x="1" y="34"/>
                      <a:pt x="0" y="35"/>
                      <a:pt x="0" y="35"/>
                    </a:cubicBezTo>
                    <a:cubicBezTo>
                      <a:pt x="0" y="35"/>
                      <a:pt x="0" y="36"/>
                      <a:pt x="1" y="37"/>
                    </a:cubicBezTo>
                    <a:cubicBezTo>
                      <a:pt x="2" y="39"/>
                      <a:pt x="6" y="42"/>
                      <a:pt x="9" y="42"/>
                    </a:cubicBezTo>
                    <a:cubicBezTo>
                      <a:pt x="13" y="42"/>
                      <a:pt x="22" y="39"/>
                      <a:pt x="27" y="34"/>
                    </a:cubicBezTo>
                    <a:cubicBezTo>
                      <a:pt x="30" y="32"/>
                      <a:pt x="32" y="31"/>
                      <a:pt x="34" y="31"/>
                    </a:cubicBezTo>
                    <a:cubicBezTo>
                      <a:pt x="35" y="31"/>
                      <a:pt x="36" y="31"/>
                      <a:pt x="37" y="31"/>
                    </a:cubicBezTo>
                    <a:cubicBezTo>
                      <a:pt x="38" y="31"/>
                      <a:pt x="38" y="32"/>
                      <a:pt x="39" y="32"/>
                    </a:cubicBezTo>
                    <a:cubicBezTo>
                      <a:pt x="39" y="32"/>
                      <a:pt x="39" y="32"/>
                      <a:pt x="39" y="32"/>
                    </a:cubicBezTo>
                    <a:cubicBezTo>
                      <a:pt x="40" y="32"/>
                      <a:pt x="41" y="31"/>
                      <a:pt x="42" y="31"/>
                    </a:cubicBezTo>
                    <a:cubicBezTo>
                      <a:pt x="45" y="29"/>
                      <a:pt x="43" y="12"/>
                      <a:pt x="41" y="7"/>
                    </a:cubicBezTo>
                    <a:cubicBezTo>
                      <a:pt x="40" y="7"/>
                      <a:pt x="40" y="6"/>
                      <a:pt x="40" y="6"/>
                    </a:cubicBezTo>
                    <a:cubicBezTo>
                      <a:pt x="40" y="5"/>
                      <a:pt x="40" y="5"/>
                      <a:pt x="39" y="5"/>
                    </a:cubicBezTo>
                    <a:cubicBezTo>
                      <a:pt x="39" y="5"/>
                      <a:pt x="39" y="5"/>
                      <a:pt x="39" y="4"/>
                    </a:cubicBezTo>
                    <a:cubicBezTo>
                      <a:pt x="38" y="4"/>
                      <a:pt x="38" y="3"/>
                      <a:pt x="37" y="3"/>
                    </a:cubicBezTo>
                    <a:cubicBezTo>
                      <a:pt x="36" y="1"/>
                      <a:pt x="35" y="1"/>
                      <a:pt x="35" y="1"/>
                    </a:cubicBezTo>
                    <a:cubicBezTo>
                      <a:pt x="35" y="1"/>
                      <a:pt x="34" y="2"/>
                      <a:pt x="34" y="4"/>
                    </a:cubicBezTo>
                    <a:cubicBezTo>
                      <a:pt x="34" y="6"/>
                      <a:pt x="32" y="7"/>
                      <a:pt x="31" y="7"/>
                    </a:cubicBezTo>
                    <a:cubicBezTo>
                      <a:pt x="30" y="7"/>
                      <a:pt x="28" y="6"/>
                      <a:pt x="27" y="5"/>
                    </a:cubicBezTo>
                    <a:cubicBezTo>
                      <a:pt x="26" y="5"/>
                      <a:pt x="25" y="4"/>
                      <a:pt x="25" y="4"/>
                    </a:cubicBezTo>
                    <a:cubicBezTo>
                      <a:pt x="23" y="4"/>
                      <a:pt x="22" y="3"/>
                      <a:pt x="22" y="2"/>
                    </a:cubicBezTo>
                    <a:cubicBezTo>
                      <a:pt x="22" y="1"/>
                      <a:pt x="22" y="1"/>
                      <a:pt x="22" y="0"/>
                    </a:cubicBezTo>
                    <a:cubicBezTo>
                      <a:pt x="22" y="0"/>
                      <a:pt x="22" y="0"/>
                      <a:pt x="22" y="0"/>
                    </a:cubicBezTo>
                    <a:cubicBezTo>
                      <a:pt x="21" y="0"/>
                      <a:pt x="21" y="1"/>
                      <a:pt x="2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5" name="Freeform 1216"/>
              <p:cNvSpPr>
                <a:spLocks/>
              </p:cNvSpPr>
              <p:nvPr/>
            </p:nvSpPr>
            <p:spPr bwMode="auto">
              <a:xfrm>
                <a:off x="2458" y="3148"/>
                <a:ext cx="23" cy="15"/>
              </a:xfrm>
              <a:custGeom>
                <a:avLst/>
                <a:gdLst>
                  <a:gd name="T0" fmla="*/ 24 w 24"/>
                  <a:gd name="T1" fmla="*/ 11 h 15"/>
                  <a:gd name="T2" fmla="*/ 24 w 24"/>
                  <a:gd name="T3" fmla="*/ 10 h 15"/>
                  <a:gd name="T4" fmla="*/ 17 w 24"/>
                  <a:gd name="T5" fmla="*/ 1 h 15"/>
                  <a:gd name="T6" fmla="*/ 11 w 24"/>
                  <a:gd name="T7" fmla="*/ 2 h 15"/>
                  <a:gd name="T8" fmla="*/ 6 w 24"/>
                  <a:gd name="T9" fmla="*/ 4 h 15"/>
                  <a:gd name="T10" fmla="*/ 6 w 24"/>
                  <a:gd name="T11" fmla="*/ 4 h 15"/>
                  <a:gd name="T12" fmla="*/ 6 w 24"/>
                  <a:gd name="T13" fmla="*/ 5 h 15"/>
                  <a:gd name="T14" fmla="*/ 5 w 24"/>
                  <a:gd name="T15" fmla="*/ 6 h 15"/>
                  <a:gd name="T16" fmla="*/ 5 w 24"/>
                  <a:gd name="T17" fmla="*/ 7 h 15"/>
                  <a:gd name="T18" fmla="*/ 4 w 24"/>
                  <a:gd name="T19" fmla="*/ 8 h 15"/>
                  <a:gd name="T20" fmla="*/ 4 w 24"/>
                  <a:gd name="T21" fmla="*/ 9 h 15"/>
                  <a:gd name="T22" fmla="*/ 3 w 24"/>
                  <a:gd name="T23" fmla="*/ 10 h 15"/>
                  <a:gd name="T24" fmla="*/ 0 w 24"/>
                  <a:gd name="T25" fmla="*/ 13 h 15"/>
                  <a:gd name="T26" fmla="*/ 3 w 24"/>
                  <a:gd name="T27" fmla="*/ 15 h 15"/>
                  <a:gd name="T28" fmla="*/ 4 w 24"/>
                  <a:gd name="T29" fmla="*/ 15 h 15"/>
                  <a:gd name="T30" fmla="*/ 5 w 24"/>
                  <a:gd name="T31" fmla="*/ 13 h 15"/>
                  <a:gd name="T32" fmla="*/ 14 w 24"/>
                  <a:gd name="T33" fmla="*/ 13 h 15"/>
                  <a:gd name="T34" fmla="*/ 16 w 24"/>
                  <a:gd name="T35" fmla="*/ 15 h 15"/>
                  <a:gd name="T36" fmla="*/ 16 w 24"/>
                  <a:gd name="T37" fmla="*/ 15 h 15"/>
                  <a:gd name="T38" fmla="*/ 19 w 24"/>
                  <a:gd name="T39" fmla="*/ 13 h 15"/>
                  <a:gd name="T40" fmla="*/ 24 w 24"/>
                  <a:gd name="T4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5">
                    <a:moveTo>
                      <a:pt x="24" y="11"/>
                    </a:moveTo>
                    <a:cubicBezTo>
                      <a:pt x="24" y="11"/>
                      <a:pt x="24" y="10"/>
                      <a:pt x="24" y="10"/>
                    </a:cubicBezTo>
                    <a:cubicBezTo>
                      <a:pt x="24" y="8"/>
                      <a:pt x="20" y="4"/>
                      <a:pt x="17" y="1"/>
                    </a:cubicBezTo>
                    <a:cubicBezTo>
                      <a:pt x="16" y="0"/>
                      <a:pt x="13" y="1"/>
                      <a:pt x="11" y="2"/>
                    </a:cubicBezTo>
                    <a:cubicBezTo>
                      <a:pt x="9" y="3"/>
                      <a:pt x="8" y="4"/>
                      <a:pt x="6" y="4"/>
                    </a:cubicBezTo>
                    <a:cubicBezTo>
                      <a:pt x="6" y="4"/>
                      <a:pt x="6" y="4"/>
                      <a:pt x="6" y="4"/>
                    </a:cubicBezTo>
                    <a:cubicBezTo>
                      <a:pt x="6" y="4"/>
                      <a:pt x="6" y="4"/>
                      <a:pt x="6" y="5"/>
                    </a:cubicBezTo>
                    <a:cubicBezTo>
                      <a:pt x="6" y="5"/>
                      <a:pt x="6" y="6"/>
                      <a:pt x="5" y="6"/>
                    </a:cubicBezTo>
                    <a:cubicBezTo>
                      <a:pt x="5" y="6"/>
                      <a:pt x="5" y="6"/>
                      <a:pt x="5" y="7"/>
                    </a:cubicBezTo>
                    <a:cubicBezTo>
                      <a:pt x="5" y="7"/>
                      <a:pt x="5" y="8"/>
                      <a:pt x="4" y="8"/>
                    </a:cubicBezTo>
                    <a:cubicBezTo>
                      <a:pt x="4" y="8"/>
                      <a:pt x="4" y="8"/>
                      <a:pt x="4" y="9"/>
                    </a:cubicBezTo>
                    <a:cubicBezTo>
                      <a:pt x="4" y="9"/>
                      <a:pt x="3" y="10"/>
                      <a:pt x="3" y="10"/>
                    </a:cubicBezTo>
                    <a:cubicBezTo>
                      <a:pt x="2" y="11"/>
                      <a:pt x="1" y="12"/>
                      <a:pt x="0" y="13"/>
                    </a:cubicBezTo>
                    <a:cubicBezTo>
                      <a:pt x="1" y="14"/>
                      <a:pt x="2" y="14"/>
                      <a:pt x="3" y="15"/>
                    </a:cubicBezTo>
                    <a:cubicBezTo>
                      <a:pt x="3" y="15"/>
                      <a:pt x="4" y="15"/>
                      <a:pt x="4" y="15"/>
                    </a:cubicBezTo>
                    <a:cubicBezTo>
                      <a:pt x="5" y="14"/>
                      <a:pt x="5" y="14"/>
                      <a:pt x="5" y="13"/>
                    </a:cubicBezTo>
                    <a:cubicBezTo>
                      <a:pt x="7" y="9"/>
                      <a:pt x="11" y="9"/>
                      <a:pt x="14" y="13"/>
                    </a:cubicBezTo>
                    <a:cubicBezTo>
                      <a:pt x="15" y="14"/>
                      <a:pt x="15" y="14"/>
                      <a:pt x="16" y="15"/>
                    </a:cubicBezTo>
                    <a:cubicBezTo>
                      <a:pt x="16" y="15"/>
                      <a:pt x="16" y="15"/>
                      <a:pt x="16" y="15"/>
                    </a:cubicBezTo>
                    <a:cubicBezTo>
                      <a:pt x="17" y="14"/>
                      <a:pt x="18" y="14"/>
                      <a:pt x="19" y="13"/>
                    </a:cubicBezTo>
                    <a:cubicBezTo>
                      <a:pt x="21" y="13"/>
                      <a:pt x="23" y="12"/>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6" name="Freeform 1217"/>
              <p:cNvSpPr>
                <a:spLocks/>
              </p:cNvSpPr>
              <p:nvPr/>
            </p:nvSpPr>
            <p:spPr bwMode="auto">
              <a:xfrm>
                <a:off x="2477" y="3096"/>
                <a:ext cx="84" cy="125"/>
              </a:xfrm>
              <a:custGeom>
                <a:avLst/>
                <a:gdLst>
                  <a:gd name="T0" fmla="*/ 4 w 88"/>
                  <a:gd name="T1" fmla="*/ 27 h 130"/>
                  <a:gd name="T2" fmla="*/ 2 w 88"/>
                  <a:gd name="T3" fmla="*/ 33 h 130"/>
                  <a:gd name="T4" fmla="*/ 5 w 88"/>
                  <a:gd name="T5" fmla="*/ 40 h 130"/>
                  <a:gd name="T6" fmla="*/ 7 w 88"/>
                  <a:gd name="T7" fmla="*/ 46 h 130"/>
                  <a:gd name="T8" fmla="*/ 11 w 88"/>
                  <a:gd name="T9" fmla="*/ 42 h 130"/>
                  <a:gd name="T10" fmla="*/ 15 w 88"/>
                  <a:gd name="T11" fmla="*/ 38 h 130"/>
                  <a:gd name="T12" fmla="*/ 17 w 88"/>
                  <a:gd name="T13" fmla="*/ 43 h 130"/>
                  <a:gd name="T14" fmla="*/ 15 w 88"/>
                  <a:gd name="T15" fmla="*/ 56 h 130"/>
                  <a:gd name="T16" fmla="*/ 17 w 88"/>
                  <a:gd name="T17" fmla="*/ 58 h 130"/>
                  <a:gd name="T18" fmla="*/ 33 w 88"/>
                  <a:gd name="T19" fmla="*/ 56 h 130"/>
                  <a:gd name="T20" fmla="*/ 31 w 88"/>
                  <a:gd name="T21" fmla="*/ 64 h 130"/>
                  <a:gd name="T22" fmla="*/ 38 w 88"/>
                  <a:gd name="T23" fmla="*/ 69 h 130"/>
                  <a:gd name="T24" fmla="*/ 36 w 88"/>
                  <a:gd name="T25" fmla="*/ 78 h 130"/>
                  <a:gd name="T26" fmla="*/ 28 w 88"/>
                  <a:gd name="T27" fmla="*/ 86 h 130"/>
                  <a:gd name="T28" fmla="*/ 19 w 88"/>
                  <a:gd name="T29" fmla="*/ 89 h 130"/>
                  <a:gd name="T30" fmla="*/ 19 w 88"/>
                  <a:gd name="T31" fmla="*/ 91 h 130"/>
                  <a:gd name="T32" fmla="*/ 12 w 88"/>
                  <a:gd name="T33" fmla="*/ 105 h 130"/>
                  <a:gd name="T34" fmla="*/ 14 w 88"/>
                  <a:gd name="T35" fmla="*/ 106 h 130"/>
                  <a:gd name="T36" fmla="*/ 20 w 88"/>
                  <a:gd name="T37" fmla="*/ 106 h 130"/>
                  <a:gd name="T38" fmla="*/ 28 w 88"/>
                  <a:gd name="T39" fmla="*/ 109 h 130"/>
                  <a:gd name="T40" fmla="*/ 37 w 88"/>
                  <a:gd name="T41" fmla="*/ 108 h 130"/>
                  <a:gd name="T42" fmla="*/ 37 w 88"/>
                  <a:gd name="T43" fmla="*/ 115 h 130"/>
                  <a:gd name="T44" fmla="*/ 28 w 88"/>
                  <a:gd name="T45" fmla="*/ 117 h 130"/>
                  <a:gd name="T46" fmla="*/ 24 w 88"/>
                  <a:gd name="T47" fmla="*/ 117 h 130"/>
                  <a:gd name="T48" fmla="*/ 16 w 88"/>
                  <a:gd name="T49" fmla="*/ 127 h 130"/>
                  <a:gd name="T50" fmla="*/ 25 w 88"/>
                  <a:gd name="T51" fmla="*/ 128 h 130"/>
                  <a:gd name="T52" fmla="*/ 30 w 88"/>
                  <a:gd name="T53" fmla="*/ 123 h 130"/>
                  <a:gd name="T54" fmla="*/ 33 w 88"/>
                  <a:gd name="T55" fmla="*/ 123 h 130"/>
                  <a:gd name="T56" fmla="*/ 46 w 88"/>
                  <a:gd name="T57" fmla="*/ 120 h 130"/>
                  <a:gd name="T58" fmla="*/ 53 w 88"/>
                  <a:gd name="T59" fmla="*/ 121 h 130"/>
                  <a:gd name="T60" fmla="*/ 68 w 88"/>
                  <a:gd name="T61" fmla="*/ 119 h 130"/>
                  <a:gd name="T62" fmla="*/ 69 w 88"/>
                  <a:gd name="T63" fmla="*/ 119 h 130"/>
                  <a:gd name="T64" fmla="*/ 80 w 88"/>
                  <a:gd name="T65" fmla="*/ 115 h 130"/>
                  <a:gd name="T66" fmla="*/ 79 w 88"/>
                  <a:gd name="T67" fmla="*/ 104 h 130"/>
                  <a:gd name="T68" fmla="*/ 88 w 88"/>
                  <a:gd name="T69" fmla="*/ 95 h 130"/>
                  <a:gd name="T70" fmla="*/ 80 w 88"/>
                  <a:gd name="T71" fmla="*/ 90 h 130"/>
                  <a:gd name="T72" fmla="*/ 71 w 88"/>
                  <a:gd name="T73" fmla="*/ 90 h 130"/>
                  <a:gd name="T74" fmla="*/ 68 w 88"/>
                  <a:gd name="T75" fmla="*/ 81 h 130"/>
                  <a:gd name="T76" fmla="*/ 60 w 88"/>
                  <a:gd name="T77" fmla="*/ 65 h 130"/>
                  <a:gd name="T78" fmla="*/ 51 w 88"/>
                  <a:gd name="T79" fmla="*/ 49 h 130"/>
                  <a:gd name="T80" fmla="*/ 44 w 88"/>
                  <a:gd name="T81" fmla="*/ 44 h 130"/>
                  <a:gd name="T82" fmla="*/ 37 w 88"/>
                  <a:gd name="T83" fmla="*/ 43 h 130"/>
                  <a:gd name="T84" fmla="*/ 32 w 88"/>
                  <a:gd name="T85" fmla="*/ 42 h 130"/>
                  <a:gd name="T86" fmla="*/ 46 w 88"/>
                  <a:gd name="T87" fmla="*/ 15 h 130"/>
                  <a:gd name="T88" fmla="*/ 28 w 88"/>
                  <a:gd name="T89" fmla="*/ 15 h 130"/>
                  <a:gd name="T90" fmla="*/ 22 w 88"/>
                  <a:gd name="T91" fmla="*/ 8 h 130"/>
                  <a:gd name="T92" fmla="*/ 30 w 88"/>
                  <a:gd name="T93" fmla="*/ 0 h 130"/>
                  <a:gd name="T94" fmla="*/ 16 w 88"/>
                  <a:gd name="T95" fmla="*/ 1 h 130"/>
                  <a:gd name="T96" fmla="*/ 11 w 88"/>
                  <a:gd name="T97" fmla="*/ 8 h 130"/>
                  <a:gd name="T98" fmla="*/ 6 w 88"/>
                  <a:gd name="T99" fmla="*/ 15 h 130"/>
                  <a:gd name="T100" fmla="*/ 4 w 88"/>
                  <a:gd name="T101" fmla="*/ 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130">
                    <a:moveTo>
                      <a:pt x="6" y="23"/>
                    </a:moveTo>
                    <a:cubicBezTo>
                      <a:pt x="6" y="25"/>
                      <a:pt x="5" y="26"/>
                      <a:pt x="4" y="27"/>
                    </a:cubicBezTo>
                    <a:cubicBezTo>
                      <a:pt x="2" y="29"/>
                      <a:pt x="1" y="30"/>
                      <a:pt x="0" y="32"/>
                    </a:cubicBezTo>
                    <a:cubicBezTo>
                      <a:pt x="0" y="33"/>
                      <a:pt x="0" y="33"/>
                      <a:pt x="2" y="33"/>
                    </a:cubicBezTo>
                    <a:cubicBezTo>
                      <a:pt x="4" y="34"/>
                      <a:pt x="6" y="34"/>
                      <a:pt x="6" y="37"/>
                    </a:cubicBezTo>
                    <a:cubicBezTo>
                      <a:pt x="7" y="38"/>
                      <a:pt x="6" y="39"/>
                      <a:pt x="5" y="40"/>
                    </a:cubicBezTo>
                    <a:cubicBezTo>
                      <a:pt x="6" y="41"/>
                      <a:pt x="6" y="43"/>
                      <a:pt x="6" y="44"/>
                    </a:cubicBezTo>
                    <a:cubicBezTo>
                      <a:pt x="6" y="46"/>
                      <a:pt x="6" y="46"/>
                      <a:pt x="7" y="46"/>
                    </a:cubicBezTo>
                    <a:cubicBezTo>
                      <a:pt x="7" y="46"/>
                      <a:pt x="7" y="46"/>
                      <a:pt x="7" y="46"/>
                    </a:cubicBezTo>
                    <a:cubicBezTo>
                      <a:pt x="10" y="46"/>
                      <a:pt x="10" y="44"/>
                      <a:pt x="11" y="42"/>
                    </a:cubicBezTo>
                    <a:cubicBezTo>
                      <a:pt x="11" y="40"/>
                      <a:pt x="12" y="38"/>
                      <a:pt x="14" y="38"/>
                    </a:cubicBezTo>
                    <a:cubicBezTo>
                      <a:pt x="15" y="38"/>
                      <a:pt x="15" y="38"/>
                      <a:pt x="15" y="38"/>
                    </a:cubicBezTo>
                    <a:cubicBezTo>
                      <a:pt x="16" y="38"/>
                      <a:pt x="16" y="38"/>
                      <a:pt x="16" y="39"/>
                    </a:cubicBezTo>
                    <a:cubicBezTo>
                      <a:pt x="17" y="40"/>
                      <a:pt x="17" y="41"/>
                      <a:pt x="17" y="43"/>
                    </a:cubicBezTo>
                    <a:cubicBezTo>
                      <a:pt x="17" y="44"/>
                      <a:pt x="16" y="45"/>
                      <a:pt x="17" y="46"/>
                    </a:cubicBezTo>
                    <a:cubicBezTo>
                      <a:pt x="18" y="50"/>
                      <a:pt x="16" y="53"/>
                      <a:pt x="15" y="56"/>
                    </a:cubicBezTo>
                    <a:cubicBezTo>
                      <a:pt x="14" y="56"/>
                      <a:pt x="14" y="57"/>
                      <a:pt x="13" y="58"/>
                    </a:cubicBezTo>
                    <a:cubicBezTo>
                      <a:pt x="14" y="58"/>
                      <a:pt x="15" y="58"/>
                      <a:pt x="17" y="58"/>
                    </a:cubicBezTo>
                    <a:cubicBezTo>
                      <a:pt x="21" y="58"/>
                      <a:pt x="24" y="57"/>
                      <a:pt x="26" y="56"/>
                    </a:cubicBezTo>
                    <a:cubicBezTo>
                      <a:pt x="29" y="53"/>
                      <a:pt x="32" y="53"/>
                      <a:pt x="33" y="56"/>
                    </a:cubicBezTo>
                    <a:cubicBezTo>
                      <a:pt x="34" y="58"/>
                      <a:pt x="33" y="60"/>
                      <a:pt x="32" y="62"/>
                    </a:cubicBezTo>
                    <a:cubicBezTo>
                      <a:pt x="31" y="63"/>
                      <a:pt x="31" y="64"/>
                      <a:pt x="31" y="64"/>
                    </a:cubicBezTo>
                    <a:cubicBezTo>
                      <a:pt x="31" y="65"/>
                      <a:pt x="32" y="65"/>
                      <a:pt x="33" y="66"/>
                    </a:cubicBezTo>
                    <a:cubicBezTo>
                      <a:pt x="35" y="67"/>
                      <a:pt x="37" y="67"/>
                      <a:pt x="38" y="69"/>
                    </a:cubicBezTo>
                    <a:cubicBezTo>
                      <a:pt x="38" y="70"/>
                      <a:pt x="37" y="72"/>
                      <a:pt x="37" y="73"/>
                    </a:cubicBezTo>
                    <a:cubicBezTo>
                      <a:pt x="36" y="74"/>
                      <a:pt x="36" y="76"/>
                      <a:pt x="36" y="78"/>
                    </a:cubicBezTo>
                    <a:cubicBezTo>
                      <a:pt x="36" y="79"/>
                      <a:pt x="36" y="81"/>
                      <a:pt x="36" y="83"/>
                    </a:cubicBezTo>
                    <a:cubicBezTo>
                      <a:pt x="35" y="85"/>
                      <a:pt x="31" y="86"/>
                      <a:pt x="28" y="86"/>
                    </a:cubicBezTo>
                    <a:cubicBezTo>
                      <a:pt x="24" y="86"/>
                      <a:pt x="22" y="85"/>
                      <a:pt x="21" y="84"/>
                    </a:cubicBezTo>
                    <a:cubicBezTo>
                      <a:pt x="22" y="86"/>
                      <a:pt x="20" y="88"/>
                      <a:pt x="19" y="89"/>
                    </a:cubicBezTo>
                    <a:cubicBezTo>
                      <a:pt x="19" y="90"/>
                      <a:pt x="18" y="90"/>
                      <a:pt x="18" y="91"/>
                    </a:cubicBezTo>
                    <a:cubicBezTo>
                      <a:pt x="18" y="91"/>
                      <a:pt x="19" y="91"/>
                      <a:pt x="19" y="91"/>
                    </a:cubicBezTo>
                    <a:cubicBezTo>
                      <a:pt x="21" y="92"/>
                      <a:pt x="24" y="93"/>
                      <a:pt x="24" y="95"/>
                    </a:cubicBezTo>
                    <a:cubicBezTo>
                      <a:pt x="25" y="100"/>
                      <a:pt x="18" y="103"/>
                      <a:pt x="12" y="105"/>
                    </a:cubicBezTo>
                    <a:cubicBezTo>
                      <a:pt x="12" y="105"/>
                      <a:pt x="12" y="105"/>
                      <a:pt x="11" y="105"/>
                    </a:cubicBezTo>
                    <a:cubicBezTo>
                      <a:pt x="12" y="106"/>
                      <a:pt x="13" y="106"/>
                      <a:pt x="14" y="106"/>
                    </a:cubicBezTo>
                    <a:cubicBezTo>
                      <a:pt x="14" y="106"/>
                      <a:pt x="15" y="106"/>
                      <a:pt x="15" y="106"/>
                    </a:cubicBezTo>
                    <a:cubicBezTo>
                      <a:pt x="17" y="104"/>
                      <a:pt x="19" y="106"/>
                      <a:pt x="20" y="106"/>
                    </a:cubicBezTo>
                    <a:cubicBezTo>
                      <a:pt x="21" y="107"/>
                      <a:pt x="21" y="107"/>
                      <a:pt x="23" y="107"/>
                    </a:cubicBezTo>
                    <a:cubicBezTo>
                      <a:pt x="25" y="107"/>
                      <a:pt x="26" y="108"/>
                      <a:pt x="28" y="109"/>
                    </a:cubicBezTo>
                    <a:cubicBezTo>
                      <a:pt x="30" y="109"/>
                      <a:pt x="32" y="110"/>
                      <a:pt x="34" y="109"/>
                    </a:cubicBezTo>
                    <a:cubicBezTo>
                      <a:pt x="35" y="109"/>
                      <a:pt x="36" y="108"/>
                      <a:pt x="37" y="108"/>
                    </a:cubicBezTo>
                    <a:cubicBezTo>
                      <a:pt x="39" y="108"/>
                      <a:pt x="40" y="110"/>
                      <a:pt x="40" y="110"/>
                    </a:cubicBezTo>
                    <a:cubicBezTo>
                      <a:pt x="41" y="112"/>
                      <a:pt x="39" y="113"/>
                      <a:pt x="37" y="115"/>
                    </a:cubicBezTo>
                    <a:cubicBezTo>
                      <a:pt x="35" y="117"/>
                      <a:pt x="32" y="117"/>
                      <a:pt x="31" y="117"/>
                    </a:cubicBezTo>
                    <a:cubicBezTo>
                      <a:pt x="30" y="117"/>
                      <a:pt x="29" y="117"/>
                      <a:pt x="28" y="117"/>
                    </a:cubicBezTo>
                    <a:cubicBezTo>
                      <a:pt x="27" y="117"/>
                      <a:pt x="27" y="117"/>
                      <a:pt x="26" y="117"/>
                    </a:cubicBezTo>
                    <a:cubicBezTo>
                      <a:pt x="25" y="117"/>
                      <a:pt x="24" y="117"/>
                      <a:pt x="24" y="117"/>
                    </a:cubicBezTo>
                    <a:cubicBezTo>
                      <a:pt x="21" y="119"/>
                      <a:pt x="14" y="126"/>
                      <a:pt x="11" y="130"/>
                    </a:cubicBezTo>
                    <a:cubicBezTo>
                      <a:pt x="13" y="129"/>
                      <a:pt x="14" y="128"/>
                      <a:pt x="16" y="127"/>
                    </a:cubicBezTo>
                    <a:cubicBezTo>
                      <a:pt x="20" y="125"/>
                      <a:pt x="22" y="126"/>
                      <a:pt x="24" y="128"/>
                    </a:cubicBezTo>
                    <a:cubicBezTo>
                      <a:pt x="25" y="128"/>
                      <a:pt x="25" y="128"/>
                      <a:pt x="25" y="128"/>
                    </a:cubicBezTo>
                    <a:cubicBezTo>
                      <a:pt x="25" y="128"/>
                      <a:pt x="26" y="127"/>
                      <a:pt x="26" y="127"/>
                    </a:cubicBezTo>
                    <a:cubicBezTo>
                      <a:pt x="27" y="125"/>
                      <a:pt x="28" y="123"/>
                      <a:pt x="30" y="123"/>
                    </a:cubicBezTo>
                    <a:cubicBezTo>
                      <a:pt x="31" y="123"/>
                      <a:pt x="31" y="123"/>
                      <a:pt x="31" y="123"/>
                    </a:cubicBezTo>
                    <a:cubicBezTo>
                      <a:pt x="31" y="123"/>
                      <a:pt x="32" y="123"/>
                      <a:pt x="33" y="123"/>
                    </a:cubicBezTo>
                    <a:cubicBezTo>
                      <a:pt x="34" y="122"/>
                      <a:pt x="36" y="122"/>
                      <a:pt x="39" y="122"/>
                    </a:cubicBezTo>
                    <a:cubicBezTo>
                      <a:pt x="42" y="123"/>
                      <a:pt x="44" y="122"/>
                      <a:pt x="46" y="120"/>
                    </a:cubicBezTo>
                    <a:cubicBezTo>
                      <a:pt x="46" y="120"/>
                      <a:pt x="47" y="119"/>
                      <a:pt x="48" y="119"/>
                    </a:cubicBezTo>
                    <a:cubicBezTo>
                      <a:pt x="50" y="119"/>
                      <a:pt x="52" y="120"/>
                      <a:pt x="53" y="121"/>
                    </a:cubicBezTo>
                    <a:cubicBezTo>
                      <a:pt x="54" y="121"/>
                      <a:pt x="55" y="122"/>
                      <a:pt x="55" y="122"/>
                    </a:cubicBezTo>
                    <a:cubicBezTo>
                      <a:pt x="58" y="120"/>
                      <a:pt x="65" y="119"/>
                      <a:pt x="68" y="119"/>
                    </a:cubicBezTo>
                    <a:cubicBezTo>
                      <a:pt x="69" y="119"/>
                      <a:pt x="69" y="119"/>
                      <a:pt x="69" y="119"/>
                    </a:cubicBezTo>
                    <a:cubicBezTo>
                      <a:pt x="69" y="119"/>
                      <a:pt x="69" y="119"/>
                      <a:pt x="69" y="119"/>
                    </a:cubicBezTo>
                    <a:cubicBezTo>
                      <a:pt x="72" y="119"/>
                      <a:pt x="79" y="117"/>
                      <a:pt x="82" y="114"/>
                    </a:cubicBezTo>
                    <a:cubicBezTo>
                      <a:pt x="81" y="114"/>
                      <a:pt x="81" y="114"/>
                      <a:pt x="80" y="115"/>
                    </a:cubicBezTo>
                    <a:cubicBezTo>
                      <a:pt x="78" y="115"/>
                      <a:pt x="76" y="114"/>
                      <a:pt x="76" y="113"/>
                    </a:cubicBezTo>
                    <a:cubicBezTo>
                      <a:pt x="75" y="110"/>
                      <a:pt x="76" y="107"/>
                      <a:pt x="79" y="104"/>
                    </a:cubicBezTo>
                    <a:cubicBezTo>
                      <a:pt x="80" y="104"/>
                      <a:pt x="81" y="103"/>
                      <a:pt x="82" y="102"/>
                    </a:cubicBezTo>
                    <a:cubicBezTo>
                      <a:pt x="85" y="100"/>
                      <a:pt x="88" y="98"/>
                      <a:pt x="88" y="95"/>
                    </a:cubicBezTo>
                    <a:cubicBezTo>
                      <a:pt x="88" y="94"/>
                      <a:pt x="88" y="94"/>
                      <a:pt x="87" y="93"/>
                    </a:cubicBezTo>
                    <a:cubicBezTo>
                      <a:pt x="85" y="92"/>
                      <a:pt x="82" y="90"/>
                      <a:pt x="80" y="90"/>
                    </a:cubicBezTo>
                    <a:cubicBezTo>
                      <a:pt x="80" y="90"/>
                      <a:pt x="80" y="90"/>
                      <a:pt x="80" y="90"/>
                    </a:cubicBezTo>
                    <a:cubicBezTo>
                      <a:pt x="78" y="94"/>
                      <a:pt x="73" y="94"/>
                      <a:pt x="71" y="90"/>
                    </a:cubicBezTo>
                    <a:cubicBezTo>
                      <a:pt x="69" y="87"/>
                      <a:pt x="70" y="85"/>
                      <a:pt x="71" y="84"/>
                    </a:cubicBezTo>
                    <a:cubicBezTo>
                      <a:pt x="69" y="83"/>
                      <a:pt x="69" y="82"/>
                      <a:pt x="68" y="81"/>
                    </a:cubicBezTo>
                    <a:cubicBezTo>
                      <a:pt x="68" y="80"/>
                      <a:pt x="66" y="78"/>
                      <a:pt x="67" y="76"/>
                    </a:cubicBezTo>
                    <a:cubicBezTo>
                      <a:pt x="67" y="74"/>
                      <a:pt x="64" y="65"/>
                      <a:pt x="60" y="65"/>
                    </a:cubicBezTo>
                    <a:cubicBezTo>
                      <a:pt x="54" y="63"/>
                      <a:pt x="52" y="56"/>
                      <a:pt x="51" y="51"/>
                    </a:cubicBezTo>
                    <a:cubicBezTo>
                      <a:pt x="51" y="51"/>
                      <a:pt x="51" y="50"/>
                      <a:pt x="51" y="49"/>
                    </a:cubicBezTo>
                    <a:cubicBezTo>
                      <a:pt x="51" y="48"/>
                      <a:pt x="50" y="48"/>
                      <a:pt x="49" y="48"/>
                    </a:cubicBezTo>
                    <a:cubicBezTo>
                      <a:pt x="47" y="47"/>
                      <a:pt x="45" y="47"/>
                      <a:pt x="44" y="44"/>
                    </a:cubicBezTo>
                    <a:cubicBezTo>
                      <a:pt x="43" y="43"/>
                      <a:pt x="42" y="43"/>
                      <a:pt x="40" y="43"/>
                    </a:cubicBezTo>
                    <a:cubicBezTo>
                      <a:pt x="39" y="43"/>
                      <a:pt x="38" y="43"/>
                      <a:pt x="37" y="43"/>
                    </a:cubicBezTo>
                    <a:cubicBezTo>
                      <a:pt x="36" y="43"/>
                      <a:pt x="36" y="44"/>
                      <a:pt x="35" y="44"/>
                    </a:cubicBezTo>
                    <a:cubicBezTo>
                      <a:pt x="34" y="43"/>
                      <a:pt x="33" y="43"/>
                      <a:pt x="32" y="42"/>
                    </a:cubicBezTo>
                    <a:cubicBezTo>
                      <a:pt x="31" y="39"/>
                      <a:pt x="35" y="35"/>
                      <a:pt x="38" y="33"/>
                    </a:cubicBezTo>
                    <a:cubicBezTo>
                      <a:pt x="41" y="31"/>
                      <a:pt x="45" y="19"/>
                      <a:pt x="46" y="15"/>
                    </a:cubicBezTo>
                    <a:cubicBezTo>
                      <a:pt x="45" y="15"/>
                      <a:pt x="42" y="14"/>
                      <a:pt x="37" y="14"/>
                    </a:cubicBezTo>
                    <a:cubicBezTo>
                      <a:pt x="32" y="14"/>
                      <a:pt x="29" y="15"/>
                      <a:pt x="28" y="15"/>
                    </a:cubicBezTo>
                    <a:cubicBezTo>
                      <a:pt x="25" y="17"/>
                      <a:pt x="21" y="15"/>
                      <a:pt x="20" y="12"/>
                    </a:cubicBezTo>
                    <a:cubicBezTo>
                      <a:pt x="20" y="10"/>
                      <a:pt x="21" y="9"/>
                      <a:pt x="22" y="8"/>
                    </a:cubicBezTo>
                    <a:cubicBezTo>
                      <a:pt x="25" y="7"/>
                      <a:pt x="29" y="2"/>
                      <a:pt x="30" y="1"/>
                    </a:cubicBezTo>
                    <a:cubicBezTo>
                      <a:pt x="30" y="0"/>
                      <a:pt x="30" y="0"/>
                      <a:pt x="30" y="0"/>
                    </a:cubicBezTo>
                    <a:cubicBezTo>
                      <a:pt x="30" y="0"/>
                      <a:pt x="29" y="0"/>
                      <a:pt x="29" y="0"/>
                    </a:cubicBezTo>
                    <a:cubicBezTo>
                      <a:pt x="27" y="2"/>
                      <a:pt x="23" y="2"/>
                      <a:pt x="16" y="1"/>
                    </a:cubicBezTo>
                    <a:cubicBezTo>
                      <a:pt x="15" y="0"/>
                      <a:pt x="14" y="0"/>
                      <a:pt x="13" y="1"/>
                    </a:cubicBezTo>
                    <a:cubicBezTo>
                      <a:pt x="12" y="3"/>
                      <a:pt x="11" y="6"/>
                      <a:pt x="11" y="8"/>
                    </a:cubicBezTo>
                    <a:cubicBezTo>
                      <a:pt x="11" y="11"/>
                      <a:pt x="9" y="12"/>
                      <a:pt x="8" y="14"/>
                    </a:cubicBezTo>
                    <a:cubicBezTo>
                      <a:pt x="7" y="14"/>
                      <a:pt x="6" y="15"/>
                      <a:pt x="6" y="15"/>
                    </a:cubicBezTo>
                    <a:cubicBezTo>
                      <a:pt x="7" y="17"/>
                      <a:pt x="6" y="18"/>
                      <a:pt x="6" y="20"/>
                    </a:cubicBezTo>
                    <a:cubicBezTo>
                      <a:pt x="5" y="20"/>
                      <a:pt x="4" y="21"/>
                      <a:pt x="4" y="21"/>
                    </a:cubicBezTo>
                    <a:cubicBezTo>
                      <a:pt x="4" y="21"/>
                      <a:pt x="5" y="22"/>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7" name="Freeform 1218"/>
              <p:cNvSpPr>
                <a:spLocks/>
              </p:cNvSpPr>
              <p:nvPr/>
            </p:nvSpPr>
            <p:spPr bwMode="auto">
              <a:xfrm>
                <a:off x="2632" y="3111"/>
                <a:ext cx="28" cy="41"/>
              </a:xfrm>
              <a:custGeom>
                <a:avLst/>
                <a:gdLst>
                  <a:gd name="T0" fmla="*/ 14 w 29"/>
                  <a:gd name="T1" fmla="*/ 38 h 43"/>
                  <a:gd name="T2" fmla="*/ 17 w 29"/>
                  <a:gd name="T3" fmla="*/ 36 h 43"/>
                  <a:gd name="T4" fmla="*/ 23 w 29"/>
                  <a:gd name="T5" fmla="*/ 38 h 43"/>
                  <a:gd name="T6" fmla="*/ 26 w 29"/>
                  <a:gd name="T7" fmla="*/ 40 h 43"/>
                  <a:gd name="T8" fmla="*/ 28 w 29"/>
                  <a:gd name="T9" fmla="*/ 39 h 43"/>
                  <a:gd name="T10" fmla="*/ 26 w 29"/>
                  <a:gd name="T11" fmla="*/ 34 h 43"/>
                  <a:gd name="T12" fmla="*/ 23 w 29"/>
                  <a:gd name="T13" fmla="*/ 36 h 43"/>
                  <a:gd name="T14" fmla="*/ 19 w 29"/>
                  <a:gd name="T15" fmla="*/ 33 h 43"/>
                  <a:gd name="T16" fmla="*/ 20 w 29"/>
                  <a:gd name="T17" fmla="*/ 27 h 43"/>
                  <a:gd name="T18" fmla="*/ 22 w 29"/>
                  <a:gd name="T19" fmla="*/ 24 h 43"/>
                  <a:gd name="T20" fmla="*/ 27 w 29"/>
                  <a:gd name="T21" fmla="*/ 21 h 43"/>
                  <a:gd name="T22" fmla="*/ 29 w 29"/>
                  <a:gd name="T23" fmla="*/ 21 h 43"/>
                  <a:gd name="T24" fmla="*/ 25 w 29"/>
                  <a:gd name="T25" fmla="*/ 18 h 43"/>
                  <a:gd name="T26" fmla="*/ 22 w 29"/>
                  <a:gd name="T27" fmla="*/ 13 h 43"/>
                  <a:gd name="T28" fmla="*/ 24 w 29"/>
                  <a:gd name="T29" fmla="*/ 7 h 43"/>
                  <a:gd name="T30" fmla="*/ 25 w 29"/>
                  <a:gd name="T31" fmla="*/ 0 h 43"/>
                  <a:gd name="T32" fmla="*/ 24 w 29"/>
                  <a:gd name="T33" fmla="*/ 0 h 43"/>
                  <a:gd name="T34" fmla="*/ 20 w 29"/>
                  <a:gd name="T35" fmla="*/ 3 h 43"/>
                  <a:gd name="T36" fmla="*/ 14 w 29"/>
                  <a:gd name="T37" fmla="*/ 8 h 43"/>
                  <a:gd name="T38" fmla="*/ 13 w 29"/>
                  <a:gd name="T39" fmla="*/ 13 h 43"/>
                  <a:gd name="T40" fmla="*/ 11 w 29"/>
                  <a:gd name="T41" fmla="*/ 14 h 43"/>
                  <a:gd name="T42" fmla="*/ 8 w 29"/>
                  <a:gd name="T43" fmla="*/ 12 h 43"/>
                  <a:gd name="T44" fmla="*/ 5 w 29"/>
                  <a:gd name="T45" fmla="*/ 10 h 43"/>
                  <a:gd name="T46" fmla="*/ 5 w 29"/>
                  <a:gd name="T47" fmla="*/ 10 h 43"/>
                  <a:gd name="T48" fmla="*/ 3 w 29"/>
                  <a:gd name="T49" fmla="*/ 14 h 43"/>
                  <a:gd name="T50" fmla="*/ 1 w 29"/>
                  <a:gd name="T51" fmla="*/ 17 h 43"/>
                  <a:gd name="T52" fmla="*/ 2 w 29"/>
                  <a:gd name="T53" fmla="*/ 28 h 43"/>
                  <a:gd name="T54" fmla="*/ 2 w 29"/>
                  <a:gd name="T55" fmla="*/ 29 h 43"/>
                  <a:gd name="T56" fmla="*/ 4 w 29"/>
                  <a:gd name="T57" fmla="*/ 33 h 43"/>
                  <a:gd name="T58" fmla="*/ 6 w 29"/>
                  <a:gd name="T59" fmla="*/ 40 h 43"/>
                  <a:gd name="T60" fmla="*/ 7 w 29"/>
                  <a:gd name="T61" fmla="*/ 42 h 43"/>
                  <a:gd name="T62" fmla="*/ 7 w 29"/>
                  <a:gd name="T63" fmla="*/ 42 h 43"/>
                  <a:gd name="T64" fmla="*/ 9 w 29"/>
                  <a:gd name="T65" fmla="*/ 42 h 43"/>
                  <a:gd name="T66" fmla="*/ 9 w 29"/>
                  <a:gd name="T67" fmla="*/ 42 h 43"/>
                  <a:gd name="T68" fmla="*/ 11 w 29"/>
                  <a:gd name="T69" fmla="*/ 42 h 43"/>
                  <a:gd name="T70" fmla="*/ 12 w 29"/>
                  <a:gd name="T71" fmla="*/ 42 h 43"/>
                  <a:gd name="T72" fmla="*/ 14 w 29"/>
                  <a:gd name="T73" fmla="*/ 42 h 43"/>
                  <a:gd name="T74" fmla="*/ 14 w 29"/>
                  <a:gd name="T75" fmla="*/ 42 h 43"/>
                  <a:gd name="T76" fmla="*/ 16 w 29"/>
                  <a:gd name="T77" fmla="*/ 43 h 43"/>
                  <a:gd name="T78" fmla="*/ 16 w 29"/>
                  <a:gd name="T79" fmla="*/ 43 h 43"/>
                  <a:gd name="T80" fmla="*/ 14 w 29"/>
                  <a:gd name="T8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43">
                    <a:moveTo>
                      <a:pt x="14" y="38"/>
                    </a:moveTo>
                    <a:cubicBezTo>
                      <a:pt x="14" y="37"/>
                      <a:pt x="15" y="36"/>
                      <a:pt x="17" y="36"/>
                    </a:cubicBezTo>
                    <a:cubicBezTo>
                      <a:pt x="19" y="36"/>
                      <a:pt x="22" y="38"/>
                      <a:pt x="23" y="38"/>
                    </a:cubicBezTo>
                    <a:cubicBezTo>
                      <a:pt x="24" y="39"/>
                      <a:pt x="25" y="40"/>
                      <a:pt x="26" y="40"/>
                    </a:cubicBezTo>
                    <a:cubicBezTo>
                      <a:pt x="27" y="40"/>
                      <a:pt x="28" y="39"/>
                      <a:pt x="28" y="39"/>
                    </a:cubicBezTo>
                    <a:cubicBezTo>
                      <a:pt x="28" y="38"/>
                      <a:pt x="27" y="35"/>
                      <a:pt x="26" y="34"/>
                    </a:cubicBezTo>
                    <a:cubicBezTo>
                      <a:pt x="25" y="35"/>
                      <a:pt x="24" y="36"/>
                      <a:pt x="23" y="36"/>
                    </a:cubicBezTo>
                    <a:cubicBezTo>
                      <a:pt x="21" y="36"/>
                      <a:pt x="19" y="34"/>
                      <a:pt x="19" y="33"/>
                    </a:cubicBezTo>
                    <a:cubicBezTo>
                      <a:pt x="17" y="31"/>
                      <a:pt x="19" y="29"/>
                      <a:pt x="20" y="27"/>
                    </a:cubicBezTo>
                    <a:cubicBezTo>
                      <a:pt x="21" y="26"/>
                      <a:pt x="21" y="25"/>
                      <a:pt x="22" y="24"/>
                    </a:cubicBezTo>
                    <a:cubicBezTo>
                      <a:pt x="22" y="22"/>
                      <a:pt x="25" y="21"/>
                      <a:pt x="27" y="21"/>
                    </a:cubicBezTo>
                    <a:cubicBezTo>
                      <a:pt x="27" y="21"/>
                      <a:pt x="28" y="21"/>
                      <a:pt x="29" y="21"/>
                    </a:cubicBezTo>
                    <a:cubicBezTo>
                      <a:pt x="28" y="20"/>
                      <a:pt x="27" y="19"/>
                      <a:pt x="25" y="18"/>
                    </a:cubicBezTo>
                    <a:cubicBezTo>
                      <a:pt x="23" y="17"/>
                      <a:pt x="22" y="14"/>
                      <a:pt x="22" y="13"/>
                    </a:cubicBezTo>
                    <a:cubicBezTo>
                      <a:pt x="22" y="10"/>
                      <a:pt x="22" y="8"/>
                      <a:pt x="24" y="7"/>
                    </a:cubicBezTo>
                    <a:cubicBezTo>
                      <a:pt x="25" y="6"/>
                      <a:pt x="26" y="1"/>
                      <a:pt x="25" y="0"/>
                    </a:cubicBezTo>
                    <a:cubicBezTo>
                      <a:pt x="25" y="0"/>
                      <a:pt x="25" y="0"/>
                      <a:pt x="24" y="0"/>
                    </a:cubicBezTo>
                    <a:cubicBezTo>
                      <a:pt x="23" y="0"/>
                      <a:pt x="20" y="1"/>
                      <a:pt x="20" y="3"/>
                    </a:cubicBezTo>
                    <a:cubicBezTo>
                      <a:pt x="20" y="8"/>
                      <a:pt x="16" y="8"/>
                      <a:pt x="14" y="8"/>
                    </a:cubicBezTo>
                    <a:cubicBezTo>
                      <a:pt x="15" y="9"/>
                      <a:pt x="15" y="11"/>
                      <a:pt x="13" y="13"/>
                    </a:cubicBezTo>
                    <a:cubicBezTo>
                      <a:pt x="13" y="14"/>
                      <a:pt x="12" y="14"/>
                      <a:pt x="11" y="14"/>
                    </a:cubicBezTo>
                    <a:cubicBezTo>
                      <a:pt x="9" y="14"/>
                      <a:pt x="8" y="13"/>
                      <a:pt x="8" y="12"/>
                    </a:cubicBezTo>
                    <a:cubicBezTo>
                      <a:pt x="7" y="11"/>
                      <a:pt x="6" y="10"/>
                      <a:pt x="5" y="10"/>
                    </a:cubicBezTo>
                    <a:cubicBezTo>
                      <a:pt x="5" y="10"/>
                      <a:pt x="5" y="10"/>
                      <a:pt x="5" y="10"/>
                    </a:cubicBezTo>
                    <a:cubicBezTo>
                      <a:pt x="4" y="10"/>
                      <a:pt x="4" y="12"/>
                      <a:pt x="3" y="14"/>
                    </a:cubicBezTo>
                    <a:cubicBezTo>
                      <a:pt x="3" y="15"/>
                      <a:pt x="2" y="16"/>
                      <a:pt x="1" y="17"/>
                    </a:cubicBezTo>
                    <a:cubicBezTo>
                      <a:pt x="0" y="19"/>
                      <a:pt x="1" y="25"/>
                      <a:pt x="2" y="28"/>
                    </a:cubicBezTo>
                    <a:cubicBezTo>
                      <a:pt x="2" y="29"/>
                      <a:pt x="2" y="29"/>
                      <a:pt x="2" y="29"/>
                    </a:cubicBezTo>
                    <a:cubicBezTo>
                      <a:pt x="2" y="30"/>
                      <a:pt x="3" y="31"/>
                      <a:pt x="4" y="33"/>
                    </a:cubicBezTo>
                    <a:cubicBezTo>
                      <a:pt x="5" y="34"/>
                      <a:pt x="7" y="37"/>
                      <a:pt x="6" y="40"/>
                    </a:cubicBezTo>
                    <a:cubicBezTo>
                      <a:pt x="6" y="40"/>
                      <a:pt x="6" y="41"/>
                      <a:pt x="7" y="42"/>
                    </a:cubicBezTo>
                    <a:cubicBezTo>
                      <a:pt x="7" y="42"/>
                      <a:pt x="7" y="42"/>
                      <a:pt x="7" y="42"/>
                    </a:cubicBezTo>
                    <a:cubicBezTo>
                      <a:pt x="8" y="42"/>
                      <a:pt x="8" y="42"/>
                      <a:pt x="9" y="42"/>
                    </a:cubicBezTo>
                    <a:cubicBezTo>
                      <a:pt x="9" y="42"/>
                      <a:pt x="9" y="42"/>
                      <a:pt x="9" y="42"/>
                    </a:cubicBezTo>
                    <a:cubicBezTo>
                      <a:pt x="10" y="42"/>
                      <a:pt x="11" y="42"/>
                      <a:pt x="11" y="42"/>
                    </a:cubicBezTo>
                    <a:cubicBezTo>
                      <a:pt x="11" y="42"/>
                      <a:pt x="12" y="42"/>
                      <a:pt x="12" y="42"/>
                    </a:cubicBezTo>
                    <a:cubicBezTo>
                      <a:pt x="12" y="42"/>
                      <a:pt x="13" y="42"/>
                      <a:pt x="14" y="42"/>
                    </a:cubicBezTo>
                    <a:cubicBezTo>
                      <a:pt x="14" y="42"/>
                      <a:pt x="14" y="42"/>
                      <a:pt x="14" y="42"/>
                    </a:cubicBezTo>
                    <a:cubicBezTo>
                      <a:pt x="15" y="43"/>
                      <a:pt x="15" y="43"/>
                      <a:pt x="16" y="43"/>
                    </a:cubicBezTo>
                    <a:cubicBezTo>
                      <a:pt x="16" y="43"/>
                      <a:pt x="16" y="43"/>
                      <a:pt x="16" y="43"/>
                    </a:cubicBezTo>
                    <a:cubicBezTo>
                      <a:pt x="15" y="41"/>
                      <a:pt x="14" y="40"/>
                      <a:pt x="1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8" name="Freeform 1219"/>
              <p:cNvSpPr>
                <a:spLocks/>
              </p:cNvSpPr>
              <p:nvPr/>
            </p:nvSpPr>
            <p:spPr bwMode="auto">
              <a:xfrm>
                <a:off x="2668" y="2914"/>
                <a:ext cx="130" cy="229"/>
              </a:xfrm>
              <a:custGeom>
                <a:avLst/>
                <a:gdLst>
                  <a:gd name="T0" fmla="*/ 98 w 136"/>
                  <a:gd name="T1" fmla="*/ 7 h 239"/>
                  <a:gd name="T2" fmla="*/ 83 w 136"/>
                  <a:gd name="T3" fmla="*/ 10 h 239"/>
                  <a:gd name="T4" fmla="*/ 76 w 136"/>
                  <a:gd name="T5" fmla="*/ 12 h 239"/>
                  <a:gd name="T6" fmla="*/ 59 w 136"/>
                  <a:gd name="T7" fmla="*/ 24 h 239"/>
                  <a:gd name="T8" fmla="*/ 52 w 136"/>
                  <a:gd name="T9" fmla="*/ 40 h 239"/>
                  <a:gd name="T10" fmla="*/ 47 w 136"/>
                  <a:gd name="T11" fmla="*/ 49 h 239"/>
                  <a:gd name="T12" fmla="*/ 36 w 136"/>
                  <a:gd name="T13" fmla="*/ 57 h 239"/>
                  <a:gd name="T14" fmla="*/ 28 w 136"/>
                  <a:gd name="T15" fmla="*/ 81 h 239"/>
                  <a:gd name="T16" fmla="*/ 32 w 136"/>
                  <a:gd name="T17" fmla="*/ 86 h 239"/>
                  <a:gd name="T18" fmla="*/ 22 w 136"/>
                  <a:gd name="T19" fmla="*/ 95 h 239"/>
                  <a:gd name="T20" fmla="*/ 12 w 136"/>
                  <a:gd name="T21" fmla="*/ 101 h 239"/>
                  <a:gd name="T22" fmla="*/ 10 w 136"/>
                  <a:gd name="T23" fmla="*/ 119 h 239"/>
                  <a:gd name="T24" fmla="*/ 11 w 136"/>
                  <a:gd name="T25" fmla="*/ 133 h 239"/>
                  <a:gd name="T26" fmla="*/ 17 w 136"/>
                  <a:gd name="T27" fmla="*/ 147 h 239"/>
                  <a:gd name="T28" fmla="*/ 15 w 136"/>
                  <a:gd name="T29" fmla="*/ 164 h 239"/>
                  <a:gd name="T30" fmla="*/ 7 w 136"/>
                  <a:gd name="T31" fmla="*/ 172 h 239"/>
                  <a:gd name="T32" fmla="*/ 2 w 136"/>
                  <a:gd name="T33" fmla="*/ 185 h 239"/>
                  <a:gd name="T34" fmla="*/ 1 w 136"/>
                  <a:gd name="T35" fmla="*/ 185 h 239"/>
                  <a:gd name="T36" fmla="*/ 4 w 136"/>
                  <a:gd name="T37" fmla="*/ 193 h 239"/>
                  <a:gd name="T38" fmla="*/ 11 w 136"/>
                  <a:gd name="T39" fmla="*/ 211 h 239"/>
                  <a:gd name="T40" fmla="*/ 17 w 136"/>
                  <a:gd name="T41" fmla="*/ 226 h 239"/>
                  <a:gd name="T42" fmla="*/ 20 w 136"/>
                  <a:gd name="T43" fmla="*/ 230 h 239"/>
                  <a:gd name="T44" fmla="*/ 22 w 136"/>
                  <a:gd name="T45" fmla="*/ 238 h 239"/>
                  <a:gd name="T46" fmla="*/ 29 w 136"/>
                  <a:gd name="T47" fmla="*/ 235 h 239"/>
                  <a:gd name="T48" fmla="*/ 33 w 136"/>
                  <a:gd name="T49" fmla="*/ 228 h 239"/>
                  <a:gd name="T50" fmla="*/ 46 w 136"/>
                  <a:gd name="T51" fmla="*/ 227 h 239"/>
                  <a:gd name="T52" fmla="*/ 55 w 136"/>
                  <a:gd name="T53" fmla="*/ 222 h 239"/>
                  <a:gd name="T54" fmla="*/ 55 w 136"/>
                  <a:gd name="T55" fmla="*/ 206 h 239"/>
                  <a:gd name="T56" fmla="*/ 64 w 136"/>
                  <a:gd name="T57" fmla="*/ 182 h 239"/>
                  <a:gd name="T58" fmla="*/ 80 w 136"/>
                  <a:gd name="T59" fmla="*/ 165 h 239"/>
                  <a:gd name="T60" fmla="*/ 62 w 136"/>
                  <a:gd name="T61" fmla="*/ 153 h 239"/>
                  <a:gd name="T62" fmla="*/ 62 w 136"/>
                  <a:gd name="T63" fmla="*/ 132 h 239"/>
                  <a:gd name="T64" fmla="*/ 68 w 136"/>
                  <a:gd name="T65" fmla="*/ 117 h 239"/>
                  <a:gd name="T66" fmla="*/ 76 w 136"/>
                  <a:gd name="T67" fmla="*/ 109 h 239"/>
                  <a:gd name="T68" fmla="*/ 92 w 136"/>
                  <a:gd name="T69" fmla="*/ 97 h 239"/>
                  <a:gd name="T70" fmla="*/ 108 w 136"/>
                  <a:gd name="T71" fmla="*/ 74 h 239"/>
                  <a:gd name="T72" fmla="*/ 118 w 136"/>
                  <a:gd name="T73" fmla="*/ 60 h 239"/>
                  <a:gd name="T74" fmla="*/ 126 w 136"/>
                  <a:gd name="T75" fmla="*/ 57 h 239"/>
                  <a:gd name="T76" fmla="*/ 136 w 136"/>
                  <a:gd name="T77" fmla="*/ 57 h 239"/>
                  <a:gd name="T78" fmla="*/ 135 w 136"/>
                  <a:gd name="T79" fmla="*/ 55 h 239"/>
                  <a:gd name="T80" fmla="*/ 135 w 136"/>
                  <a:gd name="T81" fmla="*/ 42 h 239"/>
                  <a:gd name="T82" fmla="*/ 132 w 136"/>
                  <a:gd name="T83" fmla="*/ 30 h 239"/>
                  <a:gd name="T84" fmla="*/ 120 w 136"/>
                  <a:gd name="T85" fmla="*/ 11 h 239"/>
                  <a:gd name="T86" fmla="*/ 103 w 136"/>
                  <a:gd name="T87" fmla="*/ 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239">
                    <a:moveTo>
                      <a:pt x="102" y="0"/>
                    </a:moveTo>
                    <a:cubicBezTo>
                      <a:pt x="101" y="0"/>
                      <a:pt x="101" y="0"/>
                      <a:pt x="101" y="0"/>
                    </a:cubicBezTo>
                    <a:cubicBezTo>
                      <a:pt x="99" y="0"/>
                      <a:pt x="98" y="3"/>
                      <a:pt x="98" y="7"/>
                    </a:cubicBezTo>
                    <a:cubicBezTo>
                      <a:pt x="98" y="10"/>
                      <a:pt x="96" y="12"/>
                      <a:pt x="93" y="12"/>
                    </a:cubicBezTo>
                    <a:cubicBezTo>
                      <a:pt x="91" y="12"/>
                      <a:pt x="89" y="12"/>
                      <a:pt x="87" y="10"/>
                    </a:cubicBezTo>
                    <a:cubicBezTo>
                      <a:pt x="86" y="10"/>
                      <a:pt x="85" y="9"/>
                      <a:pt x="83" y="10"/>
                    </a:cubicBezTo>
                    <a:cubicBezTo>
                      <a:pt x="81" y="10"/>
                      <a:pt x="79" y="10"/>
                      <a:pt x="76" y="9"/>
                    </a:cubicBezTo>
                    <a:cubicBezTo>
                      <a:pt x="76" y="8"/>
                      <a:pt x="76" y="8"/>
                      <a:pt x="76" y="8"/>
                    </a:cubicBezTo>
                    <a:cubicBezTo>
                      <a:pt x="76" y="9"/>
                      <a:pt x="76" y="11"/>
                      <a:pt x="76" y="12"/>
                    </a:cubicBezTo>
                    <a:cubicBezTo>
                      <a:pt x="76" y="13"/>
                      <a:pt x="76" y="14"/>
                      <a:pt x="76" y="15"/>
                    </a:cubicBezTo>
                    <a:cubicBezTo>
                      <a:pt x="76" y="20"/>
                      <a:pt x="69" y="20"/>
                      <a:pt x="66" y="20"/>
                    </a:cubicBezTo>
                    <a:cubicBezTo>
                      <a:pt x="63" y="20"/>
                      <a:pt x="59" y="22"/>
                      <a:pt x="59" y="24"/>
                    </a:cubicBezTo>
                    <a:cubicBezTo>
                      <a:pt x="59" y="27"/>
                      <a:pt x="58" y="29"/>
                      <a:pt x="57" y="30"/>
                    </a:cubicBezTo>
                    <a:cubicBezTo>
                      <a:pt x="56" y="31"/>
                      <a:pt x="56" y="31"/>
                      <a:pt x="56" y="32"/>
                    </a:cubicBezTo>
                    <a:cubicBezTo>
                      <a:pt x="57" y="33"/>
                      <a:pt x="58" y="36"/>
                      <a:pt x="52" y="40"/>
                    </a:cubicBezTo>
                    <a:cubicBezTo>
                      <a:pt x="52" y="41"/>
                      <a:pt x="50" y="43"/>
                      <a:pt x="49" y="44"/>
                    </a:cubicBezTo>
                    <a:cubicBezTo>
                      <a:pt x="48" y="46"/>
                      <a:pt x="48" y="47"/>
                      <a:pt x="47" y="48"/>
                    </a:cubicBezTo>
                    <a:cubicBezTo>
                      <a:pt x="47" y="48"/>
                      <a:pt x="47" y="49"/>
                      <a:pt x="47" y="49"/>
                    </a:cubicBezTo>
                    <a:cubicBezTo>
                      <a:pt x="47" y="50"/>
                      <a:pt x="47" y="53"/>
                      <a:pt x="44" y="55"/>
                    </a:cubicBezTo>
                    <a:cubicBezTo>
                      <a:pt x="42" y="56"/>
                      <a:pt x="40" y="56"/>
                      <a:pt x="38" y="57"/>
                    </a:cubicBezTo>
                    <a:cubicBezTo>
                      <a:pt x="37" y="57"/>
                      <a:pt x="36" y="57"/>
                      <a:pt x="36" y="57"/>
                    </a:cubicBezTo>
                    <a:cubicBezTo>
                      <a:pt x="36" y="57"/>
                      <a:pt x="36" y="59"/>
                      <a:pt x="36" y="60"/>
                    </a:cubicBezTo>
                    <a:cubicBezTo>
                      <a:pt x="36" y="62"/>
                      <a:pt x="36" y="64"/>
                      <a:pt x="36" y="66"/>
                    </a:cubicBezTo>
                    <a:cubicBezTo>
                      <a:pt x="36" y="71"/>
                      <a:pt x="32" y="76"/>
                      <a:pt x="28" y="81"/>
                    </a:cubicBezTo>
                    <a:cubicBezTo>
                      <a:pt x="27" y="82"/>
                      <a:pt x="27" y="83"/>
                      <a:pt x="27" y="83"/>
                    </a:cubicBezTo>
                    <a:cubicBezTo>
                      <a:pt x="28" y="83"/>
                      <a:pt x="28" y="83"/>
                      <a:pt x="30" y="84"/>
                    </a:cubicBezTo>
                    <a:cubicBezTo>
                      <a:pt x="31" y="84"/>
                      <a:pt x="32" y="85"/>
                      <a:pt x="32" y="86"/>
                    </a:cubicBezTo>
                    <a:cubicBezTo>
                      <a:pt x="33" y="88"/>
                      <a:pt x="32" y="90"/>
                      <a:pt x="31" y="93"/>
                    </a:cubicBezTo>
                    <a:cubicBezTo>
                      <a:pt x="30" y="95"/>
                      <a:pt x="29" y="96"/>
                      <a:pt x="26" y="96"/>
                    </a:cubicBezTo>
                    <a:cubicBezTo>
                      <a:pt x="25" y="96"/>
                      <a:pt x="24" y="96"/>
                      <a:pt x="22" y="95"/>
                    </a:cubicBezTo>
                    <a:cubicBezTo>
                      <a:pt x="22" y="95"/>
                      <a:pt x="22" y="95"/>
                      <a:pt x="21" y="95"/>
                    </a:cubicBezTo>
                    <a:cubicBezTo>
                      <a:pt x="21" y="95"/>
                      <a:pt x="21" y="95"/>
                      <a:pt x="21" y="95"/>
                    </a:cubicBezTo>
                    <a:cubicBezTo>
                      <a:pt x="19" y="95"/>
                      <a:pt x="15" y="97"/>
                      <a:pt x="12" y="101"/>
                    </a:cubicBezTo>
                    <a:cubicBezTo>
                      <a:pt x="9" y="106"/>
                      <a:pt x="10" y="109"/>
                      <a:pt x="11" y="111"/>
                    </a:cubicBezTo>
                    <a:cubicBezTo>
                      <a:pt x="12" y="113"/>
                      <a:pt x="12" y="114"/>
                      <a:pt x="11" y="116"/>
                    </a:cubicBezTo>
                    <a:cubicBezTo>
                      <a:pt x="11" y="117"/>
                      <a:pt x="11" y="118"/>
                      <a:pt x="10" y="119"/>
                    </a:cubicBezTo>
                    <a:cubicBezTo>
                      <a:pt x="10" y="120"/>
                      <a:pt x="11" y="121"/>
                      <a:pt x="11" y="122"/>
                    </a:cubicBezTo>
                    <a:cubicBezTo>
                      <a:pt x="13" y="126"/>
                      <a:pt x="12" y="128"/>
                      <a:pt x="12" y="130"/>
                    </a:cubicBezTo>
                    <a:cubicBezTo>
                      <a:pt x="11" y="131"/>
                      <a:pt x="11" y="132"/>
                      <a:pt x="11" y="133"/>
                    </a:cubicBezTo>
                    <a:cubicBezTo>
                      <a:pt x="11" y="134"/>
                      <a:pt x="12" y="135"/>
                      <a:pt x="14" y="136"/>
                    </a:cubicBezTo>
                    <a:cubicBezTo>
                      <a:pt x="15" y="137"/>
                      <a:pt x="18" y="138"/>
                      <a:pt x="18" y="141"/>
                    </a:cubicBezTo>
                    <a:cubicBezTo>
                      <a:pt x="19" y="144"/>
                      <a:pt x="18" y="146"/>
                      <a:pt x="17" y="147"/>
                    </a:cubicBezTo>
                    <a:cubicBezTo>
                      <a:pt x="16" y="149"/>
                      <a:pt x="14" y="149"/>
                      <a:pt x="13" y="149"/>
                    </a:cubicBezTo>
                    <a:cubicBezTo>
                      <a:pt x="13" y="150"/>
                      <a:pt x="13" y="151"/>
                      <a:pt x="14" y="151"/>
                    </a:cubicBezTo>
                    <a:cubicBezTo>
                      <a:pt x="17" y="153"/>
                      <a:pt x="16" y="162"/>
                      <a:pt x="15" y="164"/>
                    </a:cubicBezTo>
                    <a:cubicBezTo>
                      <a:pt x="14" y="167"/>
                      <a:pt x="11" y="167"/>
                      <a:pt x="9" y="167"/>
                    </a:cubicBezTo>
                    <a:cubicBezTo>
                      <a:pt x="9" y="167"/>
                      <a:pt x="8" y="167"/>
                      <a:pt x="8" y="167"/>
                    </a:cubicBezTo>
                    <a:cubicBezTo>
                      <a:pt x="8" y="169"/>
                      <a:pt x="7" y="171"/>
                      <a:pt x="7" y="172"/>
                    </a:cubicBezTo>
                    <a:cubicBezTo>
                      <a:pt x="6" y="174"/>
                      <a:pt x="6" y="175"/>
                      <a:pt x="6" y="175"/>
                    </a:cubicBezTo>
                    <a:cubicBezTo>
                      <a:pt x="6" y="176"/>
                      <a:pt x="6" y="177"/>
                      <a:pt x="6" y="178"/>
                    </a:cubicBezTo>
                    <a:cubicBezTo>
                      <a:pt x="6" y="182"/>
                      <a:pt x="5" y="185"/>
                      <a:pt x="2" y="185"/>
                    </a:cubicBezTo>
                    <a:cubicBezTo>
                      <a:pt x="2" y="185"/>
                      <a:pt x="2" y="185"/>
                      <a:pt x="2" y="185"/>
                    </a:cubicBezTo>
                    <a:cubicBezTo>
                      <a:pt x="2" y="185"/>
                      <a:pt x="2" y="185"/>
                      <a:pt x="2" y="185"/>
                    </a:cubicBezTo>
                    <a:cubicBezTo>
                      <a:pt x="2" y="185"/>
                      <a:pt x="2" y="185"/>
                      <a:pt x="1" y="185"/>
                    </a:cubicBezTo>
                    <a:cubicBezTo>
                      <a:pt x="1" y="185"/>
                      <a:pt x="1" y="185"/>
                      <a:pt x="0" y="184"/>
                    </a:cubicBezTo>
                    <a:cubicBezTo>
                      <a:pt x="0" y="184"/>
                      <a:pt x="0" y="184"/>
                      <a:pt x="0" y="184"/>
                    </a:cubicBezTo>
                    <a:cubicBezTo>
                      <a:pt x="0" y="188"/>
                      <a:pt x="1" y="191"/>
                      <a:pt x="4" y="193"/>
                    </a:cubicBezTo>
                    <a:cubicBezTo>
                      <a:pt x="7" y="195"/>
                      <a:pt x="7" y="198"/>
                      <a:pt x="7" y="200"/>
                    </a:cubicBezTo>
                    <a:cubicBezTo>
                      <a:pt x="7" y="202"/>
                      <a:pt x="7" y="204"/>
                      <a:pt x="8" y="205"/>
                    </a:cubicBezTo>
                    <a:cubicBezTo>
                      <a:pt x="10" y="207"/>
                      <a:pt x="11" y="209"/>
                      <a:pt x="11" y="211"/>
                    </a:cubicBezTo>
                    <a:cubicBezTo>
                      <a:pt x="12" y="213"/>
                      <a:pt x="12" y="214"/>
                      <a:pt x="14" y="215"/>
                    </a:cubicBezTo>
                    <a:cubicBezTo>
                      <a:pt x="18" y="219"/>
                      <a:pt x="19" y="221"/>
                      <a:pt x="17" y="226"/>
                    </a:cubicBezTo>
                    <a:cubicBezTo>
                      <a:pt x="17" y="226"/>
                      <a:pt x="17" y="226"/>
                      <a:pt x="17" y="226"/>
                    </a:cubicBezTo>
                    <a:cubicBezTo>
                      <a:pt x="17" y="226"/>
                      <a:pt x="17" y="226"/>
                      <a:pt x="17" y="226"/>
                    </a:cubicBezTo>
                    <a:cubicBezTo>
                      <a:pt x="17" y="226"/>
                      <a:pt x="17" y="227"/>
                      <a:pt x="17" y="227"/>
                    </a:cubicBezTo>
                    <a:cubicBezTo>
                      <a:pt x="18" y="227"/>
                      <a:pt x="20" y="228"/>
                      <a:pt x="20" y="230"/>
                    </a:cubicBezTo>
                    <a:cubicBezTo>
                      <a:pt x="20" y="231"/>
                      <a:pt x="20" y="232"/>
                      <a:pt x="20" y="234"/>
                    </a:cubicBezTo>
                    <a:cubicBezTo>
                      <a:pt x="20" y="235"/>
                      <a:pt x="20" y="238"/>
                      <a:pt x="20" y="239"/>
                    </a:cubicBezTo>
                    <a:cubicBezTo>
                      <a:pt x="20" y="239"/>
                      <a:pt x="21" y="239"/>
                      <a:pt x="22" y="238"/>
                    </a:cubicBezTo>
                    <a:cubicBezTo>
                      <a:pt x="23" y="238"/>
                      <a:pt x="25" y="238"/>
                      <a:pt x="27" y="238"/>
                    </a:cubicBezTo>
                    <a:cubicBezTo>
                      <a:pt x="28" y="238"/>
                      <a:pt x="29" y="237"/>
                      <a:pt x="29" y="237"/>
                    </a:cubicBezTo>
                    <a:cubicBezTo>
                      <a:pt x="29" y="237"/>
                      <a:pt x="29" y="236"/>
                      <a:pt x="29" y="235"/>
                    </a:cubicBezTo>
                    <a:cubicBezTo>
                      <a:pt x="29" y="234"/>
                      <a:pt x="29" y="233"/>
                      <a:pt x="29" y="233"/>
                    </a:cubicBezTo>
                    <a:cubicBezTo>
                      <a:pt x="29" y="230"/>
                      <a:pt x="32" y="229"/>
                      <a:pt x="33" y="229"/>
                    </a:cubicBezTo>
                    <a:cubicBezTo>
                      <a:pt x="33" y="229"/>
                      <a:pt x="33" y="229"/>
                      <a:pt x="33" y="228"/>
                    </a:cubicBezTo>
                    <a:cubicBezTo>
                      <a:pt x="34" y="227"/>
                      <a:pt x="36" y="225"/>
                      <a:pt x="39" y="225"/>
                    </a:cubicBezTo>
                    <a:cubicBezTo>
                      <a:pt x="41" y="225"/>
                      <a:pt x="43" y="226"/>
                      <a:pt x="45" y="227"/>
                    </a:cubicBezTo>
                    <a:cubicBezTo>
                      <a:pt x="45" y="227"/>
                      <a:pt x="46" y="227"/>
                      <a:pt x="46" y="227"/>
                    </a:cubicBezTo>
                    <a:cubicBezTo>
                      <a:pt x="48" y="227"/>
                      <a:pt x="48" y="224"/>
                      <a:pt x="49" y="223"/>
                    </a:cubicBezTo>
                    <a:cubicBezTo>
                      <a:pt x="49" y="220"/>
                      <a:pt x="51" y="220"/>
                      <a:pt x="51" y="220"/>
                    </a:cubicBezTo>
                    <a:cubicBezTo>
                      <a:pt x="53" y="220"/>
                      <a:pt x="54" y="221"/>
                      <a:pt x="55" y="222"/>
                    </a:cubicBezTo>
                    <a:cubicBezTo>
                      <a:pt x="56" y="221"/>
                      <a:pt x="57" y="219"/>
                      <a:pt x="58" y="217"/>
                    </a:cubicBezTo>
                    <a:cubicBezTo>
                      <a:pt x="56" y="218"/>
                      <a:pt x="54" y="218"/>
                      <a:pt x="53" y="217"/>
                    </a:cubicBezTo>
                    <a:cubicBezTo>
                      <a:pt x="52" y="214"/>
                      <a:pt x="55" y="206"/>
                      <a:pt x="55" y="206"/>
                    </a:cubicBezTo>
                    <a:cubicBezTo>
                      <a:pt x="56" y="204"/>
                      <a:pt x="56" y="199"/>
                      <a:pt x="56" y="196"/>
                    </a:cubicBezTo>
                    <a:cubicBezTo>
                      <a:pt x="56" y="193"/>
                      <a:pt x="56" y="192"/>
                      <a:pt x="57" y="191"/>
                    </a:cubicBezTo>
                    <a:cubicBezTo>
                      <a:pt x="57" y="189"/>
                      <a:pt x="58" y="184"/>
                      <a:pt x="64" y="182"/>
                    </a:cubicBezTo>
                    <a:cubicBezTo>
                      <a:pt x="68" y="181"/>
                      <a:pt x="73" y="177"/>
                      <a:pt x="73" y="175"/>
                    </a:cubicBezTo>
                    <a:cubicBezTo>
                      <a:pt x="72" y="173"/>
                      <a:pt x="75" y="171"/>
                      <a:pt x="77" y="168"/>
                    </a:cubicBezTo>
                    <a:cubicBezTo>
                      <a:pt x="78" y="167"/>
                      <a:pt x="80" y="166"/>
                      <a:pt x="80" y="165"/>
                    </a:cubicBezTo>
                    <a:cubicBezTo>
                      <a:pt x="79" y="164"/>
                      <a:pt x="73" y="157"/>
                      <a:pt x="70" y="155"/>
                    </a:cubicBezTo>
                    <a:cubicBezTo>
                      <a:pt x="69" y="155"/>
                      <a:pt x="67" y="155"/>
                      <a:pt x="66" y="155"/>
                    </a:cubicBezTo>
                    <a:cubicBezTo>
                      <a:pt x="64" y="155"/>
                      <a:pt x="62" y="155"/>
                      <a:pt x="62" y="153"/>
                    </a:cubicBezTo>
                    <a:cubicBezTo>
                      <a:pt x="61" y="153"/>
                      <a:pt x="61" y="152"/>
                      <a:pt x="61" y="151"/>
                    </a:cubicBezTo>
                    <a:cubicBezTo>
                      <a:pt x="61" y="150"/>
                      <a:pt x="61" y="146"/>
                      <a:pt x="60" y="139"/>
                    </a:cubicBezTo>
                    <a:cubicBezTo>
                      <a:pt x="59" y="137"/>
                      <a:pt x="61" y="134"/>
                      <a:pt x="62" y="132"/>
                    </a:cubicBezTo>
                    <a:cubicBezTo>
                      <a:pt x="63" y="130"/>
                      <a:pt x="64" y="129"/>
                      <a:pt x="64" y="128"/>
                    </a:cubicBezTo>
                    <a:cubicBezTo>
                      <a:pt x="64" y="127"/>
                      <a:pt x="64" y="127"/>
                      <a:pt x="64" y="127"/>
                    </a:cubicBezTo>
                    <a:cubicBezTo>
                      <a:pt x="64" y="124"/>
                      <a:pt x="64" y="119"/>
                      <a:pt x="68" y="117"/>
                    </a:cubicBezTo>
                    <a:cubicBezTo>
                      <a:pt x="69" y="117"/>
                      <a:pt x="69" y="117"/>
                      <a:pt x="69" y="116"/>
                    </a:cubicBezTo>
                    <a:cubicBezTo>
                      <a:pt x="70" y="115"/>
                      <a:pt x="71" y="113"/>
                      <a:pt x="74" y="112"/>
                    </a:cubicBezTo>
                    <a:cubicBezTo>
                      <a:pt x="75" y="112"/>
                      <a:pt x="75" y="111"/>
                      <a:pt x="76" y="109"/>
                    </a:cubicBezTo>
                    <a:cubicBezTo>
                      <a:pt x="77" y="107"/>
                      <a:pt x="78" y="105"/>
                      <a:pt x="81" y="103"/>
                    </a:cubicBezTo>
                    <a:cubicBezTo>
                      <a:pt x="83" y="103"/>
                      <a:pt x="84" y="102"/>
                      <a:pt x="86" y="101"/>
                    </a:cubicBezTo>
                    <a:cubicBezTo>
                      <a:pt x="87" y="100"/>
                      <a:pt x="89" y="99"/>
                      <a:pt x="92" y="97"/>
                    </a:cubicBezTo>
                    <a:cubicBezTo>
                      <a:pt x="98" y="94"/>
                      <a:pt x="107" y="88"/>
                      <a:pt x="108" y="85"/>
                    </a:cubicBezTo>
                    <a:cubicBezTo>
                      <a:pt x="108" y="85"/>
                      <a:pt x="108" y="84"/>
                      <a:pt x="107" y="83"/>
                    </a:cubicBezTo>
                    <a:cubicBezTo>
                      <a:pt x="106" y="81"/>
                      <a:pt x="103" y="77"/>
                      <a:pt x="108" y="74"/>
                    </a:cubicBezTo>
                    <a:cubicBezTo>
                      <a:pt x="110" y="72"/>
                      <a:pt x="110" y="71"/>
                      <a:pt x="110" y="69"/>
                    </a:cubicBezTo>
                    <a:cubicBezTo>
                      <a:pt x="110" y="68"/>
                      <a:pt x="110" y="65"/>
                      <a:pt x="113" y="64"/>
                    </a:cubicBezTo>
                    <a:cubicBezTo>
                      <a:pt x="115" y="63"/>
                      <a:pt x="116" y="62"/>
                      <a:pt x="118" y="60"/>
                    </a:cubicBezTo>
                    <a:cubicBezTo>
                      <a:pt x="119" y="59"/>
                      <a:pt x="119" y="59"/>
                      <a:pt x="119" y="59"/>
                    </a:cubicBezTo>
                    <a:cubicBezTo>
                      <a:pt x="121" y="57"/>
                      <a:pt x="123" y="57"/>
                      <a:pt x="124" y="57"/>
                    </a:cubicBezTo>
                    <a:cubicBezTo>
                      <a:pt x="125" y="57"/>
                      <a:pt x="125" y="57"/>
                      <a:pt x="126" y="57"/>
                    </a:cubicBezTo>
                    <a:cubicBezTo>
                      <a:pt x="128" y="57"/>
                      <a:pt x="130" y="58"/>
                      <a:pt x="132" y="57"/>
                    </a:cubicBezTo>
                    <a:cubicBezTo>
                      <a:pt x="133" y="57"/>
                      <a:pt x="135" y="57"/>
                      <a:pt x="136" y="57"/>
                    </a:cubicBezTo>
                    <a:cubicBezTo>
                      <a:pt x="136" y="57"/>
                      <a:pt x="136" y="57"/>
                      <a:pt x="136" y="57"/>
                    </a:cubicBezTo>
                    <a:cubicBezTo>
                      <a:pt x="136" y="56"/>
                      <a:pt x="136" y="56"/>
                      <a:pt x="136" y="56"/>
                    </a:cubicBezTo>
                    <a:cubicBezTo>
                      <a:pt x="136" y="56"/>
                      <a:pt x="136" y="56"/>
                      <a:pt x="136" y="56"/>
                    </a:cubicBezTo>
                    <a:cubicBezTo>
                      <a:pt x="136" y="55"/>
                      <a:pt x="136" y="55"/>
                      <a:pt x="135" y="55"/>
                    </a:cubicBezTo>
                    <a:cubicBezTo>
                      <a:pt x="135" y="54"/>
                      <a:pt x="131" y="50"/>
                      <a:pt x="132" y="48"/>
                    </a:cubicBezTo>
                    <a:cubicBezTo>
                      <a:pt x="132" y="47"/>
                      <a:pt x="133" y="46"/>
                      <a:pt x="135" y="46"/>
                    </a:cubicBezTo>
                    <a:cubicBezTo>
                      <a:pt x="135" y="46"/>
                      <a:pt x="135" y="44"/>
                      <a:pt x="135" y="42"/>
                    </a:cubicBezTo>
                    <a:cubicBezTo>
                      <a:pt x="135" y="41"/>
                      <a:pt x="135" y="40"/>
                      <a:pt x="134" y="40"/>
                    </a:cubicBezTo>
                    <a:cubicBezTo>
                      <a:pt x="132" y="39"/>
                      <a:pt x="132" y="35"/>
                      <a:pt x="132" y="33"/>
                    </a:cubicBezTo>
                    <a:cubicBezTo>
                      <a:pt x="132" y="32"/>
                      <a:pt x="132" y="30"/>
                      <a:pt x="132" y="30"/>
                    </a:cubicBezTo>
                    <a:cubicBezTo>
                      <a:pt x="128" y="28"/>
                      <a:pt x="129" y="23"/>
                      <a:pt x="130" y="19"/>
                    </a:cubicBezTo>
                    <a:cubicBezTo>
                      <a:pt x="130" y="18"/>
                      <a:pt x="130" y="18"/>
                      <a:pt x="130" y="17"/>
                    </a:cubicBezTo>
                    <a:cubicBezTo>
                      <a:pt x="130" y="16"/>
                      <a:pt x="123" y="13"/>
                      <a:pt x="120" y="11"/>
                    </a:cubicBezTo>
                    <a:cubicBezTo>
                      <a:pt x="118" y="11"/>
                      <a:pt x="117" y="10"/>
                      <a:pt x="115" y="10"/>
                    </a:cubicBezTo>
                    <a:cubicBezTo>
                      <a:pt x="112" y="8"/>
                      <a:pt x="109" y="6"/>
                      <a:pt x="107" y="4"/>
                    </a:cubicBezTo>
                    <a:cubicBezTo>
                      <a:pt x="106" y="3"/>
                      <a:pt x="105" y="2"/>
                      <a:pt x="103" y="1"/>
                    </a:cubicBezTo>
                    <a:cubicBezTo>
                      <a:pt x="103" y="1"/>
                      <a:pt x="102" y="0"/>
                      <a:pt x="102" y="0"/>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9" name="Freeform 1220"/>
              <p:cNvSpPr>
                <a:spLocks/>
              </p:cNvSpPr>
              <p:nvPr/>
            </p:nvSpPr>
            <p:spPr bwMode="auto">
              <a:xfrm>
                <a:off x="2794" y="3079"/>
                <a:ext cx="46" cy="29"/>
              </a:xfrm>
              <a:custGeom>
                <a:avLst/>
                <a:gdLst>
                  <a:gd name="T0" fmla="*/ 41 w 48"/>
                  <a:gd name="T1" fmla="*/ 30 h 30"/>
                  <a:gd name="T2" fmla="*/ 41 w 48"/>
                  <a:gd name="T3" fmla="*/ 29 h 30"/>
                  <a:gd name="T4" fmla="*/ 42 w 48"/>
                  <a:gd name="T5" fmla="*/ 29 h 30"/>
                  <a:gd name="T6" fmla="*/ 43 w 48"/>
                  <a:gd name="T7" fmla="*/ 28 h 30"/>
                  <a:gd name="T8" fmla="*/ 43 w 48"/>
                  <a:gd name="T9" fmla="*/ 28 h 30"/>
                  <a:gd name="T10" fmla="*/ 43 w 48"/>
                  <a:gd name="T11" fmla="*/ 28 h 30"/>
                  <a:gd name="T12" fmla="*/ 45 w 48"/>
                  <a:gd name="T13" fmla="*/ 26 h 30"/>
                  <a:gd name="T14" fmla="*/ 45 w 48"/>
                  <a:gd name="T15" fmla="*/ 26 h 30"/>
                  <a:gd name="T16" fmla="*/ 45 w 48"/>
                  <a:gd name="T17" fmla="*/ 26 h 30"/>
                  <a:gd name="T18" fmla="*/ 42 w 48"/>
                  <a:gd name="T19" fmla="*/ 20 h 30"/>
                  <a:gd name="T20" fmla="*/ 42 w 48"/>
                  <a:gd name="T21" fmla="*/ 17 h 30"/>
                  <a:gd name="T22" fmla="*/ 42 w 48"/>
                  <a:gd name="T23" fmla="*/ 13 h 30"/>
                  <a:gd name="T24" fmla="*/ 44 w 48"/>
                  <a:gd name="T25" fmla="*/ 9 h 30"/>
                  <a:gd name="T26" fmla="*/ 46 w 48"/>
                  <a:gd name="T27" fmla="*/ 6 h 30"/>
                  <a:gd name="T28" fmla="*/ 48 w 48"/>
                  <a:gd name="T29" fmla="*/ 3 h 30"/>
                  <a:gd name="T30" fmla="*/ 48 w 48"/>
                  <a:gd name="T31" fmla="*/ 3 h 30"/>
                  <a:gd name="T32" fmla="*/ 48 w 48"/>
                  <a:gd name="T33" fmla="*/ 3 h 30"/>
                  <a:gd name="T34" fmla="*/ 48 w 48"/>
                  <a:gd name="T35" fmla="*/ 3 h 30"/>
                  <a:gd name="T36" fmla="*/ 37 w 48"/>
                  <a:gd name="T37" fmla="*/ 2 h 30"/>
                  <a:gd name="T38" fmla="*/ 26 w 48"/>
                  <a:gd name="T39" fmla="*/ 1 h 30"/>
                  <a:gd name="T40" fmla="*/ 19 w 48"/>
                  <a:gd name="T41" fmla="*/ 2 h 30"/>
                  <a:gd name="T42" fmla="*/ 6 w 48"/>
                  <a:gd name="T43" fmla="*/ 4 h 30"/>
                  <a:gd name="T44" fmla="*/ 1 w 48"/>
                  <a:gd name="T45" fmla="*/ 7 h 30"/>
                  <a:gd name="T46" fmla="*/ 0 w 48"/>
                  <a:gd name="T47" fmla="*/ 8 h 30"/>
                  <a:gd name="T48" fmla="*/ 2 w 48"/>
                  <a:gd name="T49" fmla="*/ 13 h 30"/>
                  <a:gd name="T50" fmla="*/ 2 w 48"/>
                  <a:gd name="T51" fmla="*/ 15 h 30"/>
                  <a:gd name="T52" fmla="*/ 7 w 48"/>
                  <a:gd name="T53" fmla="*/ 18 h 30"/>
                  <a:gd name="T54" fmla="*/ 13 w 48"/>
                  <a:gd name="T55" fmla="*/ 21 h 30"/>
                  <a:gd name="T56" fmla="*/ 13 w 48"/>
                  <a:gd name="T57" fmla="*/ 23 h 30"/>
                  <a:gd name="T58" fmla="*/ 13 w 48"/>
                  <a:gd name="T59" fmla="*/ 23 h 30"/>
                  <a:gd name="T60" fmla="*/ 15 w 48"/>
                  <a:gd name="T61" fmla="*/ 23 h 30"/>
                  <a:gd name="T62" fmla="*/ 16 w 48"/>
                  <a:gd name="T63" fmla="*/ 23 h 30"/>
                  <a:gd name="T64" fmla="*/ 18 w 48"/>
                  <a:gd name="T65" fmla="*/ 23 h 30"/>
                  <a:gd name="T66" fmla="*/ 23 w 48"/>
                  <a:gd name="T67" fmla="*/ 23 h 30"/>
                  <a:gd name="T68" fmla="*/ 23 w 48"/>
                  <a:gd name="T69" fmla="*/ 24 h 30"/>
                  <a:gd name="T70" fmla="*/ 32 w 48"/>
                  <a:gd name="T71" fmla="*/ 30 h 30"/>
                  <a:gd name="T72" fmla="*/ 33 w 48"/>
                  <a:gd name="T73" fmla="*/ 30 h 30"/>
                  <a:gd name="T74" fmla="*/ 33 w 48"/>
                  <a:gd name="T75" fmla="*/ 29 h 30"/>
                  <a:gd name="T76" fmla="*/ 34 w 48"/>
                  <a:gd name="T77" fmla="*/ 29 h 30"/>
                  <a:gd name="T78" fmla="*/ 34 w 48"/>
                  <a:gd name="T79" fmla="*/ 29 h 30"/>
                  <a:gd name="T80" fmla="*/ 41 w 48"/>
                  <a:gd name="T8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30">
                    <a:moveTo>
                      <a:pt x="41" y="30"/>
                    </a:moveTo>
                    <a:cubicBezTo>
                      <a:pt x="41" y="30"/>
                      <a:pt x="41" y="30"/>
                      <a:pt x="41" y="29"/>
                    </a:cubicBezTo>
                    <a:cubicBezTo>
                      <a:pt x="42" y="29"/>
                      <a:pt x="42" y="29"/>
                      <a:pt x="42" y="29"/>
                    </a:cubicBezTo>
                    <a:cubicBezTo>
                      <a:pt x="42" y="28"/>
                      <a:pt x="42" y="28"/>
                      <a:pt x="43" y="28"/>
                    </a:cubicBezTo>
                    <a:cubicBezTo>
                      <a:pt x="43" y="28"/>
                      <a:pt x="43" y="28"/>
                      <a:pt x="43" y="28"/>
                    </a:cubicBezTo>
                    <a:cubicBezTo>
                      <a:pt x="43" y="28"/>
                      <a:pt x="43" y="28"/>
                      <a:pt x="43" y="28"/>
                    </a:cubicBezTo>
                    <a:cubicBezTo>
                      <a:pt x="43" y="27"/>
                      <a:pt x="44" y="27"/>
                      <a:pt x="45" y="26"/>
                    </a:cubicBezTo>
                    <a:cubicBezTo>
                      <a:pt x="45" y="26"/>
                      <a:pt x="45" y="26"/>
                      <a:pt x="45" y="26"/>
                    </a:cubicBezTo>
                    <a:cubicBezTo>
                      <a:pt x="45" y="26"/>
                      <a:pt x="45" y="26"/>
                      <a:pt x="45" y="26"/>
                    </a:cubicBezTo>
                    <a:cubicBezTo>
                      <a:pt x="43" y="24"/>
                      <a:pt x="43" y="23"/>
                      <a:pt x="42" y="20"/>
                    </a:cubicBezTo>
                    <a:cubicBezTo>
                      <a:pt x="42" y="18"/>
                      <a:pt x="42" y="17"/>
                      <a:pt x="42" y="17"/>
                    </a:cubicBezTo>
                    <a:cubicBezTo>
                      <a:pt x="42" y="15"/>
                      <a:pt x="41" y="14"/>
                      <a:pt x="42" y="13"/>
                    </a:cubicBezTo>
                    <a:cubicBezTo>
                      <a:pt x="42" y="11"/>
                      <a:pt x="43" y="10"/>
                      <a:pt x="44" y="9"/>
                    </a:cubicBezTo>
                    <a:cubicBezTo>
                      <a:pt x="44" y="8"/>
                      <a:pt x="45" y="8"/>
                      <a:pt x="46" y="6"/>
                    </a:cubicBezTo>
                    <a:cubicBezTo>
                      <a:pt x="46" y="5"/>
                      <a:pt x="47" y="4"/>
                      <a:pt x="48" y="3"/>
                    </a:cubicBezTo>
                    <a:cubicBezTo>
                      <a:pt x="48" y="3"/>
                      <a:pt x="48" y="3"/>
                      <a:pt x="48" y="3"/>
                    </a:cubicBezTo>
                    <a:cubicBezTo>
                      <a:pt x="48" y="3"/>
                      <a:pt x="48" y="3"/>
                      <a:pt x="48" y="3"/>
                    </a:cubicBezTo>
                    <a:cubicBezTo>
                      <a:pt x="48" y="3"/>
                      <a:pt x="48" y="3"/>
                      <a:pt x="48" y="3"/>
                    </a:cubicBezTo>
                    <a:cubicBezTo>
                      <a:pt x="45" y="4"/>
                      <a:pt x="41" y="3"/>
                      <a:pt x="37" y="2"/>
                    </a:cubicBezTo>
                    <a:cubicBezTo>
                      <a:pt x="33" y="1"/>
                      <a:pt x="29" y="0"/>
                      <a:pt x="26" y="1"/>
                    </a:cubicBezTo>
                    <a:cubicBezTo>
                      <a:pt x="24" y="1"/>
                      <a:pt x="22" y="1"/>
                      <a:pt x="19" y="2"/>
                    </a:cubicBezTo>
                    <a:cubicBezTo>
                      <a:pt x="15" y="2"/>
                      <a:pt x="8" y="3"/>
                      <a:pt x="6" y="4"/>
                    </a:cubicBezTo>
                    <a:cubicBezTo>
                      <a:pt x="5" y="6"/>
                      <a:pt x="3" y="7"/>
                      <a:pt x="1" y="7"/>
                    </a:cubicBezTo>
                    <a:cubicBezTo>
                      <a:pt x="1" y="8"/>
                      <a:pt x="0" y="8"/>
                      <a:pt x="0" y="8"/>
                    </a:cubicBezTo>
                    <a:cubicBezTo>
                      <a:pt x="2" y="10"/>
                      <a:pt x="2" y="12"/>
                      <a:pt x="2" y="13"/>
                    </a:cubicBezTo>
                    <a:cubicBezTo>
                      <a:pt x="1" y="14"/>
                      <a:pt x="1" y="15"/>
                      <a:pt x="2" y="15"/>
                    </a:cubicBezTo>
                    <a:cubicBezTo>
                      <a:pt x="5" y="19"/>
                      <a:pt x="5" y="19"/>
                      <a:pt x="7" y="18"/>
                    </a:cubicBezTo>
                    <a:cubicBezTo>
                      <a:pt x="9" y="18"/>
                      <a:pt x="12" y="19"/>
                      <a:pt x="13" y="21"/>
                    </a:cubicBezTo>
                    <a:cubicBezTo>
                      <a:pt x="13" y="21"/>
                      <a:pt x="13" y="22"/>
                      <a:pt x="13" y="23"/>
                    </a:cubicBezTo>
                    <a:cubicBezTo>
                      <a:pt x="13" y="23"/>
                      <a:pt x="13" y="23"/>
                      <a:pt x="13" y="23"/>
                    </a:cubicBezTo>
                    <a:cubicBezTo>
                      <a:pt x="14" y="23"/>
                      <a:pt x="14" y="23"/>
                      <a:pt x="15" y="23"/>
                    </a:cubicBezTo>
                    <a:cubicBezTo>
                      <a:pt x="15" y="23"/>
                      <a:pt x="16" y="23"/>
                      <a:pt x="16" y="23"/>
                    </a:cubicBezTo>
                    <a:cubicBezTo>
                      <a:pt x="17" y="23"/>
                      <a:pt x="18" y="23"/>
                      <a:pt x="18" y="23"/>
                    </a:cubicBezTo>
                    <a:cubicBezTo>
                      <a:pt x="21" y="23"/>
                      <a:pt x="22" y="23"/>
                      <a:pt x="23" y="23"/>
                    </a:cubicBezTo>
                    <a:cubicBezTo>
                      <a:pt x="23" y="24"/>
                      <a:pt x="23" y="24"/>
                      <a:pt x="23" y="24"/>
                    </a:cubicBezTo>
                    <a:cubicBezTo>
                      <a:pt x="30" y="29"/>
                      <a:pt x="32" y="30"/>
                      <a:pt x="32" y="30"/>
                    </a:cubicBezTo>
                    <a:cubicBezTo>
                      <a:pt x="32" y="30"/>
                      <a:pt x="33" y="30"/>
                      <a:pt x="33" y="30"/>
                    </a:cubicBezTo>
                    <a:cubicBezTo>
                      <a:pt x="33" y="30"/>
                      <a:pt x="33" y="29"/>
                      <a:pt x="33" y="29"/>
                    </a:cubicBezTo>
                    <a:cubicBezTo>
                      <a:pt x="33" y="29"/>
                      <a:pt x="33" y="29"/>
                      <a:pt x="34" y="29"/>
                    </a:cubicBezTo>
                    <a:cubicBezTo>
                      <a:pt x="34" y="29"/>
                      <a:pt x="34" y="29"/>
                      <a:pt x="34" y="29"/>
                    </a:cubicBezTo>
                    <a:cubicBezTo>
                      <a:pt x="36" y="29"/>
                      <a:pt x="38" y="30"/>
                      <a:pt x="4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0" name="Freeform 1221"/>
              <p:cNvSpPr>
                <a:spLocks/>
              </p:cNvSpPr>
              <p:nvPr/>
            </p:nvSpPr>
            <p:spPr bwMode="auto">
              <a:xfrm>
                <a:off x="2600" y="2872"/>
                <a:ext cx="274" cy="229"/>
              </a:xfrm>
              <a:custGeom>
                <a:avLst/>
                <a:gdLst>
                  <a:gd name="T0" fmla="*/ 180 w 286"/>
                  <a:gd name="T1" fmla="*/ 35 h 239"/>
                  <a:gd name="T2" fmla="*/ 204 w 286"/>
                  <a:gd name="T3" fmla="*/ 46 h 239"/>
                  <a:gd name="T4" fmla="*/ 220 w 286"/>
                  <a:gd name="T5" fmla="*/ 48 h 239"/>
                  <a:gd name="T6" fmla="*/ 227 w 286"/>
                  <a:gd name="T7" fmla="*/ 37 h 239"/>
                  <a:gd name="T8" fmla="*/ 246 w 286"/>
                  <a:gd name="T9" fmla="*/ 21 h 239"/>
                  <a:gd name="T10" fmla="*/ 270 w 286"/>
                  <a:gd name="T11" fmla="*/ 33 h 239"/>
                  <a:gd name="T12" fmla="*/ 274 w 286"/>
                  <a:gd name="T13" fmla="*/ 29 h 239"/>
                  <a:gd name="T14" fmla="*/ 279 w 286"/>
                  <a:gd name="T15" fmla="*/ 17 h 239"/>
                  <a:gd name="T16" fmla="*/ 272 w 286"/>
                  <a:gd name="T17" fmla="*/ 9 h 239"/>
                  <a:gd name="T18" fmla="*/ 255 w 286"/>
                  <a:gd name="T19" fmla="*/ 10 h 239"/>
                  <a:gd name="T20" fmla="*/ 248 w 286"/>
                  <a:gd name="T21" fmla="*/ 2 h 239"/>
                  <a:gd name="T22" fmla="*/ 238 w 286"/>
                  <a:gd name="T23" fmla="*/ 6 h 239"/>
                  <a:gd name="T24" fmla="*/ 223 w 286"/>
                  <a:gd name="T25" fmla="*/ 10 h 239"/>
                  <a:gd name="T26" fmla="*/ 218 w 286"/>
                  <a:gd name="T27" fmla="*/ 5 h 239"/>
                  <a:gd name="T28" fmla="*/ 209 w 286"/>
                  <a:gd name="T29" fmla="*/ 10 h 239"/>
                  <a:gd name="T30" fmla="*/ 199 w 286"/>
                  <a:gd name="T31" fmla="*/ 24 h 239"/>
                  <a:gd name="T32" fmla="*/ 182 w 286"/>
                  <a:gd name="T33" fmla="*/ 18 h 239"/>
                  <a:gd name="T34" fmla="*/ 181 w 286"/>
                  <a:gd name="T35" fmla="*/ 24 h 239"/>
                  <a:gd name="T36" fmla="*/ 164 w 286"/>
                  <a:gd name="T37" fmla="*/ 27 h 239"/>
                  <a:gd name="T38" fmla="*/ 158 w 286"/>
                  <a:gd name="T39" fmla="*/ 20 h 239"/>
                  <a:gd name="T40" fmla="*/ 149 w 286"/>
                  <a:gd name="T41" fmla="*/ 30 h 239"/>
                  <a:gd name="T42" fmla="*/ 137 w 286"/>
                  <a:gd name="T43" fmla="*/ 33 h 239"/>
                  <a:gd name="T44" fmla="*/ 141 w 286"/>
                  <a:gd name="T45" fmla="*/ 47 h 239"/>
                  <a:gd name="T46" fmla="*/ 125 w 286"/>
                  <a:gd name="T47" fmla="*/ 46 h 239"/>
                  <a:gd name="T48" fmla="*/ 111 w 286"/>
                  <a:gd name="T49" fmla="*/ 48 h 239"/>
                  <a:gd name="T50" fmla="*/ 116 w 286"/>
                  <a:gd name="T51" fmla="*/ 53 h 239"/>
                  <a:gd name="T52" fmla="*/ 127 w 286"/>
                  <a:gd name="T53" fmla="*/ 57 h 239"/>
                  <a:gd name="T54" fmla="*/ 113 w 286"/>
                  <a:gd name="T55" fmla="*/ 65 h 239"/>
                  <a:gd name="T56" fmla="*/ 94 w 286"/>
                  <a:gd name="T57" fmla="*/ 94 h 239"/>
                  <a:gd name="T58" fmla="*/ 83 w 286"/>
                  <a:gd name="T59" fmla="*/ 111 h 239"/>
                  <a:gd name="T60" fmla="*/ 70 w 286"/>
                  <a:gd name="T61" fmla="*/ 122 h 239"/>
                  <a:gd name="T62" fmla="*/ 60 w 286"/>
                  <a:gd name="T63" fmla="*/ 135 h 239"/>
                  <a:gd name="T64" fmla="*/ 43 w 286"/>
                  <a:gd name="T65" fmla="*/ 148 h 239"/>
                  <a:gd name="T66" fmla="*/ 35 w 286"/>
                  <a:gd name="T67" fmla="*/ 155 h 239"/>
                  <a:gd name="T68" fmla="*/ 26 w 286"/>
                  <a:gd name="T69" fmla="*/ 165 h 239"/>
                  <a:gd name="T70" fmla="*/ 10 w 286"/>
                  <a:gd name="T71" fmla="*/ 174 h 239"/>
                  <a:gd name="T72" fmla="*/ 3 w 286"/>
                  <a:gd name="T73" fmla="*/ 186 h 239"/>
                  <a:gd name="T74" fmla="*/ 2 w 286"/>
                  <a:gd name="T75" fmla="*/ 203 h 239"/>
                  <a:gd name="T76" fmla="*/ 19 w 286"/>
                  <a:gd name="T77" fmla="*/ 204 h 239"/>
                  <a:gd name="T78" fmla="*/ 4 w 286"/>
                  <a:gd name="T79" fmla="*/ 213 h 239"/>
                  <a:gd name="T80" fmla="*/ 9 w 286"/>
                  <a:gd name="T81" fmla="*/ 215 h 239"/>
                  <a:gd name="T82" fmla="*/ 8 w 286"/>
                  <a:gd name="T83" fmla="*/ 228 h 239"/>
                  <a:gd name="T84" fmla="*/ 53 w 286"/>
                  <a:gd name="T85" fmla="*/ 222 h 239"/>
                  <a:gd name="T86" fmla="*/ 62 w 286"/>
                  <a:gd name="T87" fmla="*/ 213 h 239"/>
                  <a:gd name="T88" fmla="*/ 74 w 286"/>
                  <a:gd name="T89" fmla="*/ 215 h 239"/>
                  <a:gd name="T90" fmla="*/ 80 w 286"/>
                  <a:gd name="T91" fmla="*/ 194 h 239"/>
                  <a:gd name="T92" fmla="*/ 78 w 286"/>
                  <a:gd name="T93" fmla="*/ 178 h 239"/>
                  <a:gd name="T94" fmla="*/ 93 w 286"/>
                  <a:gd name="T95" fmla="*/ 135 h 239"/>
                  <a:gd name="T96" fmla="*/ 96 w 286"/>
                  <a:gd name="T97" fmla="*/ 123 h 239"/>
                  <a:gd name="T98" fmla="*/ 114 w 286"/>
                  <a:gd name="T99" fmla="*/ 93 h 239"/>
                  <a:gd name="T100" fmla="*/ 126 w 286"/>
                  <a:gd name="T101" fmla="*/ 68 h 239"/>
                  <a:gd name="T102" fmla="*/ 149 w 286"/>
                  <a:gd name="T103" fmla="*/ 49 h 239"/>
                  <a:gd name="T104" fmla="*/ 173 w 286"/>
                  <a:gd name="T105" fmla="*/ 4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6" h="239">
                    <a:moveTo>
                      <a:pt x="174" y="40"/>
                    </a:moveTo>
                    <a:cubicBezTo>
                      <a:pt x="175" y="39"/>
                      <a:pt x="175" y="39"/>
                      <a:pt x="176" y="38"/>
                    </a:cubicBezTo>
                    <a:cubicBezTo>
                      <a:pt x="176" y="38"/>
                      <a:pt x="176" y="38"/>
                      <a:pt x="176" y="38"/>
                    </a:cubicBezTo>
                    <a:cubicBezTo>
                      <a:pt x="176" y="37"/>
                      <a:pt x="177" y="37"/>
                      <a:pt x="178" y="36"/>
                    </a:cubicBezTo>
                    <a:cubicBezTo>
                      <a:pt x="178" y="36"/>
                      <a:pt x="178" y="36"/>
                      <a:pt x="178" y="36"/>
                    </a:cubicBezTo>
                    <a:cubicBezTo>
                      <a:pt x="179" y="36"/>
                      <a:pt x="179" y="36"/>
                      <a:pt x="180" y="35"/>
                    </a:cubicBezTo>
                    <a:cubicBezTo>
                      <a:pt x="180" y="35"/>
                      <a:pt x="180" y="35"/>
                      <a:pt x="180" y="35"/>
                    </a:cubicBezTo>
                    <a:cubicBezTo>
                      <a:pt x="181" y="35"/>
                      <a:pt x="182" y="35"/>
                      <a:pt x="182" y="35"/>
                    </a:cubicBezTo>
                    <a:cubicBezTo>
                      <a:pt x="185" y="36"/>
                      <a:pt x="187" y="38"/>
                      <a:pt x="189" y="40"/>
                    </a:cubicBezTo>
                    <a:cubicBezTo>
                      <a:pt x="191" y="42"/>
                      <a:pt x="193" y="44"/>
                      <a:pt x="195" y="44"/>
                    </a:cubicBezTo>
                    <a:cubicBezTo>
                      <a:pt x="196" y="45"/>
                      <a:pt x="197" y="45"/>
                      <a:pt x="198" y="45"/>
                    </a:cubicBezTo>
                    <a:cubicBezTo>
                      <a:pt x="201" y="46"/>
                      <a:pt x="203" y="46"/>
                      <a:pt x="204" y="46"/>
                    </a:cubicBezTo>
                    <a:cubicBezTo>
                      <a:pt x="204" y="46"/>
                      <a:pt x="205" y="46"/>
                      <a:pt x="205" y="46"/>
                    </a:cubicBezTo>
                    <a:cubicBezTo>
                      <a:pt x="206" y="44"/>
                      <a:pt x="209" y="44"/>
                      <a:pt x="212" y="45"/>
                    </a:cubicBezTo>
                    <a:cubicBezTo>
                      <a:pt x="213" y="45"/>
                      <a:pt x="214" y="46"/>
                      <a:pt x="215" y="46"/>
                    </a:cubicBezTo>
                    <a:cubicBezTo>
                      <a:pt x="215" y="45"/>
                      <a:pt x="216" y="45"/>
                      <a:pt x="216" y="45"/>
                    </a:cubicBezTo>
                    <a:cubicBezTo>
                      <a:pt x="218" y="45"/>
                      <a:pt x="219" y="47"/>
                      <a:pt x="220" y="48"/>
                    </a:cubicBezTo>
                    <a:cubicBezTo>
                      <a:pt x="220" y="48"/>
                      <a:pt x="220" y="48"/>
                      <a:pt x="220" y="48"/>
                    </a:cubicBezTo>
                    <a:cubicBezTo>
                      <a:pt x="220" y="48"/>
                      <a:pt x="220" y="48"/>
                      <a:pt x="220" y="48"/>
                    </a:cubicBezTo>
                    <a:cubicBezTo>
                      <a:pt x="221" y="47"/>
                      <a:pt x="221" y="45"/>
                      <a:pt x="221" y="44"/>
                    </a:cubicBezTo>
                    <a:cubicBezTo>
                      <a:pt x="221" y="43"/>
                      <a:pt x="222" y="41"/>
                      <a:pt x="225" y="41"/>
                    </a:cubicBezTo>
                    <a:cubicBezTo>
                      <a:pt x="226" y="41"/>
                      <a:pt x="226" y="41"/>
                      <a:pt x="227" y="41"/>
                    </a:cubicBezTo>
                    <a:cubicBezTo>
                      <a:pt x="228" y="41"/>
                      <a:pt x="228" y="41"/>
                      <a:pt x="228" y="41"/>
                    </a:cubicBezTo>
                    <a:cubicBezTo>
                      <a:pt x="228" y="40"/>
                      <a:pt x="228" y="38"/>
                      <a:pt x="227" y="37"/>
                    </a:cubicBezTo>
                    <a:cubicBezTo>
                      <a:pt x="227" y="36"/>
                      <a:pt x="227" y="34"/>
                      <a:pt x="227" y="33"/>
                    </a:cubicBezTo>
                    <a:cubicBezTo>
                      <a:pt x="227" y="30"/>
                      <a:pt x="230" y="28"/>
                      <a:pt x="231" y="27"/>
                    </a:cubicBezTo>
                    <a:cubicBezTo>
                      <a:pt x="232" y="27"/>
                      <a:pt x="234" y="26"/>
                      <a:pt x="234" y="26"/>
                    </a:cubicBezTo>
                    <a:cubicBezTo>
                      <a:pt x="234" y="22"/>
                      <a:pt x="238" y="22"/>
                      <a:pt x="241" y="22"/>
                    </a:cubicBezTo>
                    <a:cubicBezTo>
                      <a:pt x="242" y="22"/>
                      <a:pt x="242" y="22"/>
                      <a:pt x="242" y="22"/>
                    </a:cubicBezTo>
                    <a:cubicBezTo>
                      <a:pt x="244" y="22"/>
                      <a:pt x="245" y="22"/>
                      <a:pt x="246" y="21"/>
                    </a:cubicBezTo>
                    <a:cubicBezTo>
                      <a:pt x="247" y="20"/>
                      <a:pt x="249" y="19"/>
                      <a:pt x="252" y="19"/>
                    </a:cubicBezTo>
                    <a:cubicBezTo>
                      <a:pt x="255" y="19"/>
                      <a:pt x="257" y="20"/>
                      <a:pt x="258" y="22"/>
                    </a:cubicBezTo>
                    <a:cubicBezTo>
                      <a:pt x="259" y="23"/>
                      <a:pt x="261" y="24"/>
                      <a:pt x="263" y="25"/>
                    </a:cubicBezTo>
                    <a:cubicBezTo>
                      <a:pt x="266" y="27"/>
                      <a:pt x="269" y="28"/>
                      <a:pt x="270" y="31"/>
                    </a:cubicBezTo>
                    <a:cubicBezTo>
                      <a:pt x="270" y="31"/>
                      <a:pt x="270" y="32"/>
                      <a:pt x="270" y="33"/>
                    </a:cubicBezTo>
                    <a:cubicBezTo>
                      <a:pt x="270" y="33"/>
                      <a:pt x="270" y="33"/>
                      <a:pt x="270" y="33"/>
                    </a:cubicBezTo>
                    <a:cubicBezTo>
                      <a:pt x="270" y="33"/>
                      <a:pt x="271" y="33"/>
                      <a:pt x="271" y="33"/>
                    </a:cubicBezTo>
                    <a:cubicBezTo>
                      <a:pt x="271" y="33"/>
                      <a:pt x="271" y="33"/>
                      <a:pt x="271" y="33"/>
                    </a:cubicBezTo>
                    <a:cubicBezTo>
                      <a:pt x="272" y="33"/>
                      <a:pt x="273" y="33"/>
                      <a:pt x="273" y="33"/>
                    </a:cubicBezTo>
                    <a:cubicBezTo>
                      <a:pt x="274" y="33"/>
                      <a:pt x="275" y="32"/>
                      <a:pt x="276" y="31"/>
                    </a:cubicBezTo>
                    <a:cubicBezTo>
                      <a:pt x="277" y="31"/>
                      <a:pt x="277" y="30"/>
                      <a:pt x="277" y="30"/>
                    </a:cubicBezTo>
                    <a:cubicBezTo>
                      <a:pt x="276" y="30"/>
                      <a:pt x="275" y="30"/>
                      <a:pt x="274" y="29"/>
                    </a:cubicBezTo>
                    <a:cubicBezTo>
                      <a:pt x="273" y="28"/>
                      <a:pt x="273" y="27"/>
                      <a:pt x="273" y="26"/>
                    </a:cubicBezTo>
                    <a:cubicBezTo>
                      <a:pt x="272" y="26"/>
                      <a:pt x="270" y="24"/>
                      <a:pt x="269" y="24"/>
                    </a:cubicBezTo>
                    <a:cubicBezTo>
                      <a:pt x="267" y="23"/>
                      <a:pt x="266" y="22"/>
                      <a:pt x="265" y="21"/>
                    </a:cubicBezTo>
                    <a:cubicBezTo>
                      <a:pt x="265" y="20"/>
                      <a:pt x="265" y="19"/>
                      <a:pt x="266" y="19"/>
                    </a:cubicBezTo>
                    <a:cubicBezTo>
                      <a:pt x="267" y="17"/>
                      <a:pt x="271" y="17"/>
                      <a:pt x="274" y="19"/>
                    </a:cubicBezTo>
                    <a:cubicBezTo>
                      <a:pt x="276" y="20"/>
                      <a:pt x="276" y="20"/>
                      <a:pt x="279" y="17"/>
                    </a:cubicBezTo>
                    <a:cubicBezTo>
                      <a:pt x="281" y="15"/>
                      <a:pt x="284" y="15"/>
                      <a:pt x="285" y="15"/>
                    </a:cubicBezTo>
                    <a:cubicBezTo>
                      <a:pt x="286" y="15"/>
                      <a:pt x="286" y="15"/>
                      <a:pt x="286" y="15"/>
                    </a:cubicBezTo>
                    <a:cubicBezTo>
                      <a:pt x="285" y="14"/>
                      <a:pt x="284" y="14"/>
                      <a:pt x="284" y="13"/>
                    </a:cubicBezTo>
                    <a:cubicBezTo>
                      <a:pt x="282" y="13"/>
                      <a:pt x="281" y="12"/>
                      <a:pt x="281" y="11"/>
                    </a:cubicBezTo>
                    <a:cubicBezTo>
                      <a:pt x="280" y="10"/>
                      <a:pt x="277" y="8"/>
                      <a:pt x="274" y="9"/>
                    </a:cubicBezTo>
                    <a:cubicBezTo>
                      <a:pt x="274" y="9"/>
                      <a:pt x="273" y="9"/>
                      <a:pt x="272" y="9"/>
                    </a:cubicBezTo>
                    <a:cubicBezTo>
                      <a:pt x="270" y="9"/>
                      <a:pt x="269" y="8"/>
                      <a:pt x="268" y="7"/>
                    </a:cubicBezTo>
                    <a:cubicBezTo>
                      <a:pt x="267" y="6"/>
                      <a:pt x="267" y="6"/>
                      <a:pt x="267" y="6"/>
                    </a:cubicBezTo>
                    <a:cubicBezTo>
                      <a:pt x="267" y="6"/>
                      <a:pt x="266" y="6"/>
                      <a:pt x="266" y="6"/>
                    </a:cubicBezTo>
                    <a:cubicBezTo>
                      <a:pt x="264" y="6"/>
                      <a:pt x="261" y="8"/>
                      <a:pt x="261" y="10"/>
                    </a:cubicBezTo>
                    <a:cubicBezTo>
                      <a:pt x="261" y="16"/>
                      <a:pt x="256" y="16"/>
                      <a:pt x="254" y="14"/>
                    </a:cubicBezTo>
                    <a:cubicBezTo>
                      <a:pt x="254" y="13"/>
                      <a:pt x="254" y="11"/>
                      <a:pt x="255" y="10"/>
                    </a:cubicBezTo>
                    <a:cubicBezTo>
                      <a:pt x="255" y="10"/>
                      <a:pt x="255" y="9"/>
                      <a:pt x="255" y="8"/>
                    </a:cubicBezTo>
                    <a:cubicBezTo>
                      <a:pt x="254" y="8"/>
                      <a:pt x="254" y="7"/>
                      <a:pt x="254" y="6"/>
                    </a:cubicBezTo>
                    <a:cubicBezTo>
                      <a:pt x="255" y="5"/>
                      <a:pt x="255" y="3"/>
                      <a:pt x="257" y="3"/>
                    </a:cubicBezTo>
                    <a:cubicBezTo>
                      <a:pt x="257" y="3"/>
                      <a:pt x="257" y="3"/>
                      <a:pt x="257" y="2"/>
                    </a:cubicBezTo>
                    <a:cubicBezTo>
                      <a:pt x="256" y="1"/>
                      <a:pt x="255" y="1"/>
                      <a:pt x="253" y="1"/>
                    </a:cubicBezTo>
                    <a:cubicBezTo>
                      <a:pt x="250" y="0"/>
                      <a:pt x="249" y="2"/>
                      <a:pt x="248" y="2"/>
                    </a:cubicBezTo>
                    <a:cubicBezTo>
                      <a:pt x="248" y="3"/>
                      <a:pt x="248" y="4"/>
                      <a:pt x="248" y="4"/>
                    </a:cubicBezTo>
                    <a:cubicBezTo>
                      <a:pt x="248" y="4"/>
                      <a:pt x="249" y="6"/>
                      <a:pt x="248" y="8"/>
                    </a:cubicBezTo>
                    <a:cubicBezTo>
                      <a:pt x="247" y="11"/>
                      <a:pt x="243" y="16"/>
                      <a:pt x="239" y="16"/>
                    </a:cubicBezTo>
                    <a:cubicBezTo>
                      <a:pt x="238" y="16"/>
                      <a:pt x="238" y="15"/>
                      <a:pt x="237" y="15"/>
                    </a:cubicBezTo>
                    <a:cubicBezTo>
                      <a:pt x="236" y="13"/>
                      <a:pt x="236" y="11"/>
                      <a:pt x="237" y="8"/>
                    </a:cubicBezTo>
                    <a:cubicBezTo>
                      <a:pt x="237" y="7"/>
                      <a:pt x="237" y="6"/>
                      <a:pt x="238" y="6"/>
                    </a:cubicBezTo>
                    <a:cubicBezTo>
                      <a:pt x="237" y="6"/>
                      <a:pt x="236" y="7"/>
                      <a:pt x="234" y="9"/>
                    </a:cubicBezTo>
                    <a:cubicBezTo>
                      <a:pt x="233" y="11"/>
                      <a:pt x="232" y="12"/>
                      <a:pt x="231" y="13"/>
                    </a:cubicBezTo>
                    <a:cubicBezTo>
                      <a:pt x="227" y="17"/>
                      <a:pt x="225" y="20"/>
                      <a:pt x="222" y="21"/>
                    </a:cubicBezTo>
                    <a:cubicBezTo>
                      <a:pt x="221" y="21"/>
                      <a:pt x="221" y="21"/>
                      <a:pt x="221" y="21"/>
                    </a:cubicBezTo>
                    <a:cubicBezTo>
                      <a:pt x="220" y="21"/>
                      <a:pt x="218" y="20"/>
                      <a:pt x="218" y="18"/>
                    </a:cubicBezTo>
                    <a:cubicBezTo>
                      <a:pt x="217" y="16"/>
                      <a:pt x="219" y="12"/>
                      <a:pt x="223" y="10"/>
                    </a:cubicBezTo>
                    <a:cubicBezTo>
                      <a:pt x="224" y="9"/>
                      <a:pt x="225" y="7"/>
                      <a:pt x="226" y="5"/>
                    </a:cubicBezTo>
                    <a:cubicBezTo>
                      <a:pt x="227" y="3"/>
                      <a:pt x="228" y="1"/>
                      <a:pt x="230" y="1"/>
                    </a:cubicBezTo>
                    <a:cubicBezTo>
                      <a:pt x="230" y="1"/>
                      <a:pt x="230" y="1"/>
                      <a:pt x="229" y="1"/>
                    </a:cubicBezTo>
                    <a:cubicBezTo>
                      <a:pt x="228" y="0"/>
                      <a:pt x="227" y="1"/>
                      <a:pt x="226" y="3"/>
                    </a:cubicBezTo>
                    <a:cubicBezTo>
                      <a:pt x="226" y="4"/>
                      <a:pt x="225" y="4"/>
                      <a:pt x="225" y="5"/>
                    </a:cubicBezTo>
                    <a:cubicBezTo>
                      <a:pt x="223" y="6"/>
                      <a:pt x="220" y="6"/>
                      <a:pt x="218" y="5"/>
                    </a:cubicBezTo>
                    <a:cubicBezTo>
                      <a:pt x="217" y="5"/>
                      <a:pt x="217" y="5"/>
                      <a:pt x="217" y="5"/>
                    </a:cubicBezTo>
                    <a:cubicBezTo>
                      <a:pt x="216" y="5"/>
                      <a:pt x="216" y="5"/>
                      <a:pt x="216" y="6"/>
                    </a:cubicBezTo>
                    <a:cubicBezTo>
                      <a:pt x="215" y="6"/>
                      <a:pt x="215" y="6"/>
                      <a:pt x="215" y="6"/>
                    </a:cubicBezTo>
                    <a:cubicBezTo>
                      <a:pt x="216" y="7"/>
                      <a:pt x="216" y="9"/>
                      <a:pt x="216" y="10"/>
                    </a:cubicBezTo>
                    <a:cubicBezTo>
                      <a:pt x="215" y="11"/>
                      <a:pt x="214" y="12"/>
                      <a:pt x="213" y="12"/>
                    </a:cubicBezTo>
                    <a:cubicBezTo>
                      <a:pt x="212" y="12"/>
                      <a:pt x="210" y="12"/>
                      <a:pt x="209" y="10"/>
                    </a:cubicBezTo>
                    <a:cubicBezTo>
                      <a:pt x="209" y="9"/>
                      <a:pt x="209" y="9"/>
                      <a:pt x="209" y="9"/>
                    </a:cubicBezTo>
                    <a:cubicBezTo>
                      <a:pt x="208" y="9"/>
                      <a:pt x="206" y="10"/>
                      <a:pt x="205" y="12"/>
                    </a:cubicBezTo>
                    <a:cubicBezTo>
                      <a:pt x="204" y="13"/>
                      <a:pt x="203" y="14"/>
                      <a:pt x="203" y="15"/>
                    </a:cubicBezTo>
                    <a:cubicBezTo>
                      <a:pt x="203" y="16"/>
                      <a:pt x="204" y="18"/>
                      <a:pt x="204" y="19"/>
                    </a:cubicBezTo>
                    <a:cubicBezTo>
                      <a:pt x="203" y="22"/>
                      <a:pt x="202" y="23"/>
                      <a:pt x="200" y="24"/>
                    </a:cubicBezTo>
                    <a:cubicBezTo>
                      <a:pt x="199" y="24"/>
                      <a:pt x="199" y="24"/>
                      <a:pt x="199" y="24"/>
                    </a:cubicBezTo>
                    <a:cubicBezTo>
                      <a:pt x="196" y="24"/>
                      <a:pt x="195" y="21"/>
                      <a:pt x="195" y="18"/>
                    </a:cubicBezTo>
                    <a:cubicBezTo>
                      <a:pt x="195" y="18"/>
                      <a:pt x="195" y="18"/>
                      <a:pt x="195" y="17"/>
                    </a:cubicBezTo>
                    <a:cubicBezTo>
                      <a:pt x="195" y="17"/>
                      <a:pt x="195" y="18"/>
                      <a:pt x="195" y="18"/>
                    </a:cubicBezTo>
                    <a:cubicBezTo>
                      <a:pt x="194" y="19"/>
                      <a:pt x="193" y="20"/>
                      <a:pt x="190" y="20"/>
                    </a:cubicBezTo>
                    <a:cubicBezTo>
                      <a:pt x="189" y="20"/>
                      <a:pt x="187" y="20"/>
                      <a:pt x="186" y="19"/>
                    </a:cubicBezTo>
                    <a:cubicBezTo>
                      <a:pt x="186" y="18"/>
                      <a:pt x="184" y="18"/>
                      <a:pt x="182" y="18"/>
                    </a:cubicBezTo>
                    <a:cubicBezTo>
                      <a:pt x="183" y="19"/>
                      <a:pt x="183" y="19"/>
                      <a:pt x="183" y="19"/>
                    </a:cubicBezTo>
                    <a:cubicBezTo>
                      <a:pt x="186" y="20"/>
                      <a:pt x="187" y="21"/>
                      <a:pt x="188" y="23"/>
                    </a:cubicBezTo>
                    <a:cubicBezTo>
                      <a:pt x="188" y="24"/>
                      <a:pt x="188" y="24"/>
                      <a:pt x="188" y="24"/>
                    </a:cubicBezTo>
                    <a:cubicBezTo>
                      <a:pt x="187" y="25"/>
                      <a:pt x="187" y="25"/>
                      <a:pt x="187" y="25"/>
                    </a:cubicBezTo>
                    <a:cubicBezTo>
                      <a:pt x="186" y="26"/>
                      <a:pt x="185" y="26"/>
                      <a:pt x="183" y="25"/>
                    </a:cubicBezTo>
                    <a:cubicBezTo>
                      <a:pt x="182" y="25"/>
                      <a:pt x="182" y="24"/>
                      <a:pt x="181" y="24"/>
                    </a:cubicBezTo>
                    <a:cubicBezTo>
                      <a:pt x="180" y="25"/>
                      <a:pt x="178" y="25"/>
                      <a:pt x="175" y="23"/>
                    </a:cubicBezTo>
                    <a:cubicBezTo>
                      <a:pt x="176" y="24"/>
                      <a:pt x="175" y="25"/>
                      <a:pt x="175" y="26"/>
                    </a:cubicBezTo>
                    <a:cubicBezTo>
                      <a:pt x="175" y="27"/>
                      <a:pt x="175" y="27"/>
                      <a:pt x="175" y="28"/>
                    </a:cubicBezTo>
                    <a:cubicBezTo>
                      <a:pt x="175" y="33"/>
                      <a:pt x="170" y="33"/>
                      <a:pt x="168" y="30"/>
                    </a:cubicBezTo>
                    <a:cubicBezTo>
                      <a:pt x="167" y="29"/>
                      <a:pt x="167" y="27"/>
                      <a:pt x="167" y="26"/>
                    </a:cubicBezTo>
                    <a:cubicBezTo>
                      <a:pt x="166" y="26"/>
                      <a:pt x="165" y="26"/>
                      <a:pt x="164" y="27"/>
                    </a:cubicBezTo>
                    <a:cubicBezTo>
                      <a:pt x="163" y="28"/>
                      <a:pt x="163" y="28"/>
                      <a:pt x="162" y="28"/>
                    </a:cubicBezTo>
                    <a:cubicBezTo>
                      <a:pt x="161" y="28"/>
                      <a:pt x="161" y="28"/>
                      <a:pt x="161" y="28"/>
                    </a:cubicBezTo>
                    <a:cubicBezTo>
                      <a:pt x="160" y="27"/>
                      <a:pt x="160" y="27"/>
                      <a:pt x="160" y="27"/>
                    </a:cubicBezTo>
                    <a:cubicBezTo>
                      <a:pt x="159" y="26"/>
                      <a:pt x="160" y="25"/>
                      <a:pt x="160" y="23"/>
                    </a:cubicBezTo>
                    <a:cubicBezTo>
                      <a:pt x="160" y="22"/>
                      <a:pt x="161" y="20"/>
                      <a:pt x="160" y="20"/>
                    </a:cubicBezTo>
                    <a:cubicBezTo>
                      <a:pt x="160" y="20"/>
                      <a:pt x="159" y="20"/>
                      <a:pt x="158" y="20"/>
                    </a:cubicBezTo>
                    <a:cubicBezTo>
                      <a:pt x="157" y="21"/>
                      <a:pt x="156" y="21"/>
                      <a:pt x="155" y="22"/>
                    </a:cubicBezTo>
                    <a:cubicBezTo>
                      <a:pt x="154" y="22"/>
                      <a:pt x="154" y="22"/>
                      <a:pt x="154" y="22"/>
                    </a:cubicBezTo>
                    <a:cubicBezTo>
                      <a:pt x="154" y="22"/>
                      <a:pt x="153" y="22"/>
                      <a:pt x="153" y="22"/>
                    </a:cubicBezTo>
                    <a:cubicBezTo>
                      <a:pt x="155" y="24"/>
                      <a:pt x="155" y="26"/>
                      <a:pt x="154" y="28"/>
                    </a:cubicBezTo>
                    <a:cubicBezTo>
                      <a:pt x="154" y="29"/>
                      <a:pt x="152" y="30"/>
                      <a:pt x="150" y="30"/>
                    </a:cubicBezTo>
                    <a:cubicBezTo>
                      <a:pt x="149" y="30"/>
                      <a:pt x="149" y="30"/>
                      <a:pt x="149" y="30"/>
                    </a:cubicBezTo>
                    <a:cubicBezTo>
                      <a:pt x="149" y="30"/>
                      <a:pt x="149" y="30"/>
                      <a:pt x="149" y="30"/>
                    </a:cubicBezTo>
                    <a:cubicBezTo>
                      <a:pt x="149" y="31"/>
                      <a:pt x="148" y="33"/>
                      <a:pt x="148" y="33"/>
                    </a:cubicBezTo>
                    <a:cubicBezTo>
                      <a:pt x="147" y="34"/>
                      <a:pt x="146" y="35"/>
                      <a:pt x="145" y="35"/>
                    </a:cubicBezTo>
                    <a:cubicBezTo>
                      <a:pt x="143" y="35"/>
                      <a:pt x="141" y="34"/>
                      <a:pt x="141" y="32"/>
                    </a:cubicBezTo>
                    <a:cubicBezTo>
                      <a:pt x="141" y="32"/>
                      <a:pt x="140" y="32"/>
                      <a:pt x="140" y="32"/>
                    </a:cubicBezTo>
                    <a:cubicBezTo>
                      <a:pt x="139" y="32"/>
                      <a:pt x="137" y="32"/>
                      <a:pt x="137" y="33"/>
                    </a:cubicBezTo>
                    <a:cubicBezTo>
                      <a:pt x="136" y="34"/>
                      <a:pt x="135" y="35"/>
                      <a:pt x="134" y="36"/>
                    </a:cubicBezTo>
                    <a:cubicBezTo>
                      <a:pt x="133" y="37"/>
                      <a:pt x="132" y="37"/>
                      <a:pt x="132" y="38"/>
                    </a:cubicBezTo>
                    <a:cubicBezTo>
                      <a:pt x="133" y="37"/>
                      <a:pt x="135" y="37"/>
                      <a:pt x="137" y="37"/>
                    </a:cubicBezTo>
                    <a:cubicBezTo>
                      <a:pt x="138" y="38"/>
                      <a:pt x="140" y="39"/>
                      <a:pt x="139" y="42"/>
                    </a:cubicBezTo>
                    <a:cubicBezTo>
                      <a:pt x="139" y="42"/>
                      <a:pt x="139" y="42"/>
                      <a:pt x="139" y="42"/>
                    </a:cubicBezTo>
                    <a:cubicBezTo>
                      <a:pt x="141" y="43"/>
                      <a:pt x="141" y="46"/>
                      <a:pt x="141" y="47"/>
                    </a:cubicBezTo>
                    <a:cubicBezTo>
                      <a:pt x="140" y="49"/>
                      <a:pt x="137" y="50"/>
                      <a:pt x="135" y="48"/>
                    </a:cubicBezTo>
                    <a:cubicBezTo>
                      <a:pt x="134" y="47"/>
                      <a:pt x="134" y="46"/>
                      <a:pt x="133" y="46"/>
                    </a:cubicBezTo>
                    <a:cubicBezTo>
                      <a:pt x="133" y="46"/>
                      <a:pt x="133" y="47"/>
                      <a:pt x="133" y="47"/>
                    </a:cubicBezTo>
                    <a:cubicBezTo>
                      <a:pt x="132" y="50"/>
                      <a:pt x="131" y="50"/>
                      <a:pt x="130" y="50"/>
                    </a:cubicBezTo>
                    <a:cubicBezTo>
                      <a:pt x="128" y="50"/>
                      <a:pt x="127" y="49"/>
                      <a:pt x="125" y="46"/>
                    </a:cubicBezTo>
                    <a:cubicBezTo>
                      <a:pt x="125" y="46"/>
                      <a:pt x="125" y="46"/>
                      <a:pt x="125" y="46"/>
                    </a:cubicBezTo>
                    <a:cubicBezTo>
                      <a:pt x="125" y="46"/>
                      <a:pt x="124" y="46"/>
                      <a:pt x="124" y="46"/>
                    </a:cubicBezTo>
                    <a:cubicBezTo>
                      <a:pt x="123" y="48"/>
                      <a:pt x="122" y="49"/>
                      <a:pt x="120" y="49"/>
                    </a:cubicBezTo>
                    <a:cubicBezTo>
                      <a:pt x="120" y="49"/>
                      <a:pt x="119" y="49"/>
                      <a:pt x="119" y="48"/>
                    </a:cubicBezTo>
                    <a:cubicBezTo>
                      <a:pt x="117" y="47"/>
                      <a:pt x="117" y="45"/>
                      <a:pt x="118" y="43"/>
                    </a:cubicBezTo>
                    <a:cubicBezTo>
                      <a:pt x="118" y="44"/>
                      <a:pt x="117" y="44"/>
                      <a:pt x="117" y="44"/>
                    </a:cubicBezTo>
                    <a:cubicBezTo>
                      <a:pt x="115" y="46"/>
                      <a:pt x="113" y="47"/>
                      <a:pt x="111" y="48"/>
                    </a:cubicBezTo>
                    <a:cubicBezTo>
                      <a:pt x="111" y="48"/>
                      <a:pt x="111" y="48"/>
                      <a:pt x="111" y="48"/>
                    </a:cubicBezTo>
                    <a:cubicBezTo>
                      <a:pt x="111" y="49"/>
                      <a:pt x="111" y="49"/>
                      <a:pt x="111" y="49"/>
                    </a:cubicBezTo>
                    <a:cubicBezTo>
                      <a:pt x="111" y="51"/>
                      <a:pt x="109" y="52"/>
                      <a:pt x="108" y="53"/>
                    </a:cubicBezTo>
                    <a:cubicBezTo>
                      <a:pt x="108" y="53"/>
                      <a:pt x="108" y="53"/>
                      <a:pt x="108" y="53"/>
                    </a:cubicBezTo>
                    <a:cubicBezTo>
                      <a:pt x="111" y="52"/>
                      <a:pt x="113" y="52"/>
                      <a:pt x="114" y="53"/>
                    </a:cubicBezTo>
                    <a:cubicBezTo>
                      <a:pt x="115" y="53"/>
                      <a:pt x="116" y="53"/>
                      <a:pt x="116" y="53"/>
                    </a:cubicBezTo>
                    <a:cubicBezTo>
                      <a:pt x="116" y="53"/>
                      <a:pt x="117" y="53"/>
                      <a:pt x="118" y="52"/>
                    </a:cubicBezTo>
                    <a:cubicBezTo>
                      <a:pt x="120" y="50"/>
                      <a:pt x="122" y="49"/>
                      <a:pt x="123" y="49"/>
                    </a:cubicBezTo>
                    <a:cubicBezTo>
                      <a:pt x="125" y="49"/>
                      <a:pt x="126" y="50"/>
                      <a:pt x="128" y="51"/>
                    </a:cubicBezTo>
                    <a:cubicBezTo>
                      <a:pt x="129" y="52"/>
                      <a:pt x="129" y="53"/>
                      <a:pt x="129" y="53"/>
                    </a:cubicBezTo>
                    <a:cubicBezTo>
                      <a:pt x="129" y="55"/>
                      <a:pt x="128" y="56"/>
                      <a:pt x="128" y="57"/>
                    </a:cubicBezTo>
                    <a:cubicBezTo>
                      <a:pt x="127" y="57"/>
                      <a:pt x="127" y="57"/>
                      <a:pt x="127" y="57"/>
                    </a:cubicBezTo>
                    <a:cubicBezTo>
                      <a:pt x="129" y="59"/>
                      <a:pt x="128" y="61"/>
                      <a:pt x="128" y="61"/>
                    </a:cubicBezTo>
                    <a:cubicBezTo>
                      <a:pt x="128" y="63"/>
                      <a:pt x="126" y="64"/>
                      <a:pt x="124" y="64"/>
                    </a:cubicBezTo>
                    <a:cubicBezTo>
                      <a:pt x="123" y="64"/>
                      <a:pt x="122" y="64"/>
                      <a:pt x="122" y="63"/>
                    </a:cubicBezTo>
                    <a:cubicBezTo>
                      <a:pt x="121" y="63"/>
                      <a:pt x="121" y="62"/>
                      <a:pt x="121" y="61"/>
                    </a:cubicBezTo>
                    <a:cubicBezTo>
                      <a:pt x="121" y="60"/>
                      <a:pt x="120" y="59"/>
                      <a:pt x="120" y="59"/>
                    </a:cubicBezTo>
                    <a:cubicBezTo>
                      <a:pt x="119" y="61"/>
                      <a:pt x="117" y="65"/>
                      <a:pt x="113" y="65"/>
                    </a:cubicBezTo>
                    <a:cubicBezTo>
                      <a:pt x="112" y="65"/>
                      <a:pt x="110" y="68"/>
                      <a:pt x="110" y="71"/>
                    </a:cubicBezTo>
                    <a:cubicBezTo>
                      <a:pt x="110" y="75"/>
                      <a:pt x="108" y="75"/>
                      <a:pt x="107" y="75"/>
                    </a:cubicBezTo>
                    <a:cubicBezTo>
                      <a:pt x="107" y="75"/>
                      <a:pt x="106" y="75"/>
                      <a:pt x="106" y="75"/>
                    </a:cubicBezTo>
                    <a:cubicBezTo>
                      <a:pt x="106" y="75"/>
                      <a:pt x="106" y="75"/>
                      <a:pt x="106" y="75"/>
                    </a:cubicBezTo>
                    <a:cubicBezTo>
                      <a:pt x="105" y="80"/>
                      <a:pt x="99" y="87"/>
                      <a:pt x="95" y="90"/>
                    </a:cubicBezTo>
                    <a:cubicBezTo>
                      <a:pt x="93" y="92"/>
                      <a:pt x="93" y="93"/>
                      <a:pt x="94" y="94"/>
                    </a:cubicBezTo>
                    <a:cubicBezTo>
                      <a:pt x="94" y="95"/>
                      <a:pt x="95" y="96"/>
                      <a:pt x="94" y="98"/>
                    </a:cubicBezTo>
                    <a:cubicBezTo>
                      <a:pt x="93" y="100"/>
                      <a:pt x="91" y="101"/>
                      <a:pt x="89" y="101"/>
                    </a:cubicBezTo>
                    <a:cubicBezTo>
                      <a:pt x="88" y="101"/>
                      <a:pt x="87" y="101"/>
                      <a:pt x="86" y="101"/>
                    </a:cubicBezTo>
                    <a:cubicBezTo>
                      <a:pt x="86" y="100"/>
                      <a:pt x="85" y="100"/>
                      <a:pt x="84" y="100"/>
                    </a:cubicBezTo>
                    <a:cubicBezTo>
                      <a:pt x="84" y="101"/>
                      <a:pt x="84" y="102"/>
                      <a:pt x="85" y="103"/>
                    </a:cubicBezTo>
                    <a:cubicBezTo>
                      <a:pt x="85" y="105"/>
                      <a:pt x="85" y="109"/>
                      <a:pt x="83" y="111"/>
                    </a:cubicBezTo>
                    <a:cubicBezTo>
                      <a:pt x="82" y="111"/>
                      <a:pt x="82" y="112"/>
                      <a:pt x="83" y="114"/>
                    </a:cubicBezTo>
                    <a:cubicBezTo>
                      <a:pt x="83" y="115"/>
                      <a:pt x="84" y="116"/>
                      <a:pt x="84" y="117"/>
                    </a:cubicBezTo>
                    <a:cubicBezTo>
                      <a:pt x="84" y="118"/>
                      <a:pt x="83" y="120"/>
                      <a:pt x="80" y="120"/>
                    </a:cubicBezTo>
                    <a:cubicBezTo>
                      <a:pt x="80" y="120"/>
                      <a:pt x="79" y="119"/>
                      <a:pt x="78" y="119"/>
                    </a:cubicBezTo>
                    <a:cubicBezTo>
                      <a:pt x="77" y="119"/>
                      <a:pt x="77" y="119"/>
                      <a:pt x="76" y="119"/>
                    </a:cubicBezTo>
                    <a:cubicBezTo>
                      <a:pt x="75" y="121"/>
                      <a:pt x="72" y="122"/>
                      <a:pt x="70" y="122"/>
                    </a:cubicBezTo>
                    <a:cubicBezTo>
                      <a:pt x="71" y="123"/>
                      <a:pt x="72" y="124"/>
                      <a:pt x="74" y="126"/>
                    </a:cubicBezTo>
                    <a:cubicBezTo>
                      <a:pt x="76" y="127"/>
                      <a:pt x="76" y="129"/>
                      <a:pt x="76" y="130"/>
                    </a:cubicBezTo>
                    <a:cubicBezTo>
                      <a:pt x="75" y="131"/>
                      <a:pt x="73" y="132"/>
                      <a:pt x="72" y="132"/>
                    </a:cubicBezTo>
                    <a:cubicBezTo>
                      <a:pt x="70" y="132"/>
                      <a:pt x="69" y="131"/>
                      <a:pt x="68" y="130"/>
                    </a:cubicBezTo>
                    <a:cubicBezTo>
                      <a:pt x="67" y="131"/>
                      <a:pt x="66" y="131"/>
                      <a:pt x="66" y="132"/>
                    </a:cubicBezTo>
                    <a:cubicBezTo>
                      <a:pt x="64" y="133"/>
                      <a:pt x="62" y="134"/>
                      <a:pt x="60" y="135"/>
                    </a:cubicBezTo>
                    <a:cubicBezTo>
                      <a:pt x="58" y="135"/>
                      <a:pt x="58" y="137"/>
                      <a:pt x="57" y="138"/>
                    </a:cubicBezTo>
                    <a:cubicBezTo>
                      <a:pt x="57" y="139"/>
                      <a:pt x="56" y="142"/>
                      <a:pt x="53" y="142"/>
                    </a:cubicBezTo>
                    <a:cubicBezTo>
                      <a:pt x="52" y="142"/>
                      <a:pt x="52" y="142"/>
                      <a:pt x="51" y="145"/>
                    </a:cubicBezTo>
                    <a:cubicBezTo>
                      <a:pt x="51" y="147"/>
                      <a:pt x="50" y="149"/>
                      <a:pt x="48" y="150"/>
                    </a:cubicBezTo>
                    <a:cubicBezTo>
                      <a:pt x="48" y="151"/>
                      <a:pt x="47" y="151"/>
                      <a:pt x="46" y="151"/>
                    </a:cubicBezTo>
                    <a:cubicBezTo>
                      <a:pt x="44" y="151"/>
                      <a:pt x="43" y="149"/>
                      <a:pt x="43" y="148"/>
                    </a:cubicBezTo>
                    <a:cubicBezTo>
                      <a:pt x="42" y="146"/>
                      <a:pt x="42" y="146"/>
                      <a:pt x="41" y="146"/>
                    </a:cubicBezTo>
                    <a:cubicBezTo>
                      <a:pt x="40" y="146"/>
                      <a:pt x="40" y="146"/>
                      <a:pt x="40" y="146"/>
                    </a:cubicBezTo>
                    <a:cubicBezTo>
                      <a:pt x="40" y="146"/>
                      <a:pt x="40" y="147"/>
                      <a:pt x="41" y="149"/>
                    </a:cubicBezTo>
                    <a:cubicBezTo>
                      <a:pt x="42" y="149"/>
                      <a:pt x="43" y="151"/>
                      <a:pt x="42" y="152"/>
                    </a:cubicBezTo>
                    <a:cubicBezTo>
                      <a:pt x="41" y="154"/>
                      <a:pt x="40" y="154"/>
                      <a:pt x="38" y="154"/>
                    </a:cubicBezTo>
                    <a:cubicBezTo>
                      <a:pt x="37" y="154"/>
                      <a:pt x="36" y="154"/>
                      <a:pt x="35" y="155"/>
                    </a:cubicBezTo>
                    <a:cubicBezTo>
                      <a:pt x="33" y="157"/>
                      <a:pt x="30" y="158"/>
                      <a:pt x="28" y="158"/>
                    </a:cubicBezTo>
                    <a:cubicBezTo>
                      <a:pt x="27" y="158"/>
                      <a:pt x="26" y="158"/>
                      <a:pt x="25" y="158"/>
                    </a:cubicBezTo>
                    <a:cubicBezTo>
                      <a:pt x="26" y="158"/>
                      <a:pt x="26" y="158"/>
                      <a:pt x="26" y="159"/>
                    </a:cubicBezTo>
                    <a:cubicBezTo>
                      <a:pt x="28" y="159"/>
                      <a:pt x="30" y="160"/>
                      <a:pt x="30" y="161"/>
                    </a:cubicBezTo>
                    <a:cubicBezTo>
                      <a:pt x="31" y="162"/>
                      <a:pt x="31" y="163"/>
                      <a:pt x="30" y="164"/>
                    </a:cubicBezTo>
                    <a:cubicBezTo>
                      <a:pt x="29" y="165"/>
                      <a:pt x="28" y="165"/>
                      <a:pt x="26" y="165"/>
                    </a:cubicBezTo>
                    <a:cubicBezTo>
                      <a:pt x="24" y="165"/>
                      <a:pt x="21" y="165"/>
                      <a:pt x="18" y="164"/>
                    </a:cubicBezTo>
                    <a:cubicBezTo>
                      <a:pt x="18" y="164"/>
                      <a:pt x="18" y="165"/>
                      <a:pt x="18" y="165"/>
                    </a:cubicBezTo>
                    <a:cubicBezTo>
                      <a:pt x="17" y="167"/>
                      <a:pt x="16" y="169"/>
                      <a:pt x="13" y="168"/>
                    </a:cubicBezTo>
                    <a:cubicBezTo>
                      <a:pt x="12" y="168"/>
                      <a:pt x="10" y="169"/>
                      <a:pt x="9" y="169"/>
                    </a:cubicBezTo>
                    <a:cubicBezTo>
                      <a:pt x="9" y="170"/>
                      <a:pt x="9" y="170"/>
                      <a:pt x="9" y="170"/>
                    </a:cubicBezTo>
                    <a:cubicBezTo>
                      <a:pt x="11" y="172"/>
                      <a:pt x="11" y="173"/>
                      <a:pt x="10" y="174"/>
                    </a:cubicBezTo>
                    <a:cubicBezTo>
                      <a:pt x="10" y="174"/>
                      <a:pt x="9" y="176"/>
                      <a:pt x="7" y="176"/>
                    </a:cubicBezTo>
                    <a:cubicBezTo>
                      <a:pt x="5" y="176"/>
                      <a:pt x="4" y="175"/>
                      <a:pt x="2" y="174"/>
                    </a:cubicBezTo>
                    <a:cubicBezTo>
                      <a:pt x="2" y="175"/>
                      <a:pt x="1" y="176"/>
                      <a:pt x="0" y="178"/>
                    </a:cubicBezTo>
                    <a:cubicBezTo>
                      <a:pt x="0" y="179"/>
                      <a:pt x="2" y="180"/>
                      <a:pt x="2" y="180"/>
                    </a:cubicBezTo>
                    <a:cubicBezTo>
                      <a:pt x="4" y="181"/>
                      <a:pt x="5" y="182"/>
                      <a:pt x="5" y="184"/>
                    </a:cubicBezTo>
                    <a:cubicBezTo>
                      <a:pt x="5" y="185"/>
                      <a:pt x="4" y="185"/>
                      <a:pt x="3" y="186"/>
                    </a:cubicBezTo>
                    <a:cubicBezTo>
                      <a:pt x="5" y="187"/>
                      <a:pt x="5" y="188"/>
                      <a:pt x="5" y="189"/>
                    </a:cubicBezTo>
                    <a:cubicBezTo>
                      <a:pt x="5" y="191"/>
                      <a:pt x="3" y="193"/>
                      <a:pt x="1" y="194"/>
                    </a:cubicBezTo>
                    <a:cubicBezTo>
                      <a:pt x="1" y="194"/>
                      <a:pt x="1" y="195"/>
                      <a:pt x="2" y="196"/>
                    </a:cubicBezTo>
                    <a:cubicBezTo>
                      <a:pt x="4" y="198"/>
                      <a:pt x="2" y="200"/>
                      <a:pt x="1" y="201"/>
                    </a:cubicBezTo>
                    <a:cubicBezTo>
                      <a:pt x="0" y="202"/>
                      <a:pt x="0" y="202"/>
                      <a:pt x="1" y="203"/>
                    </a:cubicBezTo>
                    <a:cubicBezTo>
                      <a:pt x="1" y="203"/>
                      <a:pt x="2" y="203"/>
                      <a:pt x="2" y="203"/>
                    </a:cubicBezTo>
                    <a:cubicBezTo>
                      <a:pt x="2" y="203"/>
                      <a:pt x="2" y="203"/>
                      <a:pt x="2" y="203"/>
                    </a:cubicBezTo>
                    <a:cubicBezTo>
                      <a:pt x="3" y="203"/>
                      <a:pt x="3" y="203"/>
                      <a:pt x="4" y="203"/>
                    </a:cubicBezTo>
                    <a:cubicBezTo>
                      <a:pt x="5" y="203"/>
                      <a:pt x="6" y="203"/>
                      <a:pt x="7" y="205"/>
                    </a:cubicBezTo>
                    <a:cubicBezTo>
                      <a:pt x="7" y="205"/>
                      <a:pt x="9" y="204"/>
                      <a:pt x="12" y="201"/>
                    </a:cubicBezTo>
                    <a:cubicBezTo>
                      <a:pt x="13" y="200"/>
                      <a:pt x="14" y="200"/>
                      <a:pt x="15" y="200"/>
                    </a:cubicBezTo>
                    <a:cubicBezTo>
                      <a:pt x="17" y="200"/>
                      <a:pt x="19" y="202"/>
                      <a:pt x="19" y="204"/>
                    </a:cubicBezTo>
                    <a:cubicBezTo>
                      <a:pt x="19" y="207"/>
                      <a:pt x="17" y="208"/>
                      <a:pt x="15" y="208"/>
                    </a:cubicBezTo>
                    <a:cubicBezTo>
                      <a:pt x="15" y="208"/>
                      <a:pt x="15" y="208"/>
                      <a:pt x="15" y="208"/>
                    </a:cubicBezTo>
                    <a:cubicBezTo>
                      <a:pt x="14" y="208"/>
                      <a:pt x="12" y="209"/>
                      <a:pt x="12" y="209"/>
                    </a:cubicBezTo>
                    <a:cubicBezTo>
                      <a:pt x="11" y="210"/>
                      <a:pt x="11" y="210"/>
                      <a:pt x="11" y="210"/>
                    </a:cubicBezTo>
                    <a:cubicBezTo>
                      <a:pt x="12" y="212"/>
                      <a:pt x="11" y="213"/>
                      <a:pt x="11" y="214"/>
                    </a:cubicBezTo>
                    <a:cubicBezTo>
                      <a:pt x="9" y="215"/>
                      <a:pt x="6" y="215"/>
                      <a:pt x="4" y="213"/>
                    </a:cubicBezTo>
                    <a:cubicBezTo>
                      <a:pt x="4" y="213"/>
                      <a:pt x="3" y="212"/>
                      <a:pt x="3" y="211"/>
                    </a:cubicBezTo>
                    <a:cubicBezTo>
                      <a:pt x="3" y="211"/>
                      <a:pt x="3" y="212"/>
                      <a:pt x="3" y="212"/>
                    </a:cubicBezTo>
                    <a:cubicBezTo>
                      <a:pt x="5" y="214"/>
                      <a:pt x="4" y="217"/>
                      <a:pt x="3" y="218"/>
                    </a:cubicBezTo>
                    <a:cubicBezTo>
                      <a:pt x="3" y="219"/>
                      <a:pt x="2" y="219"/>
                      <a:pt x="2" y="219"/>
                    </a:cubicBezTo>
                    <a:cubicBezTo>
                      <a:pt x="3" y="219"/>
                      <a:pt x="4" y="219"/>
                      <a:pt x="5" y="218"/>
                    </a:cubicBezTo>
                    <a:cubicBezTo>
                      <a:pt x="6" y="216"/>
                      <a:pt x="8" y="215"/>
                      <a:pt x="9" y="215"/>
                    </a:cubicBezTo>
                    <a:cubicBezTo>
                      <a:pt x="12" y="215"/>
                      <a:pt x="13" y="217"/>
                      <a:pt x="14" y="219"/>
                    </a:cubicBezTo>
                    <a:cubicBezTo>
                      <a:pt x="15" y="219"/>
                      <a:pt x="15" y="220"/>
                      <a:pt x="15" y="222"/>
                    </a:cubicBezTo>
                    <a:cubicBezTo>
                      <a:pt x="14" y="223"/>
                      <a:pt x="13" y="223"/>
                      <a:pt x="12" y="223"/>
                    </a:cubicBezTo>
                    <a:cubicBezTo>
                      <a:pt x="12" y="223"/>
                      <a:pt x="12" y="223"/>
                      <a:pt x="12" y="224"/>
                    </a:cubicBezTo>
                    <a:cubicBezTo>
                      <a:pt x="12" y="224"/>
                      <a:pt x="12" y="224"/>
                      <a:pt x="12" y="224"/>
                    </a:cubicBezTo>
                    <a:cubicBezTo>
                      <a:pt x="12" y="228"/>
                      <a:pt x="10" y="228"/>
                      <a:pt x="8" y="228"/>
                    </a:cubicBezTo>
                    <a:cubicBezTo>
                      <a:pt x="7" y="228"/>
                      <a:pt x="7" y="228"/>
                      <a:pt x="7" y="229"/>
                    </a:cubicBezTo>
                    <a:cubicBezTo>
                      <a:pt x="7" y="230"/>
                      <a:pt x="14" y="234"/>
                      <a:pt x="17" y="235"/>
                    </a:cubicBezTo>
                    <a:cubicBezTo>
                      <a:pt x="19" y="235"/>
                      <a:pt x="20" y="236"/>
                      <a:pt x="21" y="237"/>
                    </a:cubicBezTo>
                    <a:cubicBezTo>
                      <a:pt x="23" y="238"/>
                      <a:pt x="26" y="239"/>
                      <a:pt x="30" y="238"/>
                    </a:cubicBezTo>
                    <a:cubicBezTo>
                      <a:pt x="35" y="238"/>
                      <a:pt x="48" y="226"/>
                      <a:pt x="49" y="224"/>
                    </a:cubicBezTo>
                    <a:cubicBezTo>
                      <a:pt x="51" y="222"/>
                      <a:pt x="53" y="222"/>
                      <a:pt x="53" y="222"/>
                    </a:cubicBezTo>
                    <a:cubicBezTo>
                      <a:pt x="54" y="222"/>
                      <a:pt x="54" y="222"/>
                      <a:pt x="55" y="222"/>
                    </a:cubicBezTo>
                    <a:cubicBezTo>
                      <a:pt x="56" y="222"/>
                      <a:pt x="57" y="222"/>
                      <a:pt x="58" y="222"/>
                    </a:cubicBezTo>
                    <a:cubicBezTo>
                      <a:pt x="58" y="221"/>
                      <a:pt x="58" y="220"/>
                      <a:pt x="59" y="218"/>
                    </a:cubicBezTo>
                    <a:cubicBezTo>
                      <a:pt x="59" y="216"/>
                      <a:pt x="59" y="214"/>
                      <a:pt x="61" y="213"/>
                    </a:cubicBezTo>
                    <a:cubicBezTo>
                      <a:pt x="61" y="213"/>
                      <a:pt x="61" y="213"/>
                      <a:pt x="61" y="213"/>
                    </a:cubicBezTo>
                    <a:cubicBezTo>
                      <a:pt x="62" y="213"/>
                      <a:pt x="62" y="213"/>
                      <a:pt x="62" y="213"/>
                    </a:cubicBezTo>
                    <a:cubicBezTo>
                      <a:pt x="64" y="213"/>
                      <a:pt x="65" y="215"/>
                      <a:pt x="66" y="217"/>
                    </a:cubicBezTo>
                    <a:cubicBezTo>
                      <a:pt x="66" y="218"/>
                      <a:pt x="67" y="219"/>
                      <a:pt x="67" y="220"/>
                    </a:cubicBezTo>
                    <a:cubicBezTo>
                      <a:pt x="69" y="220"/>
                      <a:pt x="70" y="222"/>
                      <a:pt x="71" y="224"/>
                    </a:cubicBezTo>
                    <a:cubicBezTo>
                      <a:pt x="71" y="224"/>
                      <a:pt x="72" y="224"/>
                      <a:pt x="72" y="225"/>
                    </a:cubicBezTo>
                    <a:cubicBezTo>
                      <a:pt x="73" y="223"/>
                      <a:pt x="73" y="221"/>
                      <a:pt x="73" y="219"/>
                    </a:cubicBezTo>
                    <a:cubicBezTo>
                      <a:pt x="73" y="218"/>
                      <a:pt x="74" y="217"/>
                      <a:pt x="74" y="215"/>
                    </a:cubicBezTo>
                    <a:cubicBezTo>
                      <a:pt x="74" y="214"/>
                      <a:pt x="75" y="212"/>
                      <a:pt x="75" y="211"/>
                    </a:cubicBezTo>
                    <a:cubicBezTo>
                      <a:pt x="75" y="210"/>
                      <a:pt x="75" y="209"/>
                      <a:pt x="75" y="208"/>
                    </a:cubicBezTo>
                    <a:cubicBezTo>
                      <a:pt x="76" y="207"/>
                      <a:pt x="78" y="207"/>
                      <a:pt x="80" y="207"/>
                    </a:cubicBezTo>
                    <a:cubicBezTo>
                      <a:pt x="81" y="207"/>
                      <a:pt x="82" y="207"/>
                      <a:pt x="83" y="206"/>
                    </a:cubicBezTo>
                    <a:cubicBezTo>
                      <a:pt x="83" y="205"/>
                      <a:pt x="83" y="200"/>
                      <a:pt x="83" y="199"/>
                    </a:cubicBezTo>
                    <a:cubicBezTo>
                      <a:pt x="81" y="198"/>
                      <a:pt x="80" y="196"/>
                      <a:pt x="80" y="194"/>
                    </a:cubicBezTo>
                    <a:cubicBezTo>
                      <a:pt x="80" y="193"/>
                      <a:pt x="80" y="193"/>
                      <a:pt x="80" y="192"/>
                    </a:cubicBezTo>
                    <a:cubicBezTo>
                      <a:pt x="80" y="191"/>
                      <a:pt x="82" y="190"/>
                      <a:pt x="83" y="190"/>
                    </a:cubicBezTo>
                    <a:cubicBezTo>
                      <a:pt x="84" y="190"/>
                      <a:pt x="84" y="189"/>
                      <a:pt x="85" y="189"/>
                    </a:cubicBezTo>
                    <a:cubicBezTo>
                      <a:pt x="86" y="188"/>
                      <a:pt x="86" y="187"/>
                      <a:pt x="85" y="186"/>
                    </a:cubicBezTo>
                    <a:cubicBezTo>
                      <a:pt x="85" y="185"/>
                      <a:pt x="85" y="184"/>
                      <a:pt x="83" y="183"/>
                    </a:cubicBezTo>
                    <a:cubicBezTo>
                      <a:pt x="81" y="182"/>
                      <a:pt x="78" y="181"/>
                      <a:pt x="78" y="178"/>
                    </a:cubicBezTo>
                    <a:cubicBezTo>
                      <a:pt x="78" y="176"/>
                      <a:pt x="78" y="174"/>
                      <a:pt x="79" y="173"/>
                    </a:cubicBezTo>
                    <a:cubicBezTo>
                      <a:pt x="79" y="171"/>
                      <a:pt x="80" y="170"/>
                      <a:pt x="79" y="168"/>
                    </a:cubicBezTo>
                    <a:cubicBezTo>
                      <a:pt x="77" y="164"/>
                      <a:pt x="78" y="161"/>
                      <a:pt x="78" y="159"/>
                    </a:cubicBezTo>
                    <a:cubicBezTo>
                      <a:pt x="79" y="158"/>
                      <a:pt x="79" y="157"/>
                      <a:pt x="79" y="156"/>
                    </a:cubicBezTo>
                    <a:cubicBezTo>
                      <a:pt x="77" y="153"/>
                      <a:pt x="76" y="149"/>
                      <a:pt x="80" y="143"/>
                    </a:cubicBezTo>
                    <a:cubicBezTo>
                      <a:pt x="83" y="137"/>
                      <a:pt x="90" y="134"/>
                      <a:pt x="93" y="135"/>
                    </a:cubicBezTo>
                    <a:cubicBezTo>
                      <a:pt x="94" y="135"/>
                      <a:pt x="94" y="135"/>
                      <a:pt x="95" y="135"/>
                    </a:cubicBezTo>
                    <a:cubicBezTo>
                      <a:pt x="96" y="136"/>
                      <a:pt x="98" y="137"/>
                      <a:pt x="98" y="135"/>
                    </a:cubicBezTo>
                    <a:cubicBezTo>
                      <a:pt x="100" y="133"/>
                      <a:pt x="100" y="132"/>
                      <a:pt x="99" y="132"/>
                    </a:cubicBezTo>
                    <a:cubicBezTo>
                      <a:pt x="98" y="131"/>
                      <a:pt x="95" y="130"/>
                      <a:pt x="95" y="128"/>
                    </a:cubicBezTo>
                    <a:cubicBezTo>
                      <a:pt x="95" y="128"/>
                      <a:pt x="94" y="127"/>
                      <a:pt x="94" y="127"/>
                    </a:cubicBezTo>
                    <a:cubicBezTo>
                      <a:pt x="94" y="126"/>
                      <a:pt x="95" y="124"/>
                      <a:pt x="96" y="123"/>
                    </a:cubicBezTo>
                    <a:cubicBezTo>
                      <a:pt x="99" y="118"/>
                      <a:pt x="103" y="113"/>
                      <a:pt x="103" y="109"/>
                    </a:cubicBezTo>
                    <a:cubicBezTo>
                      <a:pt x="103" y="108"/>
                      <a:pt x="103" y="106"/>
                      <a:pt x="103" y="104"/>
                    </a:cubicBezTo>
                    <a:cubicBezTo>
                      <a:pt x="103" y="102"/>
                      <a:pt x="103" y="100"/>
                      <a:pt x="104" y="98"/>
                    </a:cubicBezTo>
                    <a:cubicBezTo>
                      <a:pt x="106" y="97"/>
                      <a:pt x="107" y="97"/>
                      <a:pt x="109" y="97"/>
                    </a:cubicBezTo>
                    <a:cubicBezTo>
                      <a:pt x="110" y="96"/>
                      <a:pt x="112" y="96"/>
                      <a:pt x="113" y="96"/>
                    </a:cubicBezTo>
                    <a:cubicBezTo>
                      <a:pt x="114" y="95"/>
                      <a:pt x="114" y="95"/>
                      <a:pt x="114" y="93"/>
                    </a:cubicBezTo>
                    <a:cubicBezTo>
                      <a:pt x="114" y="92"/>
                      <a:pt x="114" y="91"/>
                      <a:pt x="115" y="89"/>
                    </a:cubicBezTo>
                    <a:cubicBezTo>
                      <a:pt x="115" y="89"/>
                      <a:pt x="116" y="88"/>
                      <a:pt x="117" y="86"/>
                    </a:cubicBezTo>
                    <a:cubicBezTo>
                      <a:pt x="118" y="84"/>
                      <a:pt x="119" y="82"/>
                      <a:pt x="121" y="81"/>
                    </a:cubicBezTo>
                    <a:cubicBezTo>
                      <a:pt x="122" y="80"/>
                      <a:pt x="124" y="78"/>
                      <a:pt x="123" y="78"/>
                    </a:cubicBezTo>
                    <a:cubicBezTo>
                      <a:pt x="122" y="75"/>
                      <a:pt x="123" y="73"/>
                      <a:pt x="124" y="72"/>
                    </a:cubicBezTo>
                    <a:cubicBezTo>
                      <a:pt x="125" y="71"/>
                      <a:pt x="126" y="69"/>
                      <a:pt x="126" y="68"/>
                    </a:cubicBezTo>
                    <a:cubicBezTo>
                      <a:pt x="126" y="63"/>
                      <a:pt x="132" y="60"/>
                      <a:pt x="137" y="60"/>
                    </a:cubicBezTo>
                    <a:cubicBezTo>
                      <a:pt x="142" y="60"/>
                      <a:pt x="143" y="59"/>
                      <a:pt x="143" y="59"/>
                    </a:cubicBezTo>
                    <a:cubicBezTo>
                      <a:pt x="143" y="58"/>
                      <a:pt x="143" y="57"/>
                      <a:pt x="143" y="56"/>
                    </a:cubicBezTo>
                    <a:cubicBezTo>
                      <a:pt x="143" y="55"/>
                      <a:pt x="143" y="54"/>
                      <a:pt x="143" y="52"/>
                    </a:cubicBezTo>
                    <a:cubicBezTo>
                      <a:pt x="143" y="51"/>
                      <a:pt x="143" y="50"/>
                      <a:pt x="144" y="49"/>
                    </a:cubicBezTo>
                    <a:cubicBezTo>
                      <a:pt x="145" y="48"/>
                      <a:pt x="147" y="48"/>
                      <a:pt x="149" y="49"/>
                    </a:cubicBezTo>
                    <a:cubicBezTo>
                      <a:pt x="151" y="50"/>
                      <a:pt x="153" y="50"/>
                      <a:pt x="154" y="50"/>
                    </a:cubicBezTo>
                    <a:cubicBezTo>
                      <a:pt x="156" y="49"/>
                      <a:pt x="159" y="49"/>
                      <a:pt x="161" y="51"/>
                    </a:cubicBezTo>
                    <a:cubicBezTo>
                      <a:pt x="162" y="52"/>
                      <a:pt x="163" y="52"/>
                      <a:pt x="164" y="52"/>
                    </a:cubicBezTo>
                    <a:cubicBezTo>
                      <a:pt x="164" y="52"/>
                      <a:pt x="165" y="52"/>
                      <a:pt x="165" y="51"/>
                    </a:cubicBezTo>
                    <a:cubicBezTo>
                      <a:pt x="165" y="45"/>
                      <a:pt x="167" y="40"/>
                      <a:pt x="172" y="40"/>
                    </a:cubicBezTo>
                    <a:cubicBezTo>
                      <a:pt x="172" y="40"/>
                      <a:pt x="173" y="40"/>
                      <a:pt x="173" y="40"/>
                    </a:cubicBezTo>
                    <a:cubicBezTo>
                      <a:pt x="173" y="40"/>
                      <a:pt x="173" y="40"/>
                      <a:pt x="173" y="40"/>
                    </a:cubicBezTo>
                    <a:cubicBezTo>
                      <a:pt x="174" y="40"/>
                      <a:pt x="174" y="40"/>
                      <a:pt x="174" y="40"/>
                    </a:cubicBezTo>
                    <a:cubicBezTo>
                      <a:pt x="174" y="40"/>
                      <a:pt x="174" y="40"/>
                      <a:pt x="17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1" name="Freeform 1222"/>
              <p:cNvSpPr>
                <a:spLocks/>
              </p:cNvSpPr>
              <p:nvPr/>
            </p:nvSpPr>
            <p:spPr bwMode="auto">
              <a:xfrm>
                <a:off x="2765" y="3147"/>
                <a:ext cx="19" cy="12"/>
              </a:xfrm>
              <a:custGeom>
                <a:avLst/>
                <a:gdLst>
                  <a:gd name="T0" fmla="*/ 19 w 20"/>
                  <a:gd name="T1" fmla="*/ 8 h 12"/>
                  <a:gd name="T2" fmla="*/ 20 w 20"/>
                  <a:gd name="T3" fmla="*/ 5 h 12"/>
                  <a:gd name="T4" fmla="*/ 16 w 20"/>
                  <a:gd name="T5" fmla="*/ 4 h 12"/>
                  <a:gd name="T6" fmla="*/ 14 w 20"/>
                  <a:gd name="T7" fmla="*/ 4 h 12"/>
                  <a:gd name="T8" fmla="*/ 7 w 20"/>
                  <a:gd name="T9" fmla="*/ 0 h 12"/>
                  <a:gd name="T10" fmla="*/ 7 w 20"/>
                  <a:gd name="T11" fmla="*/ 0 h 12"/>
                  <a:gd name="T12" fmla="*/ 6 w 20"/>
                  <a:gd name="T13" fmla="*/ 0 h 12"/>
                  <a:gd name="T14" fmla="*/ 6 w 20"/>
                  <a:gd name="T15" fmla="*/ 0 h 12"/>
                  <a:gd name="T16" fmla="*/ 3 w 20"/>
                  <a:gd name="T17" fmla="*/ 5 h 12"/>
                  <a:gd name="T18" fmla="*/ 2 w 20"/>
                  <a:gd name="T19" fmla="*/ 5 h 12"/>
                  <a:gd name="T20" fmla="*/ 2 w 20"/>
                  <a:gd name="T21" fmla="*/ 9 h 12"/>
                  <a:gd name="T22" fmla="*/ 0 w 20"/>
                  <a:gd name="T23" fmla="*/ 11 h 12"/>
                  <a:gd name="T24" fmla="*/ 0 w 20"/>
                  <a:gd name="T25" fmla="*/ 11 h 12"/>
                  <a:gd name="T26" fmla="*/ 17 w 20"/>
                  <a:gd name="T27" fmla="*/ 11 h 12"/>
                  <a:gd name="T28" fmla="*/ 17 w 20"/>
                  <a:gd name="T29" fmla="*/ 11 h 12"/>
                  <a:gd name="T30" fmla="*/ 19 w 20"/>
                  <a:gd name="T31" fmla="*/ 11 h 12"/>
                  <a:gd name="T32" fmla="*/ 19 w 20"/>
                  <a:gd name="T33" fmla="*/ 11 h 12"/>
                  <a:gd name="T34" fmla="*/ 19 w 20"/>
                  <a:gd name="T35" fmla="*/ 11 h 12"/>
                  <a:gd name="T36" fmla="*/ 19 w 20"/>
                  <a:gd name="T3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2">
                    <a:moveTo>
                      <a:pt x="19" y="8"/>
                    </a:moveTo>
                    <a:cubicBezTo>
                      <a:pt x="20" y="7"/>
                      <a:pt x="20" y="6"/>
                      <a:pt x="20" y="5"/>
                    </a:cubicBezTo>
                    <a:cubicBezTo>
                      <a:pt x="19" y="5"/>
                      <a:pt x="17" y="4"/>
                      <a:pt x="16" y="4"/>
                    </a:cubicBezTo>
                    <a:cubicBezTo>
                      <a:pt x="16" y="4"/>
                      <a:pt x="15" y="4"/>
                      <a:pt x="14" y="4"/>
                    </a:cubicBezTo>
                    <a:cubicBezTo>
                      <a:pt x="12" y="4"/>
                      <a:pt x="9" y="2"/>
                      <a:pt x="7" y="0"/>
                    </a:cubicBezTo>
                    <a:cubicBezTo>
                      <a:pt x="7" y="0"/>
                      <a:pt x="7" y="0"/>
                      <a:pt x="7" y="0"/>
                    </a:cubicBezTo>
                    <a:cubicBezTo>
                      <a:pt x="7" y="0"/>
                      <a:pt x="7" y="0"/>
                      <a:pt x="6" y="0"/>
                    </a:cubicBezTo>
                    <a:cubicBezTo>
                      <a:pt x="6" y="0"/>
                      <a:pt x="6" y="0"/>
                      <a:pt x="6" y="0"/>
                    </a:cubicBezTo>
                    <a:cubicBezTo>
                      <a:pt x="6" y="3"/>
                      <a:pt x="4" y="4"/>
                      <a:pt x="3" y="5"/>
                    </a:cubicBezTo>
                    <a:cubicBezTo>
                      <a:pt x="2" y="5"/>
                      <a:pt x="2" y="5"/>
                      <a:pt x="2" y="5"/>
                    </a:cubicBezTo>
                    <a:cubicBezTo>
                      <a:pt x="3" y="7"/>
                      <a:pt x="2" y="8"/>
                      <a:pt x="2" y="9"/>
                    </a:cubicBezTo>
                    <a:cubicBezTo>
                      <a:pt x="2" y="10"/>
                      <a:pt x="1" y="10"/>
                      <a:pt x="0" y="11"/>
                    </a:cubicBezTo>
                    <a:cubicBezTo>
                      <a:pt x="0" y="11"/>
                      <a:pt x="0" y="11"/>
                      <a:pt x="0" y="11"/>
                    </a:cubicBezTo>
                    <a:cubicBezTo>
                      <a:pt x="5" y="11"/>
                      <a:pt x="12" y="12"/>
                      <a:pt x="17" y="11"/>
                    </a:cubicBezTo>
                    <a:cubicBezTo>
                      <a:pt x="17" y="11"/>
                      <a:pt x="17" y="11"/>
                      <a:pt x="17" y="11"/>
                    </a:cubicBezTo>
                    <a:cubicBezTo>
                      <a:pt x="18" y="11"/>
                      <a:pt x="18" y="11"/>
                      <a:pt x="19" y="11"/>
                    </a:cubicBezTo>
                    <a:cubicBezTo>
                      <a:pt x="19" y="11"/>
                      <a:pt x="19" y="11"/>
                      <a:pt x="19" y="11"/>
                    </a:cubicBezTo>
                    <a:cubicBezTo>
                      <a:pt x="19" y="11"/>
                      <a:pt x="19" y="11"/>
                      <a:pt x="19" y="11"/>
                    </a:cubicBezTo>
                    <a:cubicBezTo>
                      <a:pt x="19" y="10"/>
                      <a:pt x="19" y="9"/>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2" name="Freeform 1223"/>
              <p:cNvSpPr>
                <a:spLocks/>
              </p:cNvSpPr>
              <p:nvPr/>
            </p:nvSpPr>
            <p:spPr bwMode="auto">
              <a:xfrm>
                <a:off x="2633" y="3347"/>
                <a:ext cx="15" cy="25"/>
              </a:xfrm>
              <a:custGeom>
                <a:avLst/>
                <a:gdLst>
                  <a:gd name="T0" fmla="*/ 5 w 16"/>
                  <a:gd name="T1" fmla="*/ 17 h 26"/>
                  <a:gd name="T2" fmla="*/ 6 w 16"/>
                  <a:gd name="T3" fmla="*/ 26 h 26"/>
                  <a:gd name="T4" fmla="*/ 6 w 16"/>
                  <a:gd name="T5" fmla="*/ 26 h 26"/>
                  <a:gd name="T6" fmla="*/ 12 w 16"/>
                  <a:gd name="T7" fmla="*/ 22 h 26"/>
                  <a:gd name="T8" fmla="*/ 14 w 16"/>
                  <a:gd name="T9" fmla="*/ 21 h 26"/>
                  <a:gd name="T10" fmla="*/ 15 w 16"/>
                  <a:gd name="T11" fmla="*/ 13 h 26"/>
                  <a:gd name="T12" fmla="*/ 15 w 16"/>
                  <a:gd name="T13" fmla="*/ 4 h 26"/>
                  <a:gd name="T14" fmla="*/ 15 w 16"/>
                  <a:gd name="T15" fmla="*/ 2 h 26"/>
                  <a:gd name="T16" fmla="*/ 8 w 16"/>
                  <a:gd name="T17" fmla="*/ 1 h 26"/>
                  <a:gd name="T18" fmla="*/ 3 w 16"/>
                  <a:gd name="T19" fmla="*/ 3 h 26"/>
                  <a:gd name="T20" fmla="*/ 1 w 16"/>
                  <a:gd name="T21" fmla="*/ 3 h 26"/>
                  <a:gd name="T22" fmla="*/ 0 w 16"/>
                  <a:gd name="T23" fmla="*/ 3 h 26"/>
                  <a:gd name="T24" fmla="*/ 2 w 16"/>
                  <a:gd name="T25" fmla="*/ 6 h 26"/>
                  <a:gd name="T26" fmla="*/ 5 w 16"/>
                  <a:gd name="T2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6">
                    <a:moveTo>
                      <a:pt x="5" y="17"/>
                    </a:moveTo>
                    <a:cubicBezTo>
                      <a:pt x="4" y="21"/>
                      <a:pt x="5" y="25"/>
                      <a:pt x="6" y="26"/>
                    </a:cubicBezTo>
                    <a:cubicBezTo>
                      <a:pt x="6" y="26"/>
                      <a:pt x="6" y="26"/>
                      <a:pt x="6" y="26"/>
                    </a:cubicBezTo>
                    <a:cubicBezTo>
                      <a:pt x="9" y="23"/>
                      <a:pt x="10" y="23"/>
                      <a:pt x="12" y="22"/>
                    </a:cubicBezTo>
                    <a:cubicBezTo>
                      <a:pt x="13" y="22"/>
                      <a:pt x="13" y="22"/>
                      <a:pt x="14" y="21"/>
                    </a:cubicBezTo>
                    <a:cubicBezTo>
                      <a:pt x="15" y="20"/>
                      <a:pt x="15" y="16"/>
                      <a:pt x="15" y="13"/>
                    </a:cubicBezTo>
                    <a:cubicBezTo>
                      <a:pt x="15" y="10"/>
                      <a:pt x="15" y="6"/>
                      <a:pt x="15" y="4"/>
                    </a:cubicBezTo>
                    <a:cubicBezTo>
                      <a:pt x="16" y="3"/>
                      <a:pt x="15" y="2"/>
                      <a:pt x="15" y="2"/>
                    </a:cubicBezTo>
                    <a:cubicBezTo>
                      <a:pt x="14" y="0"/>
                      <a:pt x="10" y="0"/>
                      <a:pt x="8" y="1"/>
                    </a:cubicBezTo>
                    <a:cubicBezTo>
                      <a:pt x="7" y="3"/>
                      <a:pt x="5" y="3"/>
                      <a:pt x="3" y="3"/>
                    </a:cubicBezTo>
                    <a:cubicBezTo>
                      <a:pt x="3" y="3"/>
                      <a:pt x="2" y="3"/>
                      <a:pt x="1" y="3"/>
                    </a:cubicBezTo>
                    <a:cubicBezTo>
                      <a:pt x="1" y="3"/>
                      <a:pt x="1" y="3"/>
                      <a:pt x="0" y="3"/>
                    </a:cubicBezTo>
                    <a:cubicBezTo>
                      <a:pt x="0" y="3"/>
                      <a:pt x="1" y="5"/>
                      <a:pt x="2" y="6"/>
                    </a:cubicBezTo>
                    <a:cubicBezTo>
                      <a:pt x="4" y="9"/>
                      <a:pt x="6" y="13"/>
                      <a:pt x="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3" name="Freeform 1224"/>
              <p:cNvSpPr>
                <a:spLocks/>
              </p:cNvSpPr>
              <p:nvPr/>
            </p:nvSpPr>
            <p:spPr bwMode="auto">
              <a:xfrm>
                <a:off x="2619" y="3267"/>
                <a:ext cx="119" cy="115"/>
              </a:xfrm>
              <a:custGeom>
                <a:avLst/>
                <a:gdLst>
                  <a:gd name="T0" fmla="*/ 64 w 124"/>
                  <a:gd name="T1" fmla="*/ 6 h 120"/>
                  <a:gd name="T2" fmla="*/ 62 w 124"/>
                  <a:gd name="T3" fmla="*/ 5 h 120"/>
                  <a:gd name="T4" fmla="*/ 61 w 124"/>
                  <a:gd name="T5" fmla="*/ 5 h 120"/>
                  <a:gd name="T6" fmla="*/ 61 w 124"/>
                  <a:gd name="T7" fmla="*/ 5 h 120"/>
                  <a:gd name="T8" fmla="*/ 61 w 124"/>
                  <a:gd name="T9" fmla="*/ 5 h 120"/>
                  <a:gd name="T10" fmla="*/ 59 w 124"/>
                  <a:gd name="T11" fmla="*/ 1 h 120"/>
                  <a:gd name="T12" fmla="*/ 56 w 124"/>
                  <a:gd name="T13" fmla="*/ 0 h 120"/>
                  <a:gd name="T14" fmla="*/ 50 w 124"/>
                  <a:gd name="T15" fmla="*/ 2 h 120"/>
                  <a:gd name="T16" fmla="*/ 43 w 124"/>
                  <a:gd name="T17" fmla="*/ 3 h 120"/>
                  <a:gd name="T18" fmla="*/ 42 w 124"/>
                  <a:gd name="T19" fmla="*/ 4 h 120"/>
                  <a:gd name="T20" fmla="*/ 37 w 124"/>
                  <a:gd name="T21" fmla="*/ 7 h 120"/>
                  <a:gd name="T22" fmla="*/ 33 w 124"/>
                  <a:gd name="T23" fmla="*/ 11 h 120"/>
                  <a:gd name="T24" fmla="*/ 28 w 124"/>
                  <a:gd name="T25" fmla="*/ 11 h 120"/>
                  <a:gd name="T26" fmla="*/ 27 w 124"/>
                  <a:gd name="T27" fmla="*/ 14 h 120"/>
                  <a:gd name="T28" fmla="*/ 24 w 124"/>
                  <a:gd name="T29" fmla="*/ 17 h 120"/>
                  <a:gd name="T30" fmla="*/ 24 w 124"/>
                  <a:gd name="T31" fmla="*/ 17 h 120"/>
                  <a:gd name="T32" fmla="*/ 17 w 124"/>
                  <a:gd name="T33" fmla="*/ 11 h 120"/>
                  <a:gd name="T34" fmla="*/ 17 w 124"/>
                  <a:gd name="T35" fmla="*/ 10 h 120"/>
                  <a:gd name="T36" fmla="*/ 10 w 124"/>
                  <a:gd name="T37" fmla="*/ 17 h 120"/>
                  <a:gd name="T38" fmla="*/ 8 w 124"/>
                  <a:gd name="T39" fmla="*/ 17 h 120"/>
                  <a:gd name="T40" fmla="*/ 6 w 124"/>
                  <a:gd name="T41" fmla="*/ 17 h 120"/>
                  <a:gd name="T42" fmla="*/ 3 w 124"/>
                  <a:gd name="T43" fmla="*/ 17 h 120"/>
                  <a:gd name="T44" fmla="*/ 3 w 124"/>
                  <a:gd name="T45" fmla="*/ 18 h 120"/>
                  <a:gd name="T46" fmla="*/ 3 w 124"/>
                  <a:gd name="T47" fmla="*/ 19 h 120"/>
                  <a:gd name="T48" fmla="*/ 1 w 124"/>
                  <a:gd name="T49" fmla="*/ 27 h 120"/>
                  <a:gd name="T50" fmla="*/ 1 w 124"/>
                  <a:gd name="T51" fmla="*/ 29 h 120"/>
                  <a:gd name="T52" fmla="*/ 2 w 124"/>
                  <a:gd name="T53" fmla="*/ 36 h 120"/>
                  <a:gd name="T54" fmla="*/ 4 w 124"/>
                  <a:gd name="T55" fmla="*/ 37 h 120"/>
                  <a:gd name="T56" fmla="*/ 11 w 124"/>
                  <a:gd name="T57" fmla="*/ 39 h 120"/>
                  <a:gd name="T58" fmla="*/ 11 w 124"/>
                  <a:gd name="T59" fmla="*/ 42 h 120"/>
                  <a:gd name="T60" fmla="*/ 14 w 124"/>
                  <a:gd name="T61" fmla="*/ 40 h 120"/>
                  <a:gd name="T62" fmla="*/ 23 w 124"/>
                  <a:gd name="T63" fmla="*/ 34 h 120"/>
                  <a:gd name="T64" fmla="*/ 40 w 124"/>
                  <a:gd name="T65" fmla="*/ 44 h 120"/>
                  <a:gd name="T66" fmla="*/ 52 w 124"/>
                  <a:gd name="T67" fmla="*/ 62 h 120"/>
                  <a:gd name="T68" fmla="*/ 67 w 124"/>
                  <a:gd name="T69" fmla="*/ 75 h 120"/>
                  <a:gd name="T70" fmla="*/ 79 w 124"/>
                  <a:gd name="T71" fmla="*/ 80 h 120"/>
                  <a:gd name="T72" fmla="*/ 92 w 124"/>
                  <a:gd name="T73" fmla="*/ 90 h 120"/>
                  <a:gd name="T74" fmla="*/ 99 w 124"/>
                  <a:gd name="T75" fmla="*/ 98 h 120"/>
                  <a:gd name="T76" fmla="*/ 101 w 124"/>
                  <a:gd name="T77" fmla="*/ 115 h 120"/>
                  <a:gd name="T78" fmla="*/ 103 w 124"/>
                  <a:gd name="T79" fmla="*/ 113 h 120"/>
                  <a:gd name="T80" fmla="*/ 110 w 124"/>
                  <a:gd name="T81" fmla="*/ 105 h 120"/>
                  <a:gd name="T82" fmla="*/ 109 w 124"/>
                  <a:gd name="T83" fmla="*/ 104 h 120"/>
                  <a:gd name="T84" fmla="*/ 106 w 124"/>
                  <a:gd name="T85" fmla="*/ 93 h 120"/>
                  <a:gd name="T86" fmla="*/ 121 w 124"/>
                  <a:gd name="T87" fmla="*/ 93 h 120"/>
                  <a:gd name="T88" fmla="*/ 124 w 124"/>
                  <a:gd name="T89" fmla="*/ 93 h 120"/>
                  <a:gd name="T90" fmla="*/ 103 w 124"/>
                  <a:gd name="T91" fmla="*/ 79 h 120"/>
                  <a:gd name="T92" fmla="*/ 96 w 124"/>
                  <a:gd name="T93" fmla="*/ 73 h 120"/>
                  <a:gd name="T94" fmla="*/ 76 w 124"/>
                  <a:gd name="T95" fmla="*/ 53 h 120"/>
                  <a:gd name="T96" fmla="*/ 60 w 124"/>
                  <a:gd name="T97" fmla="*/ 38 h 120"/>
                  <a:gd name="T98" fmla="*/ 60 w 124"/>
                  <a:gd name="T99" fmla="*/ 26 h 120"/>
                  <a:gd name="T100" fmla="*/ 65 w 124"/>
                  <a:gd name="T101" fmla="*/ 18 h 120"/>
                  <a:gd name="T102" fmla="*/ 65 w 124"/>
                  <a:gd name="T103" fmla="*/ 15 h 120"/>
                  <a:gd name="T104" fmla="*/ 65 w 124"/>
                  <a:gd name="T105" fmla="*/ 10 h 120"/>
                  <a:gd name="T106" fmla="*/ 65 w 124"/>
                  <a:gd name="T107" fmla="*/ 7 h 120"/>
                  <a:gd name="T108" fmla="*/ 65 w 124"/>
                  <a:gd name="T109"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20">
                    <a:moveTo>
                      <a:pt x="65" y="6"/>
                    </a:moveTo>
                    <a:cubicBezTo>
                      <a:pt x="65" y="6"/>
                      <a:pt x="64" y="6"/>
                      <a:pt x="64" y="6"/>
                    </a:cubicBezTo>
                    <a:cubicBezTo>
                      <a:pt x="64" y="6"/>
                      <a:pt x="64" y="5"/>
                      <a:pt x="63" y="5"/>
                    </a:cubicBezTo>
                    <a:cubicBezTo>
                      <a:pt x="63" y="5"/>
                      <a:pt x="63" y="5"/>
                      <a:pt x="62" y="5"/>
                    </a:cubicBezTo>
                    <a:cubicBezTo>
                      <a:pt x="62" y="5"/>
                      <a:pt x="62" y="5"/>
                      <a:pt x="62" y="5"/>
                    </a:cubicBezTo>
                    <a:cubicBezTo>
                      <a:pt x="62" y="5"/>
                      <a:pt x="62" y="5"/>
                      <a:pt x="61" y="5"/>
                    </a:cubicBezTo>
                    <a:cubicBezTo>
                      <a:pt x="61" y="5"/>
                      <a:pt x="61" y="5"/>
                      <a:pt x="61" y="5"/>
                    </a:cubicBezTo>
                    <a:cubicBezTo>
                      <a:pt x="61" y="5"/>
                      <a:pt x="61" y="5"/>
                      <a:pt x="61" y="5"/>
                    </a:cubicBezTo>
                    <a:cubicBezTo>
                      <a:pt x="61" y="5"/>
                      <a:pt x="61" y="5"/>
                      <a:pt x="61" y="5"/>
                    </a:cubicBezTo>
                    <a:cubicBezTo>
                      <a:pt x="61" y="5"/>
                      <a:pt x="61" y="5"/>
                      <a:pt x="61" y="5"/>
                    </a:cubicBezTo>
                    <a:cubicBezTo>
                      <a:pt x="61" y="5"/>
                      <a:pt x="61" y="5"/>
                      <a:pt x="61" y="5"/>
                    </a:cubicBezTo>
                    <a:cubicBezTo>
                      <a:pt x="60" y="4"/>
                      <a:pt x="59" y="2"/>
                      <a:pt x="59" y="1"/>
                    </a:cubicBezTo>
                    <a:cubicBezTo>
                      <a:pt x="59" y="0"/>
                      <a:pt x="59" y="0"/>
                      <a:pt x="58" y="0"/>
                    </a:cubicBezTo>
                    <a:cubicBezTo>
                      <a:pt x="58" y="0"/>
                      <a:pt x="57" y="0"/>
                      <a:pt x="56" y="0"/>
                    </a:cubicBezTo>
                    <a:cubicBezTo>
                      <a:pt x="54" y="0"/>
                      <a:pt x="52" y="1"/>
                      <a:pt x="52" y="1"/>
                    </a:cubicBezTo>
                    <a:cubicBezTo>
                      <a:pt x="51" y="1"/>
                      <a:pt x="51" y="2"/>
                      <a:pt x="50" y="2"/>
                    </a:cubicBezTo>
                    <a:cubicBezTo>
                      <a:pt x="48" y="3"/>
                      <a:pt x="47" y="4"/>
                      <a:pt x="45" y="4"/>
                    </a:cubicBezTo>
                    <a:cubicBezTo>
                      <a:pt x="44" y="4"/>
                      <a:pt x="43" y="4"/>
                      <a:pt x="43" y="3"/>
                    </a:cubicBezTo>
                    <a:cubicBezTo>
                      <a:pt x="43" y="3"/>
                      <a:pt x="43" y="3"/>
                      <a:pt x="43" y="3"/>
                    </a:cubicBezTo>
                    <a:cubicBezTo>
                      <a:pt x="42" y="4"/>
                      <a:pt x="42" y="4"/>
                      <a:pt x="42" y="4"/>
                    </a:cubicBezTo>
                    <a:cubicBezTo>
                      <a:pt x="42" y="6"/>
                      <a:pt x="40" y="8"/>
                      <a:pt x="38" y="8"/>
                    </a:cubicBezTo>
                    <a:cubicBezTo>
                      <a:pt x="38" y="8"/>
                      <a:pt x="38" y="8"/>
                      <a:pt x="37" y="7"/>
                    </a:cubicBezTo>
                    <a:cubicBezTo>
                      <a:pt x="37" y="7"/>
                      <a:pt x="37" y="7"/>
                      <a:pt x="37" y="7"/>
                    </a:cubicBezTo>
                    <a:cubicBezTo>
                      <a:pt x="37" y="9"/>
                      <a:pt x="35" y="11"/>
                      <a:pt x="33" y="11"/>
                    </a:cubicBezTo>
                    <a:cubicBezTo>
                      <a:pt x="31" y="11"/>
                      <a:pt x="30" y="10"/>
                      <a:pt x="29" y="10"/>
                    </a:cubicBezTo>
                    <a:cubicBezTo>
                      <a:pt x="29" y="10"/>
                      <a:pt x="28" y="10"/>
                      <a:pt x="28" y="11"/>
                    </a:cubicBezTo>
                    <a:cubicBezTo>
                      <a:pt x="28" y="12"/>
                      <a:pt x="28" y="13"/>
                      <a:pt x="28" y="13"/>
                    </a:cubicBezTo>
                    <a:cubicBezTo>
                      <a:pt x="27" y="14"/>
                      <a:pt x="27" y="14"/>
                      <a:pt x="27" y="14"/>
                    </a:cubicBezTo>
                    <a:cubicBezTo>
                      <a:pt x="27" y="17"/>
                      <a:pt x="25" y="17"/>
                      <a:pt x="24" y="17"/>
                    </a:cubicBezTo>
                    <a:cubicBezTo>
                      <a:pt x="24" y="17"/>
                      <a:pt x="24" y="17"/>
                      <a:pt x="24" y="17"/>
                    </a:cubicBezTo>
                    <a:cubicBezTo>
                      <a:pt x="24" y="17"/>
                      <a:pt x="24" y="17"/>
                      <a:pt x="24" y="17"/>
                    </a:cubicBezTo>
                    <a:cubicBezTo>
                      <a:pt x="24" y="17"/>
                      <a:pt x="24" y="17"/>
                      <a:pt x="24" y="17"/>
                    </a:cubicBezTo>
                    <a:cubicBezTo>
                      <a:pt x="23" y="17"/>
                      <a:pt x="22" y="17"/>
                      <a:pt x="21" y="16"/>
                    </a:cubicBezTo>
                    <a:cubicBezTo>
                      <a:pt x="20" y="15"/>
                      <a:pt x="19" y="13"/>
                      <a:pt x="17" y="11"/>
                    </a:cubicBezTo>
                    <a:cubicBezTo>
                      <a:pt x="17" y="11"/>
                      <a:pt x="17" y="10"/>
                      <a:pt x="17" y="10"/>
                    </a:cubicBezTo>
                    <a:cubicBezTo>
                      <a:pt x="17" y="10"/>
                      <a:pt x="17" y="10"/>
                      <a:pt x="17" y="10"/>
                    </a:cubicBezTo>
                    <a:cubicBezTo>
                      <a:pt x="15" y="13"/>
                      <a:pt x="14" y="17"/>
                      <a:pt x="11" y="17"/>
                    </a:cubicBezTo>
                    <a:cubicBezTo>
                      <a:pt x="11" y="17"/>
                      <a:pt x="10" y="17"/>
                      <a:pt x="10" y="17"/>
                    </a:cubicBezTo>
                    <a:cubicBezTo>
                      <a:pt x="10" y="17"/>
                      <a:pt x="10" y="17"/>
                      <a:pt x="10" y="17"/>
                    </a:cubicBezTo>
                    <a:cubicBezTo>
                      <a:pt x="9" y="17"/>
                      <a:pt x="9" y="17"/>
                      <a:pt x="8" y="17"/>
                    </a:cubicBezTo>
                    <a:cubicBezTo>
                      <a:pt x="8" y="17"/>
                      <a:pt x="8" y="17"/>
                      <a:pt x="8" y="17"/>
                    </a:cubicBezTo>
                    <a:cubicBezTo>
                      <a:pt x="7" y="17"/>
                      <a:pt x="7" y="17"/>
                      <a:pt x="6" y="17"/>
                    </a:cubicBezTo>
                    <a:cubicBezTo>
                      <a:pt x="6" y="17"/>
                      <a:pt x="5" y="17"/>
                      <a:pt x="5" y="17"/>
                    </a:cubicBezTo>
                    <a:cubicBezTo>
                      <a:pt x="5" y="17"/>
                      <a:pt x="4" y="17"/>
                      <a:pt x="3" y="17"/>
                    </a:cubicBezTo>
                    <a:cubicBezTo>
                      <a:pt x="3" y="17"/>
                      <a:pt x="3" y="17"/>
                      <a:pt x="3" y="17"/>
                    </a:cubicBezTo>
                    <a:cubicBezTo>
                      <a:pt x="3" y="18"/>
                      <a:pt x="3" y="18"/>
                      <a:pt x="3" y="18"/>
                    </a:cubicBezTo>
                    <a:cubicBezTo>
                      <a:pt x="3" y="18"/>
                      <a:pt x="3" y="19"/>
                      <a:pt x="3" y="19"/>
                    </a:cubicBezTo>
                    <a:cubicBezTo>
                      <a:pt x="3" y="19"/>
                      <a:pt x="3" y="19"/>
                      <a:pt x="3" y="19"/>
                    </a:cubicBezTo>
                    <a:cubicBezTo>
                      <a:pt x="4" y="20"/>
                      <a:pt x="5" y="21"/>
                      <a:pt x="5" y="22"/>
                    </a:cubicBezTo>
                    <a:cubicBezTo>
                      <a:pt x="5" y="24"/>
                      <a:pt x="3" y="26"/>
                      <a:pt x="1" y="27"/>
                    </a:cubicBezTo>
                    <a:cubicBezTo>
                      <a:pt x="1" y="27"/>
                      <a:pt x="0" y="28"/>
                      <a:pt x="0" y="28"/>
                    </a:cubicBezTo>
                    <a:cubicBezTo>
                      <a:pt x="0" y="28"/>
                      <a:pt x="1" y="28"/>
                      <a:pt x="1" y="29"/>
                    </a:cubicBezTo>
                    <a:cubicBezTo>
                      <a:pt x="3" y="30"/>
                      <a:pt x="5" y="32"/>
                      <a:pt x="3" y="35"/>
                    </a:cubicBezTo>
                    <a:cubicBezTo>
                      <a:pt x="3" y="35"/>
                      <a:pt x="3" y="35"/>
                      <a:pt x="2" y="36"/>
                    </a:cubicBezTo>
                    <a:cubicBezTo>
                      <a:pt x="2" y="36"/>
                      <a:pt x="2" y="36"/>
                      <a:pt x="3" y="37"/>
                    </a:cubicBezTo>
                    <a:cubicBezTo>
                      <a:pt x="3" y="37"/>
                      <a:pt x="3" y="37"/>
                      <a:pt x="4" y="37"/>
                    </a:cubicBezTo>
                    <a:cubicBezTo>
                      <a:pt x="4" y="37"/>
                      <a:pt x="5" y="37"/>
                      <a:pt x="6" y="38"/>
                    </a:cubicBezTo>
                    <a:cubicBezTo>
                      <a:pt x="8" y="38"/>
                      <a:pt x="10" y="38"/>
                      <a:pt x="11" y="39"/>
                    </a:cubicBezTo>
                    <a:cubicBezTo>
                      <a:pt x="11" y="40"/>
                      <a:pt x="11" y="41"/>
                      <a:pt x="11" y="42"/>
                    </a:cubicBezTo>
                    <a:cubicBezTo>
                      <a:pt x="11" y="42"/>
                      <a:pt x="11" y="42"/>
                      <a:pt x="11" y="42"/>
                    </a:cubicBezTo>
                    <a:cubicBezTo>
                      <a:pt x="11" y="42"/>
                      <a:pt x="12" y="42"/>
                      <a:pt x="12" y="42"/>
                    </a:cubicBezTo>
                    <a:cubicBezTo>
                      <a:pt x="13" y="41"/>
                      <a:pt x="13" y="41"/>
                      <a:pt x="14" y="40"/>
                    </a:cubicBezTo>
                    <a:cubicBezTo>
                      <a:pt x="15" y="38"/>
                      <a:pt x="16" y="36"/>
                      <a:pt x="20" y="35"/>
                    </a:cubicBezTo>
                    <a:cubicBezTo>
                      <a:pt x="21" y="35"/>
                      <a:pt x="22" y="34"/>
                      <a:pt x="23" y="34"/>
                    </a:cubicBezTo>
                    <a:cubicBezTo>
                      <a:pt x="30" y="34"/>
                      <a:pt x="36" y="39"/>
                      <a:pt x="38" y="42"/>
                    </a:cubicBezTo>
                    <a:cubicBezTo>
                      <a:pt x="39" y="43"/>
                      <a:pt x="39" y="44"/>
                      <a:pt x="40" y="44"/>
                    </a:cubicBezTo>
                    <a:cubicBezTo>
                      <a:pt x="41" y="46"/>
                      <a:pt x="42" y="47"/>
                      <a:pt x="42" y="50"/>
                    </a:cubicBezTo>
                    <a:cubicBezTo>
                      <a:pt x="43" y="52"/>
                      <a:pt x="44" y="57"/>
                      <a:pt x="52" y="62"/>
                    </a:cubicBezTo>
                    <a:cubicBezTo>
                      <a:pt x="57" y="65"/>
                      <a:pt x="60" y="68"/>
                      <a:pt x="62" y="71"/>
                    </a:cubicBezTo>
                    <a:cubicBezTo>
                      <a:pt x="64" y="73"/>
                      <a:pt x="66" y="74"/>
                      <a:pt x="67" y="75"/>
                    </a:cubicBezTo>
                    <a:cubicBezTo>
                      <a:pt x="69" y="76"/>
                      <a:pt x="70" y="76"/>
                      <a:pt x="72" y="77"/>
                    </a:cubicBezTo>
                    <a:cubicBezTo>
                      <a:pt x="74" y="77"/>
                      <a:pt x="77" y="78"/>
                      <a:pt x="79" y="80"/>
                    </a:cubicBezTo>
                    <a:cubicBezTo>
                      <a:pt x="81" y="83"/>
                      <a:pt x="84" y="85"/>
                      <a:pt x="88" y="86"/>
                    </a:cubicBezTo>
                    <a:cubicBezTo>
                      <a:pt x="90" y="87"/>
                      <a:pt x="91" y="89"/>
                      <a:pt x="92" y="90"/>
                    </a:cubicBezTo>
                    <a:cubicBezTo>
                      <a:pt x="93" y="92"/>
                      <a:pt x="94" y="93"/>
                      <a:pt x="95" y="93"/>
                    </a:cubicBezTo>
                    <a:cubicBezTo>
                      <a:pt x="99" y="93"/>
                      <a:pt x="99" y="96"/>
                      <a:pt x="99" y="98"/>
                    </a:cubicBezTo>
                    <a:cubicBezTo>
                      <a:pt x="99" y="99"/>
                      <a:pt x="100" y="99"/>
                      <a:pt x="100" y="100"/>
                    </a:cubicBezTo>
                    <a:cubicBezTo>
                      <a:pt x="103" y="104"/>
                      <a:pt x="104" y="111"/>
                      <a:pt x="101" y="115"/>
                    </a:cubicBezTo>
                    <a:cubicBezTo>
                      <a:pt x="100" y="116"/>
                      <a:pt x="100" y="119"/>
                      <a:pt x="100" y="120"/>
                    </a:cubicBezTo>
                    <a:cubicBezTo>
                      <a:pt x="101" y="118"/>
                      <a:pt x="103" y="115"/>
                      <a:pt x="103" y="113"/>
                    </a:cubicBezTo>
                    <a:cubicBezTo>
                      <a:pt x="104" y="110"/>
                      <a:pt x="105" y="109"/>
                      <a:pt x="107" y="108"/>
                    </a:cubicBezTo>
                    <a:cubicBezTo>
                      <a:pt x="108" y="107"/>
                      <a:pt x="109" y="107"/>
                      <a:pt x="110" y="105"/>
                    </a:cubicBezTo>
                    <a:cubicBezTo>
                      <a:pt x="110" y="105"/>
                      <a:pt x="110" y="105"/>
                      <a:pt x="110" y="105"/>
                    </a:cubicBezTo>
                    <a:cubicBezTo>
                      <a:pt x="110" y="105"/>
                      <a:pt x="109" y="104"/>
                      <a:pt x="109" y="104"/>
                    </a:cubicBezTo>
                    <a:cubicBezTo>
                      <a:pt x="107" y="103"/>
                      <a:pt x="105" y="101"/>
                      <a:pt x="105" y="98"/>
                    </a:cubicBezTo>
                    <a:cubicBezTo>
                      <a:pt x="104" y="96"/>
                      <a:pt x="105" y="94"/>
                      <a:pt x="106" y="93"/>
                    </a:cubicBezTo>
                    <a:cubicBezTo>
                      <a:pt x="108" y="89"/>
                      <a:pt x="114" y="88"/>
                      <a:pt x="118" y="91"/>
                    </a:cubicBezTo>
                    <a:cubicBezTo>
                      <a:pt x="119" y="92"/>
                      <a:pt x="120" y="92"/>
                      <a:pt x="121" y="93"/>
                    </a:cubicBezTo>
                    <a:cubicBezTo>
                      <a:pt x="122" y="93"/>
                      <a:pt x="123" y="94"/>
                      <a:pt x="124" y="95"/>
                    </a:cubicBezTo>
                    <a:cubicBezTo>
                      <a:pt x="124" y="94"/>
                      <a:pt x="124" y="94"/>
                      <a:pt x="124" y="93"/>
                    </a:cubicBezTo>
                    <a:cubicBezTo>
                      <a:pt x="124" y="90"/>
                      <a:pt x="112" y="84"/>
                      <a:pt x="107" y="82"/>
                    </a:cubicBezTo>
                    <a:cubicBezTo>
                      <a:pt x="105" y="81"/>
                      <a:pt x="104" y="80"/>
                      <a:pt x="103" y="79"/>
                    </a:cubicBezTo>
                    <a:cubicBezTo>
                      <a:pt x="100" y="78"/>
                      <a:pt x="99" y="76"/>
                      <a:pt x="99" y="75"/>
                    </a:cubicBezTo>
                    <a:cubicBezTo>
                      <a:pt x="98" y="73"/>
                      <a:pt x="98" y="73"/>
                      <a:pt x="96" y="73"/>
                    </a:cubicBezTo>
                    <a:cubicBezTo>
                      <a:pt x="95" y="73"/>
                      <a:pt x="95" y="73"/>
                      <a:pt x="95" y="73"/>
                    </a:cubicBezTo>
                    <a:cubicBezTo>
                      <a:pt x="87" y="73"/>
                      <a:pt x="78" y="64"/>
                      <a:pt x="76" y="53"/>
                    </a:cubicBezTo>
                    <a:cubicBezTo>
                      <a:pt x="75" y="48"/>
                      <a:pt x="71" y="46"/>
                      <a:pt x="67" y="44"/>
                    </a:cubicBezTo>
                    <a:cubicBezTo>
                      <a:pt x="64" y="42"/>
                      <a:pt x="61" y="41"/>
                      <a:pt x="60" y="38"/>
                    </a:cubicBezTo>
                    <a:cubicBezTo>
                      <a:pt x="58" y="34"/>
                      <a:pt x="59" y="31"/>
                      <a:pt x="60" y="30"/>
                    </a:cubicBezTo>
                    <a:cubicBezTo>
                      <a:pt x="61" y="28"/>
                      <a:pt x="61" y="28"/>
                      <a:pt x="60" y="26"/>
                    </a:cubicBezTo>
                    <a:cubicBezTo>
                      <a:pt x="60" y="25"/>
                      <a:pt x="60" y="24"/>
                      <a:pt x="60" y="22"/>
                    </a:cubicBezTo>
                    <a:cubicBezTo>
                      <a:pt x="61" y="20"/>
                      <a:pt x="63" y="19"/>
                      <a:pt x="65" y="18"/>
                    </a:cubicBezTo>
                    <a:cubicBezTo>
                      <a:pt x="65" y="17"/>
                      <a:pt x="65" y="16"/>
                      <a:pt x="65" y="16"/>
                    </a:cubicBezTo>
                    <a:cubicBezTo>
                      <a:pt x="65" y="15"/>
                      <a:pt x="65" y="15"/>
                      <a:pt x="65" y="15"/>
                    </a:cubicBezTo>
                    <a:cubicBezTo>
                      <a:pt x="65" y="14"/>
                      <a:pt x="65" y="12"/>
                      <a:pt x="65" y="11"/>
                    </a:cubicBezTo>
                    <a:cubicBezTo>
                      <a:pt x="65" y="11"/>
                      <a:pt x="65" y="11"/>
                      <a:pt x="65" y="10"/>
                    </a:cubicBezTo>
                    <a:cubicBezTo>
                      <a:pt x="65" y="9"/>
                      <a:pt x="65" y="8"/>
                      <a:pt x="65" y="8"/>
                    </a:cubicBezTo>
                    <a:cubicBezTo>
                      <a:pt x="65" y="7"/>
                      <a:pt x="65" y="7"/>
                      <a:pt x="65" y="7"/>
                    </a:cubicBezTo>
                    <a:cubicBezTo>
                      <a:pt x="65" y="6"/>
                      <a:pt x="65" y="6"/>
                      <a:pt x="65" y="6"/>
                    </a:cubicBezTo>
                    <a:cubicBezTo>
                      <a:pt x="65" y="6"/>
                      <a:pt x="65" y="6"/>
                      <a:pt x="6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4" name="Freeform 1225"/>
              <p:cNvSpPr>
                <a:spLocks/>
              </p:cNvSpPr>
              <p:nvPr/>
            </p:nvSpPr>
            <p:spPr bwMode="auto">
              <a:xfrm>
                <a:off x="2681" y="3384"/>
                <a:ext cx="26" cy="17"/>
              </a:xfrm>
              <a:custGeom>
                <a:avLst/>
                <a:gdLst>
                  <a:gd name="T0" fmla="*/ 24 w 27"/>
                  <a:gd name="T1" fmla="*/ 15 h 18"/>
                  <a:gd name="T2" fmla="*/ 24 w 27"/>
                  <a:gd name="T3" fmla="*/ 10 h 18"/>
                  <a:gd name="T4" fmla="*/ 27 w 27"/>
                  <a:gd name="T5" fmla="*/ 0 h 18"/>
                  <a:gd name="T6" fmla="*/ 22 w 27"/>
                  <a:gd name="T7" fmla="*/ 1 h 18"/>
                  <a:gd name="T8" fmla="*/ 7 w 27"/>
                  <a:gd name="T9" fmla="*/ 1 h 18"/>
                  <a:gd name="T10" fmla="*/ 5 w 27"/>
                  <a:gd name="T11" fmla="*/ 0 h 18"/>
                  <a:gd name="T12" fmla="*/ 0 w 27"/>
                  <a:gd name="T13" fmla="*/ 3 h 18"/>
                  <a:gd name="T14" fmla="*/ 10 w 27"/>
                  <a:gd name="T15" fmla="*/ 8 h 18"/>
                  <a:gd name="T16" fmla="*/ 20 w 27"/>
                  <a:gd name="T17" fmla="*/ 14 h 18"/>
                  <a:gd name="T18" fmla="*/ 23 w 27"/>
                  <a:gd name="T19" fmla="*/ 16 h 18"/>
                  <a:gd name="T20" fmla="*/ 23 w 27"/>
                  <a:gd name="T21" fmla="*/ 18 h 18"/>
                  <a:gd name="T22" fmla="*/ 23 w 27"/>
                  <a:gd name="T23" fmla="*/ 18 h 18"/>
                  <a:gd name="T24" fmla="*/ 23 w 27"/>
                  <a:gd name="T25" fmla="*/ 16 h 18"/>
                  <a:gd name="T26" fmla="*/ 24 w 27"/>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8">
                    <a:moveTo>
                      <a:pt x="24" y="15"/>
                    </a:moveTo>
                    <a:cubicBezTo>
                      <a:pt x="24" y="15"/>
                      <a:pt x="24" y="14"/>
                      <a:pt x="24" y="10"/>
                    </a:cubicBezTo>
                    <a:cubicBezTo>
                      <a:pt x="23" y="6"/>
                      <a:pt x="26" y="2"/>
                      <a:pt x="27" y="0"/>
                    </a:cubicBezTo>
                    <a:cubicBezTo>
                      <a:pt x="26" y="0"/>
                      <a:pt x="24" y="0"/>
                      <a:pt x="22" y="1"/>
                    </a:cubicBezTo>
                    <a:cubicBezTo>
                      <a:pt x="15" y="2"/>
                      <a:pt x="11" y="3"/>
                      <a:pt x="7" y="1"/>
                    </a:cubicBezTo>
                    <a:cubicBezTo>
                      <a:pt x="6" y="0"/>
                      <a:pt x="6" y="0"/>
                      <a:pt x="5" y="0"/>
                    </a:cubicBezTo>
                    <a:cubicBezTo>
                      <a:pt x="3" y="0"/>
                      <a:pt x="0" y="2"/>
                      <a:pt x="0" y="3"/>
                    </a:cubicBezTo>
                    <a:cubicBezTo>
                      <a:pt x="0" y="3"/>
                      <a:pt x="2" y="5"/>
                      <a:pt x="10" y="8"/>
                    </a:cubicBezTo>
                    <a:cubicBezTo>
                      <a:pt x="16" y="9"/>
                      <a:pt x="18" y="12"/>
                      <a:pt x="20" y="14"/>
                    </a:cubicBezTo>
                    <a:cubicBezTo>
                      <a:pt x="21" y="15"/>
                      <a:pt x="22" y="16"/>
                      <a:pt x="23" y="16"/>
                    </a:cubicBezTo>
                    <a:cubicBezTo>
                      <a:pt x="23" y="18"/>
                      <a:pt x="23" y="18"/>
                      <a:pt x="23" y="18"/>
                    </a:cubicBezTo>
                    <a:cubicBezTo>
                      <a:pt x="23" y="18"/>
                      <a:pt x="23" y="18"/>
                      <a:pt x="23" y="18"/>
                    </a:cubicBezTo>
                    <a:cubicBezTo>
                      <a:pt x="23" y="16"/>
                      <a:pt x="23" y="16"/>
                      <a:pt x="23" y="16"/>
                    </a:cubicBezTo>
                    <a:cubicBezTo>
                      <a:pt x="24" y="16"/>
                      <a:pt x="24" y="15"/>
                      <a:pt x="2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5" name="Freeform 1226"/>
              <p:cNvSpPr>
                <a:spLocks/>
              </p:cNvSpPr>
              <p:nvPr/>
            </p:nvSpPr>
            <p:spPr bwMode="auto">
              <a:xfrm>
                <a:off x="2745" y="3279"/>
                <a:ext cx="38" cy="49"/>
              </a:xfrm>
              <a:custGeom>
                <a:avLst/>
                <a:gdLst>
                  <a:gd name="T0" fmla="*/ 19 w 40"/>
                  <a:gd name="T1" fmla="*/ 52 h 52"/>
                  <a:gd name="T2" fmla="*/ 20 w 40"/>
                  <a:gd name="T3" fmla="*/ 52 h 52"/>
                  <a:gd name="T4" fmla="*/ 22 w 40"/>
                  <a:gd name="T5" fmla="*/ 51 h 52"/>
                  <a:gd name="T6" fmla="*/ 24 w 40"/>
                  <a:gd name="T7" fmla="*/ 51 h 52"/>
                  <a:gd name="T8" fmla="*/ 27 w 40"/>
                  <a:gd name="T9" fmla="*/ 50 h 52"/>
                  <a:gd name="T10" fmla="*/ 29 w 40"/>
                  <a:gd name="T11" fmla="*/ 50 h 52"/>
                  <a:gd name="T12" fmla="*/ 32 w 40"/>
                  <a:gd name="T13" fmla="*/ 50 h 52"/>
                  <a:gd name="T14" fmla="*/ 34 w 40"/>
                  <a:gd name="T15" fmla="*/ 49 h 52"/>
                  <a:gd name="T16" fmla="*/ 36 w 40"/>
                  <a:gd name="T17" fmla="*/ 49 h 52"/>
                  <a:gd name="T18" fmla="*/ 36 w 40"/>
                  <a:gd name="T19" fmla="*/ 48 h 52"/>
                  <a:gd name="T20" fmla="*/ 38 w 40"/>
                  <a:gd name="T21" fmla="*/ 43 h 52"/>
                  <a:gd name="T22" fmla="*/ 37 w 40"/>
                  <a:gd name="T23" fmla="*/ 37 h 52"/>
                  <a:gd name="T24" fmla="*/ 37 w 40"/>
                  <a:gd name="T25" fmla="*/ 26 h 52"/>
                  <a:gd name="T26" fmla="*/ 37 w 40"/>
                  <a:gd name="T27" fmla="*/ 25 h 52"/>
                  <a:gd name="T28" fmla="*/ 28 w 40"/>
                  <a:gd name="T29" fmla="*/ 20 h 52"/>
                  <a:gd name="T30" fmla="*/ 24 w 40"/>
                  <a:gd name="T31" fmla="*/ 15 h 52"/>
                  <a:gd name="T32" fmla="*/ 19 w 40"/>
                  <a:gd name="T33" fmla="*/ 7 h 52"/>
                  <a:gd name="T34" fmla="*/ 17 w 40"/>
                  <a:gd name="T35" fmla="*/ 4 h 52"/>
                  <a:gd name="T36" fmla="*/ 16 w 40"/>
                  <a:gd name="T37" fmla="*/ 3 h 52"/>
                  <a:gd name="T38" fmla="*/ 15 w 40"/>
                  <a:gd name="T39" fmla="*/ 2 h 52"/>
                  <a:gd name="T40" fmla="*/ 15 w 40"/>
                  <a:gd name="T41" fmla="*/ 2 h 52"/>
                  <a:gd name="T42" fmla="*/ 9 w 40"/>
                  <a:gd name="T43" fmla="*/ 0 h 52"/>
                  <a:gd name="T44" fmla="*/ 0 w 40"/>
                  <a:gd name="T45" fmla="*/ 3 h 52"/>
                  <a:gd name="T46" fmla="*/ 0 w 40"/>
                  <a:gd name="T47" fmla="*/ 5 h 52"/>
                  <a:gd name="T48" fmla="*/ 0 w 40"/>
                  <a:gd name="T49" fmla="*/ 6 h 52"/>
                  <a:gd name="T50" fmla="*/ 1 w 40"/>
                  <a:gd name="T51" fmla="*/ 6 h 52"/>
                  <a:gd name="T52" fmla="*/ 5 w 40"/>
                  <a:gd name="T53" fmla="*/ 13 h 52"/>
                  <a:gd name="T54" fmla="*/ 6 w 40"/>
                  <a:gd name="T55" fmla="*/ 17 h 52"/>
                  <a:gd name="T56" fmla="*/ 6 w 40"/>
                  <a:gd name="T57" fmla="*/ 18 h 52"/>
                  <a:gd name="T58" fmla="*/ 6 w 40"/>
                  <a:gd name="T59" fmla="*/ 19 h 52"/>
                  <a:gd name="T60" fmla="*/ 7 w 40"/>
                  <a:gd name="T61" fmla="*/ 23 h 52"/>
                  <a:gd name="T62" fmla="*/ 7 w 40"/>
                  <a:gd name="T63" fmla="*/ 29 h 52"/>
                  <a:gd name="T64" fmla="*/ 6 w 40"/>
                  <a:gd name="T65" fmla="*/ 31 h 52"/>
                  <a:gd name="T66" fmla="*/ 6 w 40"/>
                  <a:gd name="T67" fmla="*/ 34 h 52"/>
                  <a:gd name="T68" fmla="*/ 5 w 40"/>
                  <a:gd name="T69" fmla="*/ 35 h 52"/>
                  <a:gd name="T70" fmla="*/ 5 w 40"/>
                  <a:gd name="T71" fmla="*/ 35 h 52"/>
                  <a:gd name="T72" fmla="*/ 4 w 40"/>
                  <a:gd name="T73" fmla="*/ 36 h 52"/>
                  <a:gd name="T74" fmla="*/ 3 w 40"/>
                  <a:gd name="T75" fmla="*/ 36 h 52"/>
                  <a:gd name="T76" fmla="*/ 2 w 40"/>
                  <a:gd name="T77" fmla="*/ 39 h 52"/>
                  <a:gd name="T78" fmla="*/ 4 w 40"/>
                  <a:gd name="T79" fmla="*/ 41 h 52"/>
                  <a:gd name="T80" fmla="*/ 7 w 40"/>
                  <a:gd name="T81" fmla="*/ 44 h 52"/>
                  <a:gd name="T82" fmla="*/ 9 w 40"/>
                  <a:gd name="T83"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52">
                    <a:moveTo>
                      <a:pt x="12" y="48"/>
                    </a:moveTo>
                    <a:cubicBezTo>
                      <a:pt x="14" y="49"/>
                      <a:pt x="17" y="51"/>
                      <a:pt x="19" y="52"/>
                    </a:cubicBezTo>
                    <a:cubicBezTo>
                      <a:pt x="19" y="52"/>
                      <a:pt x="20" y="52"/>
                      <a:pt x="20" y="52"/>
                    </a:cubicBezTo>
                    <a:cubicBezTo>
                      <a:pt x="20" y="52"/>
                      <a:pt x="20" y="52"/>
                      <a:pt x="20" y="52"/>
                    </a:cubicBezTo>
                    <a:cubicBezTo>
                      <a:pt x="20" y="52"/>
                      <a:pt x="20" y="52"/>
                      <a:pt x="20" y="52"/>
                    </a:cubicBezTo>
                    <a:cubicBezTo>
                      <a:pt x="21" y="52"/>
                      <a:pt x="22" y="51"/>
                      <a:pt x="22" y="51"/>
                    </a:cubicBezTo>
                    <a:cubicBezTo>
                      <a:pt x="22" y="51"/>
                      <a:pt x="22" y="51"/>
                      <a:pt x="22" y="51"/>
                    </a:cubicBezTo>
                    <a:cubicBezTo>
                      <a:pt x="23" y="51"/>
                      <a:pt x="24" y="51"/>
                      <a:pt x="24" y="51"/>
                    </a:cubicBezTo>
                    <a:cubicBezTo>
                      <a:pt x="24" y="51"/>
                      <a:pt x="25" y="51"/>
                      <a:pt x="25" y="51"/>
                    </a:cubicBezTo>
                    <a:cubicBezTo>
                      <a:pt x="25" y="51"/>
                      <a:pt x="26" y="51"/>
                      <a:pt x="27" y="50"/>
                    </a:cubicBezTo>
                    <a:cubicBezTo>
                      <a:pt x="27" y="50"/>
                      <a:pt x="27" y="50"/>
                      <a:pt x="28" y="50"/>
                    </a:cubicBezTo>
                    <a:cubicBezTo>
                      <a:pt x="28" y="50"/>
                      <a:pt x="29" y="50"/>
                      <a:pt x="29" y="50"/>
                    </a:cubicBezTo>
                    <a:cubicBezTo>
                      <a:pt x="29" y="50"/>
                      <a:pt x="30" y="50"/>
                      <a:pt x="30" y="50"/>
                    </a:cubicBezTo>
                    <a:cubicBezTo>
                      <a:pt x="31" y="50"/>
                      <a:pt x="31" y="50"/>
                      <a:pt x="32" y="50"/>
                    </a:cubicBezTo>
                    <a:cubicBezTo>
                      <a:pt x="32" y="49"/>
                      <a:pt x="33" y="49"/>
                      <a:pt x="33" y="49"/>
                    </a:cubicBezTo>
                    <a:cubicBezTo>
                      <a:pt x="33" y="49"/>
                      <a:pt x="34" y="49"/>
                      <a:pt x="34" y="49"/>
                    </a:cubicBezTo>
                    <a:cubicBezTo>
                      <a:pt x="35" y="49"/>
                      <a:pt x="35" y="49"/>
                      <a:pt x="35" y="49"/>
                    </a:cubicBezTo>
                    <a:cubicBezTo>
                      <a:pt x="36" y="49"/>
                      <a:pt x="36" y="49"/>
                      <a:pt x="36" y="49"/>
                    </a:cubicBezTo>
                    <a:cubicBezTo>
                      <a:pt x="36" y="49"/>
                      <a:pt x="36" y="49"/>
                      <a:pt x="36" y="48"/>
                    </a:cubicBezTo>
                    <a:cubicBezTo>
                      <a:pt x="36" y="48"/>
                      <a:pt x="36" y="48"/>
                      <a:pt x="36" y="48"/>
                    </a:cubicBezTo>
                    <a:cubicBezTo>
                      <a:pt x="36" y="48"/>
                      <a:pt x="36" y="48"/>
                      <a:pt x="36" y="47"/>
                    </a:cubicBezTo>
                    <a:cubicBezTo>
                      <a:pt x="36" y="46"/>
                      <a:pt x="37" y="44"/>
                      <a:pt x="38" y="43"/>
                    </a:cubicBezTo>
                    <a:cubicBezTo>
                      <a:pt x="39" y="42"/>
                      <a:pt x="39" y="41"/>
                      <a:pt x="40" y="41"/>
                    </a:cubicBezTo>
                    <a:cubicBezTo>
                      <a:pt x="40" y="40"/>
                      <a:pt x="38" y="38"/>
                      <a:pt x="37" y="37"/>
                    </a:cubicBezTo>
                    <a:cubicBezTo>
                      <a:pt x="35" y="35"/>
                      <a:pt x="34" y="33"/>
                      <a:pt x="35" y="31"/>
                    </a:cubicBezTo>
                    <a:cubicBezTo>
                      <a:pt x="35" y="29"/>
                      <a:pt x="36" y="27"/>
                      <a:pt x="37" y="26"/>
                    </a:cubicBezTo>
                    <a:cubicBezTo>
                      <a:pt x="37" y="26"/>
                      <a:pt x="37" y="25"/>
                      <a:pt x="37" y="25"/>
                    </a:cubicBezTo>
                    <a:cubicBezTo>
                      <a:pt x="37" y="25"/>
                      <a:pt x="37" y="25"/>
                      <a:pt x="37" y="25"/>
                    </a:cubicBezTo>
                    <a:cubicBezTo>
                      <a:pt x="37" y="24"/>
                      <a:pt x="37" y="23"/>
                      <a:pt x="37" y="22"/>
                    </a:cubicBezTo>
                    <a:cubicBezTo>
                      <a:pt x="35" y="21"/>
                      <a:pt x="30" y="21"/>
                      <a:pt x="28" y="20"/>
                    </a:cubicBezTo>
                    <a:cubicBezTo>
                      <a:pt x="27" y="20"/>
                      <a:pt x="26" y="20"/>
                      <a:pt x="26" y="20"/>
                    </a:cubicBezTo>
                    <a:cubicBezTo>
                      <a:pt x="23" y="19"/>
                      <a:pt x="24" y="16"/>
                      <a:pt x="24" y="15"/>
                    </a:cubicBezTo>
                    <a:cubicBezTo>
                      <a:pt x="24" y="14"/>
                      <a:pt x="24" y="13"/>
                      <a:pt x="24" y="13"/>
                    </a:cubicBezTo>
                    <a:cubicBezTo>
                      <a:pt x="21" y="13"/>
                      <a:pt x="19" y="10"/>
                      <a:pt x="19" y="7"/>
                    </a:cubicBezTo>
                    <a:cubicBezTo>
                      <a:pt x="19" y="7"/>
                      <a:pt x="19" y="7"/>
                      <a:pt x="19" y="6"/>
                    </a:cubicBezTo>
                    <a:cubicBezTo>
                      <a:pt x="18" y="6"/>
                      <a:pt x="18" y="5"/>
                      <a:pt x="17" y="4"/>
                    </a:cubicBezTo>
                    <a:cubicBezTo>
                      <a:pt x="17" y="4"/>
                      <a:pt x="17" y="4"/>
                      <a:pt x="17" y="4"/>
                    </a:cubicBezTo>
                    <a:cubicBezTo>
                      <a:pt x="17" y="4"/>
                      <a:pt x="16" y="4"/>
                      <a:pt x="16" y="3"/>
                    </a:cubicBezTo>
                    <a:cubicBezTo>
                      <a:pt x="16" y="3"/>
                      <a:pt x="16" y="3"/>
                      <a:pt x="16" y="3"/>
                    </a:cubicBezTo>
                    <a:cubicBezTo>
                      <a:pt x="16" y="2"/>
                      <a:pt x="15" y="2"/>
                      <a:pt x="15" y="2"/>
                    </a:cubicBezTo>
                    <a:cubicBezTo>
                      <a:pt x="15" y="2"/>
                      <a:pt x="15" y="2"/>
                      <a:pt x="15" y="2"/>
                    </a:cubicBezTo>
                    <a:cubicBezTo>
                      <a:pt x="15" y="2"/>
                      <a:pt x="15" y="2"/>
                      <a:pt x="15" y="2"/>
                    </a:cubicBezTo>
                    <a:cubicBezTo>
                      <a:pt x="14" y="1"/>
                      <a:pt x="14" y="1"/>
                      <a:pt x="14" y="1"/>
                    </a:cubicBezTo>
                    <a:cubicBezTo>
                      <a:pt x="12" y="1"/>
                      <a:pt x="10" y="0"/>
                      <a:pt x="9" y="0"/>
                    </a:cubicBezTo>
                    <a:cubicBezTo>
                      <a:pt x="8" y="1"/>
                      <a:pt x="3" y="2"/>
                      <a:pt x="0" y="3"/>
                    </a:cubicBezTo>
                    <a:cubicBezTo>
                      <a:pt x="0" y="3"/>
                      <a:pt x="0" y="3"/>
                      <a:pt x="0" y="3"/>
                    </a:cubicBezTo>
                    <a:cubicBezTo>
                      <a:pt x="0" y="4"/>
                      <a:pt x="0" y="4"/>
                      <a:pt x="0" y="5"/>
                    </a:cubicBezTo>
                    <a:cubicBezTo>
                      <a:pt x="0" y="5"/>
                      <a:pt x="0" y="5"/>
                      <a:pt x="0" y="5"/>
                    </a:cubicBezTo>
                    <a:cubicBezTo>
                      <a:pt x="0" y="5"/>
                      <a:pt x="0" y="5"/>
                      <a:pt x="0" y="6"/>
                    </a:cubicBezTo>
                    <a:cubicBezTo>
                      <a:pt x="0" y="6"/>
                      <a:pt x="0" y="6"/>
                      <a:pt x="0" y="6"/>
                    </a:cubicBezTo>
                    <a:cubicBezTo>
                      <a:pt x="1" y="6"/>
                      <a:pt x="1" y="6"/>
                      <a:pt x="1" y="6"/>
                    </a:cubicBezTo>
                    <a:cubicBezTo>
                      <a:pt x="1" y="6"/>
                      <a:pt x="1" y="6"/>
                      <a:pt x="1" y="6"/>
                    </a:cubicBezTo>
                    <a:cubicBezTo>
                      <a:pt x="1" y="6"/>
                      <a:pt x="1" y="7"/>
                      <a:pt x="1" y="7"/>
                    </a:cubicBezTo>
                    <a:cubicBezTo>
                      <a:pt x="5" y="8"/>
                      <a:pt x="5" y="11"/>
                      <a:pt x="5" y="13"/>
                    </a:cubicBezTo>
                    <a:cubicBezTo>
                      <a:pt x="5" y="14"/>
                      <a:pt x="5" y="15"/>
                      <a:pt x="6" y="16"/>
                    </a:cubicBezTo>
                    <a:cubicBezTo>
                      <a:pt x="6" y="16"/>
                      <a:pt x="6" y="16"/>
                      <a:pt x="6" y="17"/>
                    </a:cubicBezTo>
                    <a:cubicBezTo>
                      <a:pt x="6" y="17"/>
                      <a:pt x="6" y="17"/>
                      <a:pt x="6" y="17"/>
                    </a:cubicBezTo>
                    <a:cubicBezTo>
                      <a:pt x="6" y="17"/>
                      <a:pt x="6" y="18"/>
                      <a:pt x="6" y="18"/>
                    </a:cubicBezTo>
                    <a:cubicBezTo>
                      <a:pt x="6" y="18"/>
                      <a:pt x="6" y="18"/>
                      <a:pt x="6" y="18"/>
                    </a:cubicBezTo>
                    <a:cubicBezTo>
                      <a:pt x="6" y="19"/>
                      <a:pt x="6" y="19"/>
                      <a:pt x="6" y="19"/>
                    </a:cubicBezTo>
                    <a:cubicBezTo>
                      <a:pt x="6" y="19"/>
                      <a:pt x="6" y="19"/>
                      <a:pt x="6" y="19"/>
                    </a:cubicBezTo>
                    <a:cubicBezTo>
                      <a:pt x="7" y="23"/>
                      <a:pt x="7" y="23"/>
                      <a:pt x="7" y="23"/>
                    </a:cubicBezTo>
                    <a:cubicBezTo>
                      <a:pt x="7" y="23"/>
                      <a:pt x="7" y="23"/>
                      <a:pt x="7" y="23"/>
                    </a:cubicBezTo>
                    <a:cubicBezTo>
                      <a:pt x="7" y="25"/>
                      <a:pt x="7" y="27"/>
                      <a:pt x="7" y="29"/>
                    </a:cubicBezTo>
                    <a:cubicBezTo>
                      <a:pt x="6" y="29"/>
                      <a:pt x="6" y="30"/>
                      <a:pt x="6" y="30"/>
                    </a:cubicBezTo>
                    <a:cubicBezTo>
                      <a:pt x="6" y="31"/>
                      <a:pt x="6" y="31"/>
                      <a:pt x="6" y="31"/>
                    </a:cubicBezTo>
                    <a:cubicBezTo>
                      <a:pt x="6" y="32"/>
                      <a:pt x="6" y="32"/>
                      <a:pt x="6" y="32"/>
                    </a:cubicBezTo>
                    <a:cubicBezTo>
                      <a:pt x="6" y="33"/>
                      <a:pt x="6" y="33"/>
                      <a:pt x="6" y="34"/>
                    </a:cubicBezTo>
                    <a:cubicBezTo>
                      <a:pt x="6" y="34"/>
                      <a:pt x="6" y="34"/>
                      <a:pt x="6" y="34"/>
                    </a:cubicBezTo>
                    <a:cubicBezTo>
                      <a:pt x="5" y="34"/>
                      <a:pt x="5" y="35"/>
                      <a:pt x="5" y="35"/>
                    </a:cubicBezTo>
                    <a:cubicBezTo>
                      <a:pt x="5" y="35"/>
                      <a:pt x="5" y="35"/>
                      <a:pt x="5" y="35"/>
                    </a:cubicBezTo>
                    <a:cubicBezTo>
                      <a:pt x="5" y="35"/>
                      <a:pt x="5" y="35"/>
                      <a:pt x="5" y="35"/>
                    </a:cubicBezTo>
                    <a:cubicBezTo>
                      <a:pt x="4" y="36"/>
                      <a:pt x="4" y="36"/>
                      <a:pt x="4" y="36"/>
                    </a:cubicBezTo>
                    <a:cubicBezTo>
                      <a:pt x="4" y="36"/>
                      <a:pt x="4" y="36"/>
                      <a:pt x="4" y="36"/>
                    </a:cubicBezTo>
                    <a:cubicBezTo>
                      <a:pt x="4" y="36"/>
                      <a:pt x="4" y="36"/>
                      <a:pt x="4" y="36"/>
                    </a:cubicBezTo>
                    <a:cubicBezTo>
                      <a:pt x="3" y="36"/>
                      <a:pt x="3" y="36"/>
                      <a:pt x="3" y="36"/>
                    </a:cubicBezTo>
                    <a:cubicBezTo>
                      <a:pt x="3" y="36"/>
                      <a:pt x="2" y="37"/>
                      <a:pt x="2" y="38"/>
                    </a:cubicBezTo>
                    <a:cubicBezTo>
                      <a:pt x="2" y="38"/>
                      <a:pt x="2" y="38"/>
                      <a:pt x="2" y="39"/>
                    </a:cubicBezTo>
                    <a:cubicBezTo>
                      <a:pt x="2" y="39"/>
                      <a:pt x="3" y="39"/>
                      <a:pt x="3" y="39"/>
                    </a:cubicBezTo>
                    <a:cubicBezTo>
                      <a:pt x="3" y="40"/>
                      <a:pt x="4" y="40"/>
                      <a:pt x="4" y="41"/>
                    </a:cubicBezTo>
                    <a:cubicBezTo>
                      <a:pt x="4" y="41"/>
                      <a:pt x="5" y="42"/>
                      <a:pt x="5" y="42"/>
                    </a:cubicBezTo>
                    <a:cubicBezTo>
                      <a:pt x="6" y="43"/>
                      <a:pt x="6" y="43"/>
                      <a:pt x="7" y="44"/>
                    </a:cubicBezTo>
                    <a:cubicBezTo>
                      <a:pt x="7" y="44"/>
                      <a:pt x="7" y="45"/>
                      <a:pt x="8" y="45"/>
                    </a:cubicBezTo>
                    <a:cubicBezTo>
                      <a:pt x="8" y="45"/>
                      <a:pt x="8" y="46"/>
                      <a:pt x="9" y="46"/>
                    </a:cubicBezTo>
                    <a:cubicBezTo>
                      <a:pt x="9" y="46"/>
                      <a:pt x="10" y="47"/>
                      <a:pt x="1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8" name="Group 1229"/>
            <p:cNvGrpSpPr>
              <a:grpSpLocks noChangeAspect="1"/>
            </p:cNvGrpSpPr>
            <p:nvPr/>
          </p:nvGrpSpPr>
          <p:grpSpPr bwMode="auto">
            <a:xfrm>
              <a:off x="6307277" y="2362457"/>
              <a:ext cx="1354771" cy="1467565"/>
              <a:chOff x="1483" y="2550"/>
              <a:chExt cx="729" cy="816"/>
            </a:xfrm>
            <a:grpFill/>
          </p:grpSpPr>
          <p:grpSp>
            <p:nvGrpSpPr>
              <p:cNvPr id="412" name="Group 1430"/>
              <p:cNvGrpSpPr>
                <a:grpSpLocks/>
              </p:cNvGrpSpPr>
              <p:nvPr/>
            </p:nvGrpSpPr>
            <p:grpSpPr bwMode="auto">
              <a:xfrm>
                <a:off x="1483" y="2550"/>
                <a:ext cx="729" cy="816"/>
                <a:chOff x="1483" y="2550"/>
                <a:chExt cx="729" cy="816"/>
              </a:xfrm>
              <a:grpFill/>
            </p:grpSpPr>
            <p:sp>
              <p:nvSpPr>
                <p:cNvPr id="836" name="Freeform 1230"/>
                <p:cNvSpPr>
                  <a:spLocks/>
                </p:cNvSpPr>
                <p:nvPr/>
              </p:nvSpPr>
              <p:spPr bwMode="auto">
                <a:xfrm>
                  <a:off x="1912" y="3168"/>
                  <a:ext cx="17" cy="6"/>
                </a:xfrm>
                <a:custGeom>
                  <a:avLst/>
                  <a:gdLst>
                    <a:gd name="T0" fmla="*/ 18 w 18"/>
                    <a:gd name="T1" fmla="*/ 0 h 6"/>
                    <a:gd name="T2" fmla="*/ 16 w 18"/>
                    <a:gd name="T3" fmla="*/ 0 h 6"/>
                    <a:gd name="T4" fmla="*/ 16 w 18"/>
                    <a:gd name="T5" fmla="*/ 0 h 6"/>
                    <a:gd name="T6" fmla="*/ 14 w 18"/>
                    <a:gd name="T7" fmla="*/ 0 h 6"/>
                    <a:gd name="T8" fmla="*/ 4 w 18"/>
                    <a:gd name="T9" fmla="*/ 1 h 6"/>
                    <a:gd name="T10" fmla="*/ 3 w 18"/>
                    <a:gd name="T11" fmla="*/ 1 h 6"/>
                    <a:gd name="T12" fmla="*/ 2 w 18"/>
                    <a:gd name="T13" fmla="*/ 1 h 6"/>
                    <a:gd name="T14" fmla="*/ 1 w 18"/>
                    <a:gd name="T15" fmla="*/ 1 h 6"/>
                    <a:gd name="T16" fmla="*/ 1 w 18"/>
                    <a:gd name="T17" fmla="*/ 1 h 6"/>
                    <a:gd name="T18" fmla="*/ 0 w 18"/>
                    <a:gd name="T19" fmla="*/ 2 h 6"/>
                    <a:gd name="T20" fmla="*/ 0 w 18"/>
                    <a:gd name="T21" fmla="*/ 2 h 6"/>
                    <a:gd name="T22" fmla="*/ 3 w 18"/>
                    <a:gd name="T23" fmla="*/ 4 h 6"/>
                    <a:gd name="T24" fmla="*/ 4 w 18"/>
                    <a:gd name="T25" fmla="*/ 6 h 6"/>
                    <a:gd name="T26" fmla="*/ 13 w 18"/>
                    <a:gd name="T27" fmla="*/ 1 h 6"/>
                    <a:gd name="T28" fmla="*/ 14 w 18"/>
                    <a:gd name="T29" fmla="*/ 1 h 6"/>
                    <a:gd name="T30" fmla="*/ 15 w 18"/>
                    <a:gd name="T31" fmla="*/ 1 h 6"/>
                    <a:gd name="T32" fmla="*/ 16 w 18"/>
                    <a:gd name="T33" fmla="*/ 1 h 6"/>
                    <a:gd name="T34" fmla="*/ 16 w 18"/>
                    <a:gd name="T35" fmla="*/ 0 h 6"/>
                    <a:gd name="T36" fmla="*/ 17 w 18"/>
                    <a:gd name="T37" fmla="*/ 0 h 6"/>
                    <a:gd name="T38" fmla="*/ 18 w 18"/>
                    <a:gd name="T39" fmla="*/ 0 h 6"/>
                    <a:gd name="T40" fmla="*/ 18 w 18"/>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6">
                      <a:moveTo>
                        <a:pt x="18" y="0"/>
                      </a:moveTo>
                      <a:cubicBezTo>
                        <a:pt x="17" y="0"/>
                        <a:pt x="17" y="0"/>
                        <a:pt x="16" y="0"/>
                      </a:cubicBezTo>
                      <a:cubicBezTo>
                        <a:pt x="16" y="0"/>
                        <a:pt x="16" y="0"/>
                        <a:pt x="16" y="0"/>
                      </a:cubicBezTo>
                      <a:cubicBezTo>
                        <a:pt x="15" y="0"/>
                        <a:pt x="15" y="0"/>
                        <a:pt x="14" y="0"/>
                      </a:cubicBezTo>
                      <a:cubicBezTo>
                        <a:pt x="11" y="0"/>
                        <a:pt x="7" y="0"/>
                        <a:pt x="4" y="1"/>
                      </a:cubicBezTo>
                      <a:cubicBezTo>
                        <a:pt x="4" y="1"/>
                        <a:pt x="4" y="1"/>
                        <a:pt x="3" y="1"/>
                      </a:cubicBezTo>
                      <a:cubicBezTo>
                        <a:pt x="3" y="1"/>
                        <a:pt x="3" y="1"/>
                        <a:pt x="2" y="1"/>
                      </a:cubicBezTo>
                      <a:cubicBezTo>
                        <a:pt x="2" y="1"/>
                        <a:pt x="2" y="1"/>
                        <a:pt x="1" y="1"/>
                      </a:cubicBezTo>
                      <a:cubicBezTo>
                        <a:pt x="1" y="1"/>
                        <a:pt x="1" y="1"/>
                        <a:pt x="1" y="1"/>
                      </a:cubicBezTo>
                      <a:cubicBezTo>
                        <a:pt x="1" y="2"/>
                        <a:pt x="0" y="2"/>
                        <a:pt x="0" y="2"/>
                      </a:cubicBezTo>
                      <a:cubicBezTo>
                        <a:pt x="0" y="2"/>
                        <a:pt x="0" y="2"/>
                        <a:pt x="0" y="2"/>
                      </a:cubicBezTo>
                      <a:cubicBezTo>
                        <a:pt x="1" y="3"/>
                        <a:pt x="2" y="3"/>
                        <a:pt x="3" y="4"/>
                      </a:cubicBezTo>
                      <a:cubicBezTo>
                        <a:pt x="3" y="5"/>
                        <a:pt x="4" y="5"/>
                        <a:pt x="4" y="6"/>
                      </a:cubicBezTo>
                      <a:cubicBezTo>
                        <a:pt x="6" y="4"/>
                        <a:pt x="9" y="1"/>
                        <a:pt x="13" y="1"/>
                      </a:cubicBezTo>
                      <a:cubicBezTo>
                        <a:pt x="13" y="1"/>
                        <a:pt x="14" y="1"/>
                        <a:pt x="14" y="1"/>
                      </a:cubicBezTo>
                      <a:cubicBezTo>
                        <a:pt x="14" y="1"/>
                        <a:pt x="14" y="1"/>
                        <a:pt x="15" y="1"/>
                      </a:cubicBezTo>
                      <a:cubicBezTo>
                        <a:pt x="15" y="1"/>
                        <a:pt x="15" y="1"/>
                        <a:pt x="16" y="1"/>
                      </a:cubicBezTo>
                      <a:cubicBezTo>
                        <a:pt x="16" y="1"/>
                        <a:pt x="16" y="0"/>
                        <a:pt x="16" y="0"/>
                      </a:cubicBezTo>
                      <a:cubicBezTo>
                        <a:pt x="16" y="0"/>
                        <a:pt x="17" y="0"/>
                        <a:pt x="17" y="0"/>
                      </a:cubicBezTo>
                      <a:cubicBezTo>
                        <a:pt x="17" y="0"/>
                        <a:pt x="18" y="0"/>
                        <a:pt x="18" y="0"/>
                      </a:cubicBezTo>
                      <a:cubicBezTo>
                        <a:pt x="18" y="0"/>
                        <a:pt x="1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7" name="Freeform 1231"/>
                <p:cNvSpPr>
                  <a:spLocks/>
                </p:cNvSpPr>
                <p:nvPr/>
              </p:nvSpPr>
              <p:spPr bwMode="auto">
                <a:xfrm>
                  <a:off x="1797" y="3162"/>
                  <a:ext cx="104" cy="132"/>
                </a:xfrm>
                <a:custGeom>
                  <a:avLst/>
                  <a:gdLst>
                    <a:gd name="T0" fmla="*/ 82 w 109"/>
                    <a:gd name="T1" fmla="*/ 58 h 138"/>
                    <a:gd name="T2" fmla="*/ 89 w 109"/>
                    <a:gd name="T3" fmla="*/ 54 h 138"/>
                    <a:gd name="T4" fmla="*/ 94 w 109"/>
                    <a:gd name="T5" fmla="*/ 53 h 138"/>
                    <a:gd name="T6" fmla="*/ 94 w 109"/>
                    <a:gd name="T7" fmla="*/ 13 h 138"/>
                    <a:gd name="T8" fmla="*/ 96 w 109"/>
                    <a:gd name="T9" fmla="*/ 13 h 138"/>
                    <a:gd name="T10" fmla="*/ 106 w 109"/>
                    <a:gd name="T11" fmla="*/ 11 h 138"/>
                    <a:gd name="T12" fmla="*/ 109 w 109"/>
                    <a:gd name="T13" fmla="*/ 10 h 138"/>
                    <a:gd name="T14" fmla="*/ 109 w 109"/>
                    <a:gd name="T15" fmla="*/ 10 h 138"/>
                    <a:gd name="T16" fmla="*/ 109 w 109"/>
                    <a:gd name="T17" fmla="*/ 10 h 138"/>
                    <a:gd name="T18" fmla="*/ 107 w 109"/>
                    <a:gd name="T19" fmla="*/ 10 h 138"/>
                    <a:gd name="T20" fmla="*/ 106 w 109"/>
                    <a:gd name="T21" fmla="*/ 10 h 138"/>
                    <a:gd name="T22" fmla="*/ 103 w 109"/>
                    <a:gd name="T23" fmla="*/ 10 h 138"/>
                    <a:gd name="T24" fmla="*/ 98 w 109"/>
                    <a:gd name="T25" fmla="*/ 9 h 138"/>
                    <a:gd name="T26" fmla="*/ 91 w 109"/>
                    <a:gd name="T27" fmla="*/ 9 h 138"/>
                    <a:gd name="T28" fmla="*/ 74 w 109"/>
                    <a:gd name="T29" fmla="*/ 10 h 138"/>
                    <a:gd name="T30" fmla="*/ 73 w 109"/>
                    <a:gd name="T31" fmla="*/ 10 h 138"/>
                    <a:gd name="T32" fmla="*/ 69 w 109"/>
                    <a:gd name="T33" fmla="*/ 6 h 138"/>
                    <a:gd name="T34" fmla="*/ 31 w 109"/>
                    <a:gd name="T35" fmla="*/ 6 h 138"/>
                    <a:gd name="T36" fmla="*/ 20 w 109"/>
                    <a:gd name="T37" fmla="*/ 3 h 138"/>
                    <a:gd name="T38" fmla="*/ 11 w 109"/>
                    <a:gd name="T39" fmla="*/ 2 h 138"/>
                    <a:gd name="T40" fmla="*/ 10 w 109"/>
                    <a:gd name="T41" fmla="*/ 3 h 138"/>
                    <a:gd name="T42" fmla="*/ 9 w 109"/>
                    <a:gd name="T43" fmla="*/ 3 h 138"/>
                    <a:gd name="T44" fmla="*/ 6 w 109"/>
                    <a:gd name="T45" fmla="*/ 1 h 138"/>
                    <a:gd name="T46" fmla="*/ 5 w 109"/>
                    <a:gd name="T47" fmla="*/ 0 h 138"/>
                    <a:gd name="T48" fmla="*/ 5 w 109"/>
                    <a:gd name="T49" fmla="*/ 0 h 138"/>
                    <a:gd name="T50" fmla="*/ 3 w 109"/>
                    <a:gd name="T51" fmla="*/ 2 h 138"/>
                    <a:gd name="T52" fmla="*/ 3 w 109"/>
                    <a:gd name="T53" fmla="*/ 3 h 138"/>
                    <a:gd name="T54" fmla="*/ 0 w 109"/>
                    <a:gd name="T55" fmla="*/ 3 h 138"/>
                    <a:gd name="T56" fmla="*/ 6 w 109"/>
                    <a:gd name="T57" fmla="*/ 15 h 138"/>
                    <a:gd name="T58" fmla="*/ 17 w 109"/>
                    <a:gd name="T59" fmla="*/ 39 h 138"/>
                    <a:gd name="T60" fmla="*/ 23 w 109"/>
                    <a:gd name="T61" fmla="*/ 52 h 138"/>
                    <a:gd name="T62" fmla="*/ 28 w 109"/>
                    <a:gd name="T63" fmla="*/ 63 h 138"/>
                    <a:gd name="T64" fmla="*/ 29 w 109"/>
                    <a:gd name="T65" fmla="*/ 74 h 138"/>
                    <a:gd name="T66" fmla="*/ 29 w 109"/>
                    <a:gd name="T67" fmla="*/ 81 h 138"/>
                    <a:gd name="T68" fmla="*/ 33 w 109"/>
                    <a:gd name="T69" fmla="*/ 99 h 138"/>
                    <a:gd name="T70" fmla="*/ 33 w 109"/>
                    <a:gd name="T71" fmla="*/ 104 h 138"/>
                    <a:gd name="T72" fmla="*/ 40 w 109"/>
                    <a:gd name="T73" fmla="*/ 126 h 138"/>
                    <a:gd name="T74" fmla="*/ 47 w 109"/>
                    <a:gd name="T75" fmla="*/ 134 h 138"/>
                    <a:gd name="T76" fmla="*/ 48 w 109"/>
                    <a:gd name="T77" fmla="*/ 134 h 138"/>
                    <a:gd name="T78" fmla="*/ 55 w 109"/>
                    <a:gd name="T79" fmla="*/ 128 h 138"/>
                    <a:gd name="T80" fmla="*/ 58 w 109"/>
                    <a:gd name="T81" fmla="*/ 130 h 138"/>
                    <a:gd name="T82" fmla="*/ 60 w 109"/>
                    <a:gd name="T83" fmla="*/ 135 h 138"/>
                    <a:gd name="T84" fmla="*/ 63 w 109"/>
                    <a:gd name="T85" fmla="*/ 138 h 138"/>
                    <a:gd name="T86" fmla="*/ 68 w 109"/>
                    <a:gd name="T87" fmla="*/ 138 h 138"/>
                    <a:gd name="T88" fmla="*/ 73 w 109"/>
                    <a:gd name="T89" fmla="*/ 138 h 138"/>
                    <a:gd name="T90" fmla="*/ 74 w 109"/>
                    <a:gd name="T91" fmla="*/ 138 h 138"/>
                    <a:gd name="T92" fmla="*/ 76 w 109"/>
                    <a:gd name="T93" fmla="*/ 138 h 138"/>
                    <a:gd name="T94" fmla="*/ 79 w 109"/>
                    <a:gd name="T95" fmla="*/ 135 h 138"/>
                    <a:gd name="T96" fmla="*/ 82 w 109"/>
                    <a:gd name="T97" fmla="*/ 132 h 138"/>
                    <a:gd name="T98" fmla="*/ 82 w 109"/>
                    <a:gd name="T99" fmla="*/ 92 h 138"/>
                    <a:gd name="T100" fmla="*/ 82 w 109"/>
                    <a:gd name="T101" fmla="*/ 88 h 138"/>
                    <a:gd name="T102" fmla="*/ 82 w 109"/>
                    <a:gd name="T103" fmla="*/ 5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 h="138">
                      <a:moveTo>
                        <a:pt x="82" y="58"/>
                      </a:moveTo>
                      <a:cubicBezTo>
                        <a:pt x="82" y="55"/>
                        <a:pt x="86" y="54"/>
                        <a:pt x="89" y="54"/>
                      </a:cubicBezTo>
                      <a:cubicBezTo>
                        <a:pt x="90" y="54"/>
                        <a:pt x="93" y="54"/>
                        <a:pt x="94" y="53"/>
                      </a:cubicBezTo>
                      <a:cubicBezTo>
                        <a:pt x="94" y="13"/>
                        <a:pt x="94" y="13"/>
                        <a:pt x="94" y="13"/>
                      </a:cubicBezTo>
                      <a:cubicBezTo>
                        <a:pt x="96" y="13"/>
                        <a:pt x="96" y="13"/>
                        <a:pt x="96" y="13"/>
                      </a:cubicBezTo>
                      <a:cubicBezTo>
                        <a:pt x="99" y="12"/>
                        <a:pt x="104" y="12"/>
                        <a:pt x="106" y="11"/>
                      </a:cubicBezTo>
                      <a:cubicBezTo>
                        <a:pt x="106" y="11"/>
                        <a:pt x="107" y="11"/>
                        <a:pt x="109" y="10"/>
                      </a:cubicBezTo>
                      <a:cubicBezTo>
                        <a:pt x="109" y="10"/>
                        <a:pt x="109" y="10"/>
                        <a:pt x="109" y="10"/>
                      </a:cubicBezTo>
                      <a:cubicBezTo>
                        <a:pt x="109" y="10"/>
                        <a:pt x="109" y="10"/>
                        <a:pt x="109" y="10"/>
                      </a:cubicBezTo>
                      <a:cubicBezTo>
                        <a:pt x="108" y="10"/>
                        <a:pt x="107" y="10"/>
                        <a:pt x="107" y="10"/>
                      </a:cubicBezTo>
                      <a:cubicBezTo>
                        <a:pt x="106" y="10"/>
                        <a:pt x="106" y="10"/>
                        <a:pt x="106" y="10"/>
                      </a:cubicBezTo>
                      <a:cubicBezTo>
                        <a:pt x="105" y="10"/>
                        <a:pt x="104" y="10"/>
                        <a:pt x="103" y="10"/>
                      </a:cubicBezTo>
                      <a:cubicBezTo>
                        <a:pt x="101" y="10"/>
                        <a:pt x="99" y="10"/>
                        <a:pt x="98" y="9"/>
                      </a:cubicBezTo>
                      <a:cubicBezTo>
                        <a:pt x="98" y="9"/>
                        <a:pt x="96" y="9"/>
                        <a:pt x="91" y="9"/>
                      </a:cubicBezTo>
                      <a:cubicBezTo>
                        <a:pt x="83" y="9"/>
                        <a:pt x="74" y="10"/>
                        <a:pt x="74" y="10"/>
                      </a:cubicBezTo>
                      <a:cubicBezTo>
                        <a:pt x="73" y="10"/>
                        <a:pt x="73" y="10"/>
                        <a:pt x="73" y="10"/>
                      </a:cubicBezTo>
                      <a:cubicBezTo>
                        <a:pt x="69" y="6"/>
                        <a:pt x="69" y="6"/>
                        <a:pt x="69" y="6"/>
                      </a:cubicBezTo>
                      <a:cubicBezTo>
                        <a:pt x="31" y="6"/>
                        <a:pt x="31" y="6"/>
                        <a:pt x="31" y="6"/>
                      </a:cubicBezTo>
                      <a:cubicBezTo>
                        <a:pt x="27" y="6"/>
                        <a:pt x="24" y="5"/>
                        <a:pt x="20" y="3"/>
                      </a:cubicBezTo>
                      <a:cubicBezTo>
                        <a:pt x="17" y="1"/>
                        <a:pt x="14" y="1"/>
                        <a:pt x="11" y="2"/>
                      </a:cubicBezTo>
                      <a:cubicBezTo>
                        <a:pt x="10" y="2"/>
                        <a:pt x="10" y="3"/>
                        <a:pt x="10" y="3"/>
                      </a:cubicBezTo>
                      <a:cubicBezTo>
                        <a:pt x="9" y="3"/>
                        <a:pt x="9" y="3"/>
                        <a:pt x="9" y="3"/>
                      </a:cubicBezTo>
                      <a:cubicBezTo>
                        <a:pt x="7" y="3"/>
                        <a:pt x="6" y="2"/>
                        <a:pt x="6" y="1"/>
                      </a:cubicBezTo>
                      <a:cubicBezTo>
                        <a:pt x="5" y="1"/>
                        <a:pt x="5" y="1"/>
                        <a:pt x="5" y="0"/>
                      </a:cubicBezTo>
                      <a:cubicBezTo>
                        <a:pt x="5" y="0"/>
                        <a:pt x="5" y="0"/>
                        <a:pt x="5" y="0"/>
                      </a:cubicBezTo>
                      <a:cubicBezTo>
                        <a:pt x="4" y="0"/>
                        <a:pt x="3" y="2"/>
                        <a:pt x="3" y="2"/>
                      </a:cubicBezTo>
                      <a:cubicBezTo>
                        <a:pt x="3" y="3"/>
                        <a:pt x="3" y="3"/>
                        <a:pt x="3" y="3"/>
                      </a:cubicBezTo>
                      <a:cubicBezTo>
                        <a:pt x="0" y="3"/>
                        <a:pt x="0" y="3"/>
                        <a:pt x="0" y="3"/>
                      </a:cubicBezTo>
                      <a:cubicBezTo>
                        <a:pt x="0" y="6"/>
                        <a:pt x="2" y="11"/>
                        <a:pt x="6" y="15"/>
                      </a:cubicBezTo>
                      <a:cubicBezTo>
                        <a:pt x="10" y="21"/>
                        <a:pt x="14" y="31"/>
                        <a:pt x="17" y="39"/>
                      </a:cubicBezTo>
                      <a:cubicBezTo>
                        <a:pt x="18" y="43"/>
                        <a:pt x="21" y="48"/>
                        <a:pt x="23" y="52"/>
                      </a:cubicBezTo>
                      <a:cubicBezTo>
                        <a:pt x="25" y="56"/>
                        <a:pt x="27" y="59"/>
                        <a:pt x="28" y="63"/>
                      </a:cubicBezTo>
                      <a:cubicBezTo>
                        <a:pt x="29" y="66"/>
                        <a:pt x="29" y="70"/>
                        <a:pt x="29" y="74"/>
                      </a:cubicBezTo>
                      <a:cubicBezTo>
                        <a:pt x="28" y="77"/>
                        <a:pt x="28" y="80"/>
                        <a:pt x="29" y="81"/>
                      </a:cubicBezTo>
                      <a:cubicBezTo>
                        <a:pt x="31" y="85"/>
                        <a:pt x="32" y="91"/>
                        <a:pt x="33" y="99"/>
                      </a:cubicBezTo>
                      <a:cubicBezTo>
                        <a:pt x="33" y="101"/>
                        <a:pt x="33" y="102"/>
                        <a:pt x="33" y="104"/>
                      </a:cubicBezTo>
                      <a:cubicBezTo>
                        <a:pt x="34" y="111"/>
                        <a:pt x="35" y="121"/>
                        <a:pt x="40" y="126"/>
                      </a:cubicBezTo>
                      <a:cubicBezTo>
                        <a:pt x="42" y="128"/>
                        <a:pt x="44" y="131"/>
                        <a:pt x="47" y="134"/>
                      </a:cubicBezTo>
                      <a:cubicBezTo>
                        <a:pt x="47" y="134"/>
                        <a:pt x="48" y="134"/>
                        <a:pt x="48" y="134"/>
                      </a:cubicBezTo>
                      <a:cubicBezTo>
                        <a:pt x="49" y="132"/>
                        <a:pt x="52" y="128"/>
                        <a:pt x="55" y="128"/>
                      </a:cubicBezTo>
                      <a:cubicBezTo>
                        <a:pt x="56" y="128"/>
                        <a:pt x="57" y="129"/>
                        <a:pt x="58" y="130"/>
                      </a:cubicBezTo>
                      <a:cubicBezTo>
                        <a:pt x="59" y="132"/>
                        <a:pt x="60" y="133"/>
                        <a:pt x="60" y="135"/>
                      </a:cubicBezTo>
                      <a:cubicBezTo>
                        <a:pt x="61" y="137"/>
                        <a:pt x="61" y="138"/>
                        <a:pt x="63" y="138"/>
                      </a:cubicBezTo>
                      <a:cubicBezTo>
                        <a:pt x="64" y="138"/>
                        <a:pt x="66" y="138"/>
                        <a:pt x="68" y="138"/>
                      </a:cubicBezTo>
                      <a:cubicBezTo>
                        <a:pt x="70" y="138"/>
                        <a:pt x="72" y="138"/>
                        <a:pt x="73" y="138"/>
                      </a:cubicBezTo>
                      <a:cubicBezTo>
                        <a:pt x="74" y="138"/>
                        <a:pt x="74" y="138"/>
                        <a:pt x="74" y="138"/>
                      </a:cubicBezTo>
                      <a:cubicBezTo>
                        <a:pt x="75" y="138"/>
                        <a:pt x="76" y="138"/>
                        <a:pt x="76" y="138"/>
                      </a:cubicBezTo>
                      <a:cubicBezTo>
                        <a:pt x="76" y="137"/>
                        <a:pt x="77" y="136"/>
                        <a:pt x="79" y="135"/>
                      </a:cubicBezTo>
                      <a:cubicBezTo>
                        <a:pt x="80" y="134"/>
                        <a:pt x="82" y="133"/>
                        <a:pt x="82" y="132"/>
                      </a:cubicBezTo>
                      <a:cubicBezTo>
                        <a:pt x="82" y="92"/>
                        <a:pt x="82" y="92"/>
                        <a:pt x="82" y="92"/>
                      </a:cubicBezTo>
                      <a:cubicBezTo>
                        <a:pt x="82" y="88"/>
                        <a:pt x="82" y="88"/>
                        <a:pt x="82" y="88"/>
                      </a:cubicBezTo>
                      <a:lnTo>
                        <a:pt x="8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8" name="Freeform 1232"/>
                <p:cNvSpPr>
                  <a:spLocks/>
                </p:cNvSpPr>
                <p:nvPr/>
              </p:nvSpPr>
              <p:spPr bwMode="auto">
                <a:xfrm>
                  <a:off x="1935" y="3147"/>
                  <a:ext cx="79" cy="72"/>
                </a:xfrm>
                <a:custGeom>
                  <a:avLst/>
                  <a:gdLst>
                    <a:gd name="T0" fmla="*/ 45 w 83"/>
                    <a:gd name="T1" fmla="*/ 1 h 75"/>
                    <a:gd name="T2" fmla="*/ 41 w 83"/>
                    <a:gd name="T3" fmla="*/ 4 h 75"/>
                    <a:gd name="T4" fmla="*/ 29 w 83"/>
                    <a:gd name="T5" fmla="*/ 14 h 75"/>
                    <a:gd name="T6" fmla="*/ 23 w 83"/>
                    <a:gd name="T7" fmla="*/ 21 h 75"/>
                    <a:gd name="T8" fmla="*/ 18 w 83"/>
                    <a:gd name="T9" fmla="*/ 27 h 75"/>
                    <a:gd name="T10" fmla="*/ 15 w 83"/>
                    <a:gd name="T11" fmla="*/ 27 h 75"/>
                    <a:gd name="T12" fmla="*/ 6 w 83"/>
                    <a:gd name="T13" fmla="*/ 25 h 75"/>
                    <a:gd name="T14" fmla="*/ 2 w 83"/>
                    <a:gd name="T15" fmla="*/ 25 h 75"/>
                    <a:gd name="T16" fmla="*/ 0 w 83"/>
                    <a:gd name="T17" fmla="*/ 25 h 75"/>
                    <a:gd name="T18" fmla="*/ 1 w 83"/>
                    <a:gd name="T19" fmla="*/ 26 h 75"/>
                    <a:gd name="T20" fmla="*/ 1 w 83"/>
                    <a:gd name="T21" fmla="*/ 26 h 75"/>
                    <a:gd name="T22" fmla="*/ 2 w 83"/>
                    <a:gd name="T23" fmla="*/ 27 h 75"/>
                    <a:gd name="T24" fmla="*/ 3 w 83"/>
                    <a:gd name="T25" fmla="*/ 27 h 75"/>
                    <a:gd name="T26" fmla="*/ 3 w 83"/>
                    <a:gd name="T27" fmla="*/ 28 h 75"/>
                    <a:gd name="T28" fmla="*/ 3 w 83"/>
                    <a:gd name="T29" fmla="*/ 28 h 75"/>
                    <a:gd name="T30" fmla="*/ 7 w 83"/>
                    <a:gd name="T31" fmla="*/ 34 h 75"/>
                    <a:gd name="T32" fmla="*/ 10 w 83"/>
                    <a:gd name="T33" fmla="*/ 42 h 75"/>
                    <a:gd name="T34" fmla="*/ 23 w 83"/>
                    <a:gd name="T35" fmla="*/ 51 h 75"/>
                    <a:gd name="T36" fmla="*/ 24 w 83"/>
                    <a:gd name="T37" fmla="*/ 53 h 75"/>
                    <a:gd name="T38" fmla="*/ 27 w 83"/>
                    <a:gd name="T39" fmla="*/ 60 h 75"/>
                    <a:gd name="T40" fmla="*/ 29 w 83"/>
                    <a:gd name="T41" fmla="*/ 64 h 75"/>
                    <a:gd name="T42" fmla="*/ 32 w 83"/>
                    <a:gd name="T43" fmla="*/ 65 h 75"/>
                    <a:gd name="T44" fmla="*/ 33 w 83"/>
                    <a:gd name="T45" fmla="*/ 66 h 75"/>
                    <a:gd name="T46" fmla="*/ 34 w 83"/>
                    <a:gd name="T47" fmla="*/ 66 h 75"/>
                    <a:gd name="T48" fmla="*/ 36 w 83"/>
                    <a:gd name="T49" fmla="*/ 66 h 75"/>
                    <a:gd name="T50" fmla="*/ 37 w 83"/>
                    <a:gd name="T51" fmla="*/ 66 h 75"/>
                    <a:gd name="T52" fmla="*/ 38 w 83"/>
                    <a:gd name="T53" fmla="*/ 66 h 75"/>
                    <a:gd name="T54" fmla="*/ 38 w 83"/>
                    <a:gd name="T55" fmla="*/ 66 h 75"/>
                    <a:gd name="T56" fmla="*/ 39 w 83"/>
                    <a:gd name="T57" fmla="*/ 67 h 75"/>
                    <a:gd name="T58" fmla="*/ 40 w 83"/>
                    <a:gd name="T59" fmla="*/ 67 h 75"/>
                    <a:gd name="T60" fmla="*/ 40 w 83"/>
                    <a:gd name="T61" fmla="*/ 67 h 75"/>
                    <a:gd name="T62" fmla="*/ 41 w 83"/>
                    <a:gd name="T63" fmla="*/ 68 h 75"/>
                    <a:gd name="T64" fmla="*/ 41 w 83"/>
                    <a:gd name="T65" fmla="*/ 68 h 75"/>
                    <a:gd name="T66" fmla="*/ 41 w 83"/>
                    <a:gd name="T67" fmla="*/ 68 h 75"/>
                    <a:gd name="T68" fmla="*/ 42 w 83"/>
                    <a:gd name="T69" fmla="*/ 67 h 75"/>
                    <a:gd name="T70" fmla="*/ 43 w 83"/>
                    <a:gd name="T71" fmla="*/ 71 h 75"/>
                    <a:gd name="T72" fmla="*/ 43 w 83"/>
                    <a:gd name="T73" fmla="*/ 71 h 75"/>
                    <a:gd name="T74" fmla="*/ 43 w 83"/>
                    <a:gd name="T75" fmla="*/ 71 h 75"/>
                    <a:gd name="T76" fmla="*/ 46 w 83"/>
                    <a:gd name="T77" fmla="*/ 71 h 75"/>
                    <a:gd name="T78" fmla="*/ 50 w 83"/>
                    <a:gd name="T79" fmla="*/ 72 h 75"/>
                    <a:gd name="T80" fmla="*/ 50 w 83"/>
                    <a:gd name="T81" fmla="*/ 72 h 75"/>
                    <a:gd name="T82" fmla="*/ 52 w 83"/>
                    <a:gd name="T83" fmla="*/ 72 h 75"/>
                    <a:gd name="T84" fmla="*/ 52 w 83"/>
                    <a:gd name="T85" fmla="*/ 72 h 75"/>
                    <a:gd name="T86" fmla="*/ 53 w 83"/>
                    <a:gd name="T87" fmla="*/ 73 h 75"/>
                    <a:gd name="T88" fmla="*/ 59 w 83"/>
                    <a:gd name="T89" fmla="*/ 74 h 75"/>
                    <a:gd name="T90" fmla="*/ 64 w 83"/>
                    <a:gd name="T91" fmla="*/ 75 h 75"/>
                    <a:gd name="T92" fmla="*/ 67 w 83"/>
                    <a:gd name="T93" fmla="*/ 72 h 75"/>
                    <a:gd name="T94" fmla="*/ 74 w 83"/>
                    <a:gd name="T95" fmla="*/ 64 h 75"/>
                    <a:gd name="T96" fmla="*/ 76 w 83"/>
                    <a:gd name="T97" fmla="*/ 59 h 75"/>
                    <a:gd name="T98" fmla="*/ 78 w 83"/>
                    <a:gd name="T99" fmla="*/ 53 h 75"/>
                    <a:gd name="T100" fmla="*/ 83 w 83"/>
                    <a:gd name="T101" fmla="*/ 47 h 75"/>
                    <a:gd name="T102" fmla="*/ 82 w 83"/>
                    <a:gd name="T103" fmla="*/ 43 h 75"/>
                    <a:gd name="T104" fmla="*/ 80 w 83"/>
                    <a:gd name="T105" fmla="*/ 39 h 75"/>
                    <a:gd name="T106" fmla="*/ 80 w 83"/>
                    <a:gd name="T107" fmla="*/ 32 h 75"/>
                    <a:gd name="T108" fmla="*/ 82 w 83"/>
                    <a:gd name="T109" fmla="*/ 28 h 75"/>
                    <a:gd name="T110" fmla="*/ 82 w 83"/>
                    <a:gd name="T111" fmla="*/ 19 h 75"/>
                    <a:gd name="T112" fmla="*/ 82 w 83"/>
                    <a:gd name="T113" fmla="*/ 11 h 75"/>
                    <a:gd name="T114" fmla="*/ 80 w 83"/>
                    <a:gd name="T115" fmla="*/ 11 h 75"/>
                    <a:gd name="T116" fmla="*/ 70 w 83"/>
                    <a:gd name="T117" fmla="*/ 7 h 75"/>
                    <a:gd name="T118" fmla="*/ 56 w 83"/>
                    <a:gd name="T119" fmla="*/ 4 h 75"/>
                    <a:gd name="T120" fmla="*/ 55 w 83"/>
                    <a:gd name="T121" fmla="*/ 4 h 75"/>
                    <a:gd name="T122" fmla="*/ 53 w 83"/>
                    <a:gd name="T123" fmla="*/ 0 h 75"/>
                    <a:gd name="T124" fmla="*/ 45 w 83"/>
                    <a:gd name="T1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75">
                      <a:moveTo>
                        <a:pt x="45" y="1"/>
                      </a:moveTo>
                      <a:cubicBezTo>
                        <a:pt x="41" y="2"/>
                        <a:pt x="41" y="3"/>
                        <a:pt x="41" y="4"/>
                      </a:cubicBezTo>
                      <a:cubicBezTo>
                        <a:pt x="41" y="8"/>
                        <a:pt x="33" y="13"/>
                        <a:pt x="29" y="14"/>
                      </a:cubicBezTo>
                      <a:cubicBezTo>
                        <a:pt x="27" y="15"/>
                        <a:pt x="24" y="18"/>
                        <a:pt x="23" y="21"/>
                      </a:cubicBezTo>
                      <a:cubicBezTo>
                        <a:pt x="20" y="24"/>
                        <a:pt x="19" y="26"/>
                        <a:pt x="18" y="27"/>
                      </a:cubicBezTo>
                      <a:cubicBezTo>
                        <a:pt x="17" y="27"/>
                        <a:pt x="16" y="27"/>
                        <a:pt x="15" y="27"/>
                      </a:cubicBezTo>
                      <a:cubicBezTo>
                        <a:pt x="12" y="27"/>
                        <a:pt x="9" y="26"/>
                        <a:pt x="6" y="25"/>
                      </a:cubicBezTo>
                      <a:cubicBezTo>
                        <a:pt x="4" y="25"/>
                        <a:pt x="3" y="25"/>
                        <a:pt x="2" y="25"/>
                      </a:cubicBezTo>
                      <a:cubicBezTo>
                        <a:pt x="2" y="25"/>
                        <a:pt x="1" y="25"/>
                        <a:pt x="0" y="25"/>
                      </a:cubicBezTo>
                      <a:cubicBezTo>
                        <a:pt x="0" y="25"/>
                        <a:pt x="1" y="26"/>
                        <a:pt x="1" y="26"/>
                      </a:cubicBezTo>
                      <a:cubicBezTo>
                        <a:pt x="1" y="26"/>
                        <a:pt x="1" y="26"/>
                        <a:pt x="1" y="26"/>
                      </a:cubicBezTo>
                      <a:cubicBezTo>
                        <a:pt x="2" y="27"/>
                        <a:pt x="2" y="27"/>
                        <a:pt x="2" y="27"/>
                      </a:cubicBezTo>
                      <a:cubicBezTo>
                        <a:pt x="2" y="27"/>
                        <a:pt x="2" y="27"/>
                        <a:pt x="3" y="27"/>
                      </a:cubicBezTo>
                      <a:cubicBezTo>
                        <a:pt x="3" y="28"/>
                        <a:pt x="3" y="28"/>
                        <a:pt x="3" y="28"/>
                      </a:cubicBezTo>
                      <a:cubicBezTo>
                        <a:pt x="3" y="28"/>
                        <a:pt x="3" y="28"/>
                        <a:pt x="3" y="28"/>
                      </a:cubicBezTo>
                      <a:cubicBezTo>
                        <a:pt x="5" y="28"/>
                        <a:pt x="6" y="30"/>
                        <a:pt x="7" y="34"/>
                      </a:cubicBezTo>
                      <a:cubicBezTo>
                        <a:pt x="7" y="36"/>
                        <a:pt x="9" y="41"/>
                        <a:pt x="10" y="42"/>
                      </a:cubicBezTo>
                      <a:cubicBezTo>
                        <a:pt x="13" y="43"/>
                        <a:pt x="23" y="47"/>
                        <a:pt x="23" y="51"/>
                      </a:cubicBezTo>
                      <a:cubicBezTo>
                        <a:pt x="23" y="52"/>
                        <a:pt x="23" y="53"/>
                        <a:pt x="24" y="53"/>
                      </a:cubicBezTo>
                      <a:cubicBezTo>
                        <a:pt x="25" y="55"/>
                        <a:pt x="27" y="57"/>
                        <a:pt x="27" y="60"/>
                      </a:cubicBezTo>
                      <a:cubicBezTo>
                        <a:pt x="27" y="61"/>
                        <a:pt x="28" y="62"/>
                        <a:pt x="29" y="64"/>
                      </a:cubicBezTo>
                      <a:cubicBezTo>
                        <a:pt x="30" y="65"/>
                        <a:pt x="31" y="65"/>
                        <a:pt x="32" y="65"/>
                      </a:cubicBezTo>
                      <a:cubicBezTo>
                        <a:pt x="32" y="66"/>
                        <a:pt x="33" y="66"/>
                        <a:pt x="33" y="66"/>
                      </a:cubicBezTo>
                      <a:cubicBezTo>
                        <a:pt x="34" y="66"/>
                        <a:pt x="34" y="66"/>
                        <a:pt x="34" y="66"/>
                      </a:cubicBezTo>
                      <a:cubicBezTo>
                        <a:pt x="35" y="66"/>
                        <a:pt x="35" y="66"/>
                        <a:pt x="36" y="66"/>
                      </a:cubicBezTo>
                      <a:cubicBezTo>
                        <a:pt x="36" y="66"/>
                        <a:pt x="36" y="66"/>
                        <a:pt x="37" y="66"/>
                      </a:cubicBezTo>
                      <a:cubicBezTo>
                        <a:pt x="37" y="66"/>
                        <a:pt x="37" y="66"/>
                        <a:pt x="38" y="66"/>
                      </a:cubicBezTo>
                      <a:cubicBezTo>
                        <a:pt x="38" y="66"/>
                        <a:pt x="38" y="66"/>
                        <a:pt x="38" y="66"/>
                      </a:cubicBezTo>
                      <a:cubicBezTo>
                        <a:pt x="39" y="66"/>
                        <a:pt x="39" y="67"/>
                        <a:pt x="39" y="67"/>
                      </a:cubicBezTo>
                      <a:cubicBezTo>
                        <a:pt x="40" y="67"/>
                        <a:pt x="40" y="67"/>
                        <a:pt x="40" y="67"/>
                      </a:cubicBezTo>
                      <a:cubicBezTo>
                        <a:pt x="40" y="67"/>
                        <a:pt x="40" y="67"/>
                        <a:pt x="40" y="67"/>
                      </a:cubicBezTo>
                      <a:cubicBezTo>
                        <a:pt x="41" y="67"/>
                        <a:pt x="41" y="68"/>
                        <a:pt x="41" y="68"/>
                      </a:cubicBezTo>
                      <a:cubicBezTo>
                        <a:pt x="41" y="68"/>
                        <a:pt x="41" y="68"/>
                        <a:pt x="41" y="68"/>
                      </a:cubicBezTo>
                      <a:cubicBezTo>
                        <a:pt x="41" y="68"/>
                        <a:pt x="41" y="68"/>
                        <a:pt x="41" y="68"/>
                      </a:cubicBezTo>
                      <a:cubicBezTo>
                        <a:pt x="42" y="67"/>
                        <a:pt x="42" y="67"/>
                        <a:pt x="42" y="67"/>
                      </a:cubicBezTo>
                      <a:cubicBezTo>
                        <a:pt x="43" y="71"/>
                        <a:pt x="43" y="71"/>
                        <a:pt x="43" y="71"/>
                      </a:cubicBezTo>
                      <a:cubicBezTo>
                        <a:pt x="43" y="71"/>
                        <a:pt x="43" y="71"/>
                        <a:pt x="43" y="71"/>
                      </a:cubicBezTo>
                      <a:cubicBezTo>
                        <a:pt x="43" y="71"/>
                        <a:pt x="43" y="71"/>
                        <a:pt x="43" y="71"/>
                      </a:cubicBezTo>
                      <a:cubicBezTo>
                        <a:pt x="44" y="71"/>
                        <a:pt x="45" y="71"/>
                        <a:pt x="46" y="71"/>
                      </a:cubicBezTo>
                      <a:cubicBezTo>
                        <a:pt x="47" y="71"/>
                        <a:pt x="49" y="71"/>
                        <a:pt x="50" y="72"/>
                      </a:cubicBezTo>
                      <a:cubicBezTo>
                        <a:pt x="50" y="72"/>
                        <a:pt x="50" y="72"/>
                        <a:pt x="50" y="72"/>
                      </a:cubicBezTo>
                      <a:cubicBezTo>
                        <a:pt x="51" y="72"/>
                        <a:pt x="51" y="72"/>
                        <a:pt x="52" y="72"/>
                      </a:cubicBezTo>
                      <a:cubicBezTo>
                        <a:pt x="52" y="72"/>
                        <a:pt x="52" y="72"/>
                        <a:pt x="52" y="72"/>
                      </a:cubicBezTo>
                      <a:cubicBezTo>
                        <a:pt x="53" y="73"/>
                        <a:pt x="53" y="73"/>
                        <a:pt x="53" y="73"/>
                      </a:cubicBezTo>
                      <a:cubicBezTo>
                        <a:pt x="54" y="74"/>
                        <a:pt x="57" y="74"/>
                        <a:pt x="59" y="74"/>
                      </a:cubicBezTo>
                      <a:cubicBezTo>
                        <a:pt x="61" y="74"/>
                        <a:pt x="63" y="74"/>
                        <a:pt x="64" y="75"/>
                      </a:cubicBezTo>
                      <a:cubicBezTo>
                        <a:pt x="65" y="74"/>
                        <a:pt x="66" y="73"/>
                        <a:pt x="67" y="72"/>
                      </a:cubicBezTo>
                      <a:cubicBezTo>
                        <a:pt x="70" y="69"/>
                        <a:pt x="73" y="66"/>
                        <a:pt x="74" y="64"/>
                      </a:cubicBezTo>
                      <a:cubicBezTo>
                        <a:pt x="75" y="63"/>
                        <a:pt x="76" y="61"/>
                        <a:pt x="76" y="59"/>
                      </a:cubicBezTo>
                      <a:cubicBezTo>
                        <a:pt x="76" y="56"/>
                        <a:pt x="76" y="54"/>
                        <a:pt x="78" y="53"/>
                      </a:cubicBezTo>
                      <a:cubicBezTo>
                        <a:pt x="79" y="52"/>
                        <a:pt x="82" y="49"/>
                        <a:pt x="83" y="47"/>
                      </a:cubicBezTo>
                      <a:cubicBezTo>
                        <a:pt x="82" y="46"/>
                        <a:pt x="82" y="45"/>
                        <a:pt x="82" y="43"/>
                      </a:cubicBezTo>
                      <a:cubicBezTo>
                        <a:pt x="81" y="42"/>
                        <a:pt x="81" y="40"/>
                        <a:pt x="80" y="39"/>
                      </a:cubicBezTo>
                      <a:cubicBezTo>
                        <a:pt x="77" y="36"/>
                        <a:pt x="79" y="33"/>
                        <a:pt x="80" y="32"/>
                      </a:cubicBezTo>
                      <a:cubicBezTo>
                        <a:pt x="82" y="31"/>
                        <a:pt x="83" y="29"/>
                        <a:pt x="82" y="28"/>
                      </a:cubicBezTo>
                      <a:cubicBezTo>
                        <a:pt x="82" y="25"/>
                        <a:pt x="82" y="22"/>
                        <a:pt x="82" y="19"/>
                      </a:cubicBezTo>
                      <a:cubicBezTo>
                        <a:pt x="83" y="16"/>
                        <a:pt x="83" y="13"/>
                        <a:pt x="82" y="11"/>
                      </a:cubicBezTo>
                      <a:cubicBezTo>
                        <a:pt x="82" y="11"/>
                        <a:pt x="81" y="11"/>
                        <a:pt x="80" y="11"/>
                      </a:cubicBezTo>
                      <a:cubicBezTo>
                        <a:pt x="77" y="10"/>
                        <a:pt x="73" y="9"/>
                        <a:pt x="70" y="7"/>
                      </a:cubicBezTo>
                      <a:cubicBezTo>
                        <a:pt x="66" y="5"/>
                        <a:pt x="59" y="4"/>
                        <a:pt x="56" y="4"/>
                      </a:cubicBezTo>
                      <a:cubicBezTo>
                        <a:pt x="55" y="4"/>
                        <a:pt x="55" y="4"/>
                        <a:pt x="55" y="4"/>
                      </a:cubicBezTo>
                      <a:cubicBezTo>
                        <a:pt x="53" y="0"/>
                        <a:pt x="53" y="0"/>
                        <a:pt x="53" y="0"/>
                      </a:cubicBezTo>
                      <a:lnTo>
                        <a:pt x="4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9" name="Freeform 1233"/>
                <p:cNvSpPr>
                  <a:spLocks/>
                </p:cNvSpPr>
                <p:nvPr/>
              </p:nvSpPr>
              <p:spPr bwMode="auto">
                <a:xfrm>
                  <a:off x="1879" y="3172"/>
                  <a:ext cx="93" cy="98"/>
                </a:xfrm>
                <a:custGeom>
                  <a:avLst/>
                  <a:gdLst>
                    <a:gd name="T0" fmla="*/ 96 w 97"/>
                    <a:gd name="T1" fmla="*/ 45 h 103"/>
                    <a:gd name="T2" fmla="*/ 96 w 97"/>
                    <a:gd name="T3" fmla="*/ 45 h 103"/>
                    <a:gd name="T4" fmla="*/ 95 w 97"/>
                    <a:gd name="T5" fmla="*/ 44 h 103"/>
                    <a:gd name="T6" fmla="*/ 95 w 97"/>
                    <a:gd name="T7" fmla="*/ 44 h 103"/>
                    <a:gd name="T8" fmla="*/ 93 w 97"/>
                    <a:gd name="T9" fmla="*/ 44 h 103"/>
                    <a:gd name="T10" fmla="*/ 91 w 97"/>
                    <a:gd name="T11" fmla="*/ 44 h 103"/>
                    <a:gd name="T12" fmla="*/ 91 w 97"/>
                    <a:gd name="T13" fmla="*/ 44 h 103"/>
                    <a:gd name="T14" fmla="*/ 84 w 97"/>
                    <a:gd name="T15" fmla="*/ 40 h 103"/>
                    <a:gd name="T16" fmla="*/ 82 w 97"/>
                    <a:gd name="T17" fmla="*/ 38 h 103"/>
                    <a:gd name="T18" fmla="*/ 82 w 97"/>
                    <a:gd name="T19" fmla="*/ 36 h 103"/>
                    <a:gd name="T20" fmla="*/ 81 w 97"/>
                    <a:gd name="T21" fmla="*/ 34 h 103"/>
                    <a:gd name="T22" fmla="*/ 77 w 97"/>
                    <a:gd name="T23" fmla="*/ 25 h 103"/>
                    <a:gd name="T24" fmla="*/ 61 w 97"/>
                    <a:gd name="T25" fmla="*/ 9 h 103"/>
                    <a:gd name="T26" fmla="*/ 59 w 97"/>
                    <a:gd name="T27" fmla="*/ 5 h 103"/>
                    <a:gd name="T28" fmla="*/ 57 w 97"/>
                    <a:gd name="T29" fmla="*/ 3 h 103"/>
                    <a:gd name="T30" fmla="*/ 55 w 97"/>
                    <a:gd name="T31" fmla="*/ 2 h 103"/>
                    <a:gd name="T32" fmla="*/ 54 w 97"/>
                    <a:gd name="T33" fmla="*/ 0 h 103"/>
                    <a:gd name="T34" fmla="*/ 54 w 97"/>
                    <a:gd name="T35" fmla="*/ 0 h 103"/>
                    <a:gd name="T36" fmla="*/ 51 w 97"/>
                    <a:gd name="T37" fmla="*/ 0 h 103"/>
                    <a:gd name="T38" fmla="*/ 49 w 97"/>
                    <a:gd name="T39" fmla="*/ 1 h 103"/>
                    <a:gd name="T40" fmla="*/ 47 w 97"/>
                    <a:gd name="T41" fmla="*/ 1 h 103"/>
                    <a:gd name="T42" fmla="*/ 38 w 97"/>
                    <a:gd name="T43" fmla="*/ 6 h 103"/>
                    <a:gd name="T44" fmla="*/ 32 w 97"/>
                    <a:gd name="T45" fmla="*/ 1 h 103"/>
                    <a:gd name="T46" fmla="*/ 21 w 97"/>
                    <a:gd name="T47" fmla="*/ 5 h 103"/>
                    <a:gd name="T48" fmla="*/ 12 w 97"/>
                    <a:gd name="T49" fmla="*/ 43 h 103"/>
                    <a:gd name="T50" fmla="*/ 0 w 97"/>
                    <a:gd name="T51" fmla="*/ 48 h 103"/>
                    <a:gd name="T52" fmla="*/ 1 w 97"/>
                    <a:gd name="T53" fmla="*/ 80 h 103"/>
                    <a:gd name="T54" fmla="*/ 3 w 97"/>
                    <a:gd name="T55" fmla="*/ 81 h 103"/>
                    <a:gd name="T56" fmla="*/ 4 w 97"/>
                    <a:gd name="T57" fmla="*/ 82 h 103"/>
                    <a:gd name="T58" fmla="*/ 6 w 97"/>
                    <a:gd name="T59" fmla="*/ 84 h 103"/>
                    <a:gd name="T60" fmla="*/ 9 w 97"/>
                    <a:gd name="T61" fmla="*/ 98 h 103"/>
                    <a:gd name="T62" fmla="*/ 7 w 97"/>
                    <a:gd name="T63" fmla="*/ 101 h 103"/>
                    <a:gd name="T64" fmla="*/ 7 w 97"/>
                    <a:gd name="T65" fmla="*/ 103 h 103"/>
                    <a:gd name="T66" fmla="*/ 11 w 97"/>
                    <a:gd name="T67" fmla="*/ 103 h 103"/>
                    <a:gd name="T68" fmla="*/ 20 w 97"/>
                    <a:gd name="T69" fmla="*/ 99 h 103"/>
                    <a:gd name="T70" fmla="*/ 37 w 97"/>
                    <a:gd name="T71" fmla="*/ 85 h 103"/>
                    <a:gd name="T72" fmla="*/ 45 w 97"/>
                    <a:gd name="T73" fmla="*/ 88 h 103"/>
                    <a:gd name="T74" fmla="*/ 58 w 97"/>
                    <a:gd name="T75" fmla="*/ 85 h 103"/>
                    <a:gd name="T76" fmla="*/ 65 w 97"/>
                    <a:gd name="T77" fmla="*/ 75 h 103"/>
                    <a:gd name="T78" fmla="*/ 79 w 97"/>
                    <a:gd name="T79" fmla="*/ 61 h 103"/>
                    <a:gd name="T80" fmla="*/ 92 w 97"/>
                    <a:gd name="T81" fmla="*/ 51 h 103"/>
                    <a:gd name="T82" fmla="*/ 94 w 97"/>
                    <a:gd name="T83" fmla="*/ 50 h 103"/>
                    <a:gd name="T84" fmla="*/ 95 w 97"/>
                    <a:gd name="T85" fmla="*/ 49 h 103"/>
                    <a:gd name="T86" fmla="*/ 96 w 97"/>
                    <a:gd name="T87" fmla="*/ 47 h 103"/>
                    <a:gd name="T88" fmla="*/ 97 w 97"/>
                    <a:gd name="T89" fmla="*/ 4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103">
                      <a:moveTo>
                        <a:pt x="97" y="46"/>
                      </a:moveTo>
                      <a:cubicBezTo>
                        <a:pt x="97" y="46"/>
                        <a:pt x="97" y="45"/>
                        <a:pt x="96" y="45"/>
                      </a:cubicBezTo>
                      <a:cubicBezTo>
                        <a:pt x="96" y="45"/>
                        <a:pt x="96" y="45"/>
                        <a:pt x="96" y="45"/>
                      </a:cubicBezTo>
                      <a:cubicBezTo>
                        <a:pt x="96" y="45"/>
                        <a:pt x="96" y="45"/>
                        <a:pt x="96" y="45"/>
                      </a:cubicBezTo>
                      <a:cubicBezTo>
                        <a:pt x="96" y="44"/>
                        <a:pt x="96" y="44"/>
                        <a:pt x="96" y="44"/>
                      </a:cubicBezTo>
                      <a:cubicBezTo>
                        <a:pt x="96" y="44"/>
                        <a:pt x="96" y="44"/>
                        <a:pt x="95" y="44"/>
                      </a:cubicBezTo>
                      <a:cubicBezTo>
                        <a:pt x="95" y="44"/>
                        <a:pt x="95" y="44"/>
                        <a:pt x="95" y="44"/>
                      </a:cubicBezTo>
                      <a:cubicBezTo>
                        <a:pt x="95" y="44"/>
                        <a:pt x="95" y="44"/>
                        <a:pt x="95" y="44"/>
                      </a:cubicBezTo>
                      <a:cubicBezTo>
                        <a:pt x="94" y="44"/>
                        <a:pt x="94" y="44"/>
                        <a:pt x="94" y="44"/>
                      </a:cubicBezTo>
                      <a:cubicBezTo>
                        <a:pt x="94" y="44"/>
                        <a:pt x="93" y="44"/>
                        <a:pt x="93" y="44"/>
                      </a:cubicBezTo>
                      <a:cubicBezTo>
                        <a:pt x="93" y="44"/>
                        <a:pt x="92" y="44"/>
                        <a:pt x="92" y="44"/>
                      </a:cubicBezTo>
                      <a:cubicBezTo>
                        <a:pt x="91" y="44"/>
                        <a:pt x="91" y="44"/>
                        <a:pt x="91" y="44"/>
                      </a:cubicBezTo>
                      <a:cubicBezTo>
                        <a:pt x="91" y="44"/>
                        <a:pt x="91" y="44"/>
                        <a:pt x="91" y="44"/>
                      </a:cubicBezTo>
                      <a:cubicBezTo>
                        <a:pt x="91" y="44"/>
                        <a:pt x="91" y="44"/>
                        <a:pt x="91" y="44"/>
                      </a:cubicBezTo>
                      <a:cubicBezTo>
                        <a:pt x="89" y="44"/>
                        <a:pt x="86" y="42"/>
                        <a:pt x="84" y="40"/>
                      </a:cubicBezTo>
                      <a:cubicBezTo>
                        <a:pt x="84" y="40"/>
                        <a:pt x="84" y="40"/>
                        <a:pt x="84" y="40"/>
                      </a:cubicBezTo>
                      <a:cubicBezTo>
                        <a:pt x="83" y="39"/>
                        <a:pt x="83" y="39"/>
                        <a:pt x="83" y="39"/>
                      </a:cubicBezTo>
                      <a:cubicBezTo>
                        <a:pt x="83" y="39"/>
                        <a:pt x="83" y="38"/>
                        <a:pt x="82" y="38"/>
                      </a:cubicBezTo>
                      <a:cubicBezTo>
                        <a:pt x="82" y="38"/>
                        <a:pt x="82" y="37"/>
                        <a:pt x="82" y="37"/>
                      </a:cubicBezTo>
                      <a:cubicBezTo>
                        <a:pt x="82" y="37"/>
                        <a:pt x="82" y="36"/>
                        <a:pt x="82" y="36"/>
                      </a:cubicBezTo>
                      <a:cubicBezTo>
                        <a:pt x="81" y="36"/>
                        <a:pt x="81" y="36"/>
                        <a:pt x="81" y="35"/>
                      </a:cubicBezTo>
                      <a:cubicBezTo>
                        <a:pt x="81" y="35"/>
                        <a:pt x="81" y="34"/>
                        <a:pt x="81" y="34"/>
                      </a:cubicBezTo>
                      <a:cubicBezTo>
                        <a:pt x="81" y="33"/>
                        <a:pt x="80" y="31"/>
                        <a:pt x="79" y="30"/>
                      </a:cubicBezTo>
                      <a:cubicBezTo>
                        <a:pt x="78" y="28"/>
                        <a:pt x="77" y="27"/>
                        <a:pt x="77" y="25"/>
                      </a:cubicBezTo>
                      <a:cubicBezTo>
                        <a:pt x="76" y="24"/>
                        <a:pt x="72" y="21"/>
                        <a:pt x="66" y="19"/>
                      </a:cubicBezTo>
                      <a:cubicBezTo>
                        <a:pt x="63" y="18"/>
                        <a:pt x="62" y="13"/>
                        <a:pt x="61" y="9"/>
                      </a:cubicBezTo>
                      <a:cubicBezTo>
                        <a:pt x="61" y="8"/>
                        <a:pt x="60" y="6"/>
                        <a:pt x="60" y="6"/>
                      </a:cubicBezTo>
                      <a:cubicBezTo>
                        <a:pt x="60" y="6"/>
                        <a:pt x="59" y="5"/>
                        <a:pt x="59" y="5"/>
                      </a:cubicBezTo>
                      <a:cubicBezTo>
                        <a:pt x="58" y="5"/>
                        <a:pt x="58" y="5"/>
                        <a:pt x="58" y="5"/>
                      </a:cubicBezTo>
                      <a:cubicBezTo>
                        <a:pt x="58" y="4"/>
                        <a:pt x="57" y="4"/>
                        <a:pt x="57" y="3"/>
                      </a:cubicBezTo>
                      <a:cubicBezTo>
                        <a:pt x="57" y="3"/>
                        <a:pt x="57" y="3"/>
                        <a:pt x="56" y="3"/>
                      </a:cubicBezTo>
                      <a:cubicBezTo>
                        <a:pt x="56" y="3"/>
                        <a:pt x="56" y="2"/>
                        <a:pt x="55" y="2"/>
                      </a:cubicBezTo>
                      <a:cubicBezTo>
                        <a:pt x="55" y="2"/>
                        <a:pt x="55" y="1"/>
                        <a:pt x="55" y="1"/>
                      </a:cubicBezTo>
                      <a:cubicBezTo>
                        <a:pt x="55" y="1"/>
                        <a:pt x="54" y="0"/>
                        <a:pt x="54" y="0"/>
                      </a:cubicBezTo>
                      <a:cubicBezTo>
                        <a:pt x="54" y="0"/>
                        <a:pt x="54" y="0"/>
                        <a:pt x="54" y="0"/>
                      </a:cubicBezTo>
                      <a:cubicBezTo>
                        <a:pt x="54" y="0"/>
                        <a:pt x="54" y="0"/>
                        <a:pt x="54" y="0"/>
                      </a:cubicBezTo>
                      <a:cubicBezTo>
                        <a:pt x="53" y="0"/>
                        <a:pt x="53" y="0"/>
                        <a:pt x="52" y="0"/>
                      </a:cubicBezTo>
                      <a:cubicBezTo>
                        <a:pt x="52" y="0"/>
                        <a:pt x="51" y="0"/>
                        <a:pt x="51" y="0"/>
                      </a:cubicBezTo>
                      <a:cubicBezTo>
                        <a:pt x="51" y="0"/>
                        <a:pt x="51" y="0"/>
                        <a:pt x="50" y="1"/>
                      </a:cubicBezTo>
                      <a:cubicBezTo>
                        <a:pt x="50" y="1"/>
                        <a:pt x="50" y="1"/>
                        <a:pt x="49" y="1"/>
                      </a:cubicBezTo>
                      <a:cubicBezTo>
                        <a:pt x="49" y="1"/>
                        <a:pt x="49" y="1"/>
                        <a:pt x="49" y="1"/>
                      </a:cubicBezTo>
                      <a:cubicBezTo>
                        <a:pt x="48" y="1"/>
                        <a:pt x="48" y="1"/>
                        <a:pt x="47" y="1"/>
                      </a:cubicBezTo>
                      <a:cubicBezTo>
                        <a:pt x="45" y="1"/>
                        <a:pt x="42" y="3"/>
                        <a:pt x="41" y="5"/>
                      </a:cubicBezTo>
                      <a:cubicBezTo>
                        <a:pt x="40" y="6"/>
                        <a:pt x="39" y="6"/>
                        <a:pt x="38" y="6"/>
                      </a:cubicBezTo>
                      <a:cubicBezTo>
                        <a:pt x="37" y="6"/>
                        <a:pt x="35" y="5"/>
                        <a:pt x="34" y="3"/>
                      </a:cubicBezTo>
                      <a:cubicBezTo>
                        <a:pt x="33" y="2"/>
                        <a:pt x="32" y="2"/>
                        <a:pt x="32" y="1"/>
                      </a:cubicBezTo>
                      <a:cubicBezTo>
                        <a:pt x="30" y="1"/>
                        <a:pt x="27" y="3"/>
                        <a:pt x="24" y="4"/>
                      </a:cubicBezTo>
                      <a:cubicBezTo>
                        <a:pt x="23" y="4"/>
                        <a:pt x="22" y="5"/>
                        <a:pt x="21" y="5"/>
                      </a:cubicBezTo>
                      <a:cubicBezTo>
                        <a:pt x="19" y="6"/>
                        <a:pt x="14" y="6"/>
                        <a:pt x="12" y="6"/>
                      </a:cubicBezTo>
                      <a:cubicBezTo>
                        <a:pt x="12" y="43"/>
                        <a:pt x="12" y="43"/>
                        <a:pt x="12" y="43"/>
                      </a:cubicBezTo>
                      <a:cubicBezTo>
                        <a:pt x="12" y="48"/>
                        <a:pt x="7" y="48"/>
                        <a:pt x="3" y="48"/>
                      </a:cubicBezTo>
                      <a:cubicBezTo>
                        <a:pt x="2" y="48"/>
                        <a:pt x="1" y="48"/>
                        <a:pt x="0" y="48"/>
                      </a:cubicBezTo>
                      <a:cubicBezTo>
                        <a:pt x="0" y="79"/>
                        <a:pt x="0" y="79"/>
                        <a:pt x="0" y="79"/>
                      </a:cubicBezTo>
                      <a:cubicBezTo>
                        <a:pt x="1" y="79"/>
                        <a:pt x="1" y="80"/>
                        <a:pt x="1" y="80"/>
                      </a:cubicBezTo>
                      <a:cubicBezTo>
                        <a:pt x="1" y="80"/>
                        <a:pt x="2" y="80"/>
                        <a:pt x="2" y="80"/>
                      </a:cubicBezTo>
                      <a:cubicBezTo>
                        <a:pt x="2" y="80"/>
                        <a:pt x="3" y="81"/>
                        <a:pt x="3" y="81"/>
                      </a:cubicBezTo>
                      <a:cubicBezTo>
                        <a:pt x="3" y="81"/>
                        <a:pt x="3" y="81"/>
                        <a:pt x="4" y="81"/>
                      </a:cubicBezTo>
                      <a:cubicBezTo>
                        <a:pt x="4" y="81"/>
                        <a:pt x="4" y="82"/>
                        <a:pt x="4" y="82"/>
                      </a:cubicBezTo>
                      <a:cubicBezTo>
                        <a:pt x="5" y="82"/>
                        <a:pt x="5" y="82"/>
                        <a:pt x="5" y="82"/>
                      </a:cubicBezTo>
                      <a:cubicBezTo>
                        <a:pt x="5" y="83"/>
                        <a:pt x="5" y="83"/>
                        <a:pt x="6" y="84"/>
                      </a:cubicBezTo>
                      <a:cubicBezTo>
                        <a:pt x="6" y="84"/>
                        <a:pt x="6" y="84"/>
                        <a:pt x="6" y="84"/>
                      </a:cubicBezTo>
                      <a:cubicBezTo>
                        <a:pt x="9" y="91"/>
                        <a:pt x="10" y="95"/>
                        <a:pt x="9" y="98"/>
                      </a:cubicBezTo>
                      <a:cubicBezTo>
                        <a:pt x="9" y="99"/>
                        <a:pt x="8" y="100"/>
                        <a:pt x="7" y="100"/>
                      </a:cubicBezTo>
                      <a:cubicBezTo>
                        <a:pt x="7" y="100"/>
                        <a:pt x="7" y="101"/>
                        <a:pt x="7" y="101"/>
                      </a:cubicBezTo>
                      <a:cubicBezTo>
                        <a:pt x="7" y="102"/>
                        <a:pt x="7" y="102"/>
                        <a:pt x="7" y="103"/>
                      </a:cubicBezTo>
                      <a:cubicBezTo>
                        <a:pt x="7" y="103"/>
                        <a:pt x="7" y="103"/>
                        <a:pt x="7" y="103"/>
                      </a:cubicBezTo>
                      <a:cubicBezTo>
                        <a:pt x="7" y="103"/>
                        <a:pt x="7" y="103"/>
                        <a:pt x="7" y="103"/>
                      </a:cubicBezTo>
                      <a:cubicBezTo>
                        <a:pt x="8" y="103"/>
                        <a:pt x="9" y="103"/>
                        <a:pt x="11" y="103"/>
                      </a:cubicBezTo>
                      <a:cubicBezTo>
                        <a:pt x="13" y="103"/>
                        <a:pt x="16" y="103"/>
                        <a:pt x="17" y="103"/>
                      </a:cubicBezTo>
                      <a:cubicBezTo>
                        <a:pt x="18" y="102"/>
                        <a:pt x="19" y="101"/>
                        <a:pt x="20" y="99"/>
                      </a:cubicBezTo>
                      <a:cubicBezTo>
                        <a:pt x="22" y="97"/>
                        <a:pt x="27" y="93"/>
                        <a:pt x="27" y="92"/>
                      </a:cubicBezTo>
                      <a:cubicBezTo>
                        <a:pt x="28" y="84"/>
                        <a:pt x="32" y="81"/>
                        <a:pt x="37" y="85"/>
                      </a:cubicBezTo>
                      <a:cubicBezTo>
                        <a:pt x="39" y="85"/>
                        <a:pt x="39" y="85"/>
                        <a:pt x="39" y="85"/>
                      </a:cubicBezTo>
                      <a:cubicBezTo>
                        <a:pt x="42" y="87"/>
                        <a:pt x="43" y="88"/>
                        <a:pt x="45" y="88"/>
                      </a:cubicBezTo>
                      <a:cubicBezTo>
                        <a:pt x="46" y="89"/>
                        <a:pt x="47" y="89"/>
                        <a:pt x="50" y="89"/>
                      </a:cubicBezTo>
                      <a:cubicBezTo>
                        <a:pt x="57" y="89"/>
                        <a:pt x="58" y="88"/>
                        <a:pt x="58" y="85"/>
                      </a:cubicBezTo>
                      <a:cubicBezTo>
                        <a:pt x="59" y="84"/>
                        <a:pt x="59" y="83"/>
                        <a:pt x="59" y="82"/>
                      </a:cubicBezTo>
                      <a:cubicBezTo>
                        <a:pt x="59" y="79"/>
                        <a:pt x="60" y="75"/>
                        <a:pt x="65" y="75"/>
                      </a:cubicBezTo>
                      <a:cubicBezTo>
                        <a:pt x="68" y="75"/>
                        <a:pt x="72" y="72"/>
                        <a:pt x="72" y="70"/>
                      </a:cubicBezTo>
                      <a:cubicBezTo>
                        <a:pt x="72" y="66"/>
                        <a:pt x="75" y="61"/>
                        <a:pt x="79" y="61"/>
                      </a:cubicBezTo>
                      <a:cubicBezTo>
                        <a:pt x="81" y="61"/>
                        <a:pt x="86" y="58"/>
                        <a:pt x="86" y="56"/>
                      </a:cubicBezTo>
                      <a:cubicBezTo>
                        <a:pt x="87" y="52"/>
                        <a:pt x="90" y="52"/>
                        <a:pt x="92" y="51"/>
                      </a:cubicBezTo>
                      <a:cubicBezTo>
                        <a:pt x="92" y="51"/>
                        <a:pt x="93" y="51"/>
                        <a:pt x="94" y="51"/>
                      </a:cubicBezTo>
                      <a:cubicBezTo>
                        <a:pt x="94" y="50"/>
                        <a:pt x="94" y="50"/>
                        <a:pt x="94" y="50"/>
                      </a:cubicBezTo>
                      <a:cubicBezTo>
                        <a:pt x="94" y="50"/>
                        <a:pt x="94" y="50"/>
                        <a:pt x="94" y="50"/>
                      </a:cubicBezTo>
                      <a:cubicBezTo>
                        <a:pt x="94" y="49"/>
                        <a:pt x="95" y="49"/>
                        <a:pt x="95" y="49"/>
                      </a:cubicBezTo>
                      <a:cubicBezTo>
                        <a:pt x="95" y="49"/>
                        <a:pt x="95" y="48"/>
                        <a:pt x="95" y="48"/>
                      </a:cubicBezTo>
                      <a:cubicBezTo>
                        <a:pt x="96" y="48"/>
                        <a:pt x="96" y="48"/>
                        <a:pt x="96" y="47"/>
                      </a:cubicBezTo>
                      <a:cubicBezTo>
                        <a:pt x="96" y="47"/>
                        <a:pt x="96" y="47"/>
                        <a:pt x="96" y="47"/>
                      </a:cubicBezTo>
                      <a:cubicBezTo>
                        <a:pt x="97" y="46"/>
                        <a:pt x="97" y="46"/>
                        <a:pt x="97" y="46"/>
                      </a:cubicBezTo>
                      <a:cubicBezTo>
                        <a:pt x="97" y="46"/>
                        <a:pt x="97" y="46"/>
                        <a:pt x="9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0" name="Freeform 1234"/>
                <p:cNvSpPr>
                  <a:spLocks/>
                </p:cNvSpPr>
                <p:nvPr/>
              </p:nvSpPr>
              <p:spPr bwMode="auto">
                <a:xfrm>
                  <a:off x="1929" y="3172"/>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1" name="Freeform 1235"/>
                <p:cNvSpPr>
                  <a:spLocks/>
                </p:cNvSpPr>
                <p:nvPr/>
              </p:nvSpPr>
              <p:spPr bwMode="auto">
                <a:xfrm>
                  <a:off x="1926" y="31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2" name="Freeform 1236"/>
                <p:cNvSpPr>
                  <a:spLocks/>
                </p:cNvSpPr>
                <p:nvPr/>
              </p:nvSpPr>
              <p:spPr bwMode="auto">
                <a:xfrm>
                  <a:off x="1927" y="317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3" name="Freeform 1237"/>
                <p:cNvSpPr>
                  <a:spLocks/>
                </p:cNvSpPr>
                <p:nvPr/>
              </p:nvSpPr>
              <p:spPr bwMode="auto">
                <a:xfrm>
                  <a:off x="1969" y="321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4" name="Freeform 1238"/>
                <p:cNvSpPr>
                  <a:spLocks/>
                </p:cNvSpPr>
                <p:nvPr/>
              </p:nvSpPr>
              <p:spPr bwMode="auto">
                <a:xfrm>
                  <a:off x="1932" y="317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5" name="Freeform 1239"/>
                <p:cNvSpPr>
                  <a:spLocks/>
                </p:cNvSpPr>
                <p:nvPr/>
              </p:nvSpPr>
              <p:spPr bwMode="auto">
                <a:xfrm>
                  <a:off x="1971" y="32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6" name="Freeform 1240"/>
                <p:cNvSpPr>
                  <a:spLocks/>
                </p:cNvSpPr>
                <p:nvPr/>
              </p:nvSpPr>
              <p:spPr bwMode="auto">
                <a:xfrm>
                  <a:off x="1970" y="32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7" name="Freeform 1241"/>
                <p:cNvSpPr>
                  <a:spLocks/>
                </p:cNvSpPr>
                <p:nvPr/>
              </p:nvSpPr>
              <p:spPr bwMode="auto">
                <a:xfrm>
                  <a:off x="1934" y="3175"/>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8" name="Freeform 1242"/>
                <p:cNvSpPr>
                  <a:spLocks/>
                </p:cNvSpPr>
                <p:nvPr/>
              </p:nvSpPr>
              <p:spPr bwMode="auto">
                <a:xfrm>
                  <a:off x="1972" y="321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9" name="Freeform 1243"/>
                <p:cNvSpPr>
                  <a:spLocks/>
                </p:cNvSpPr>
                <p:nvPr/>
              </p:nvSpPr>
              <p:spPr bwMode="auto">
                <a:xfrm>
                  <a:off x="1936" y="317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0" name="Freeform 1244"/>
                <p:cNvSpPr>
                  <a:spLocks/>
                </p:cNvSpPr>
                <p:nvPr/>
              </p:nvSpPr>
              <p:spPr bwMode="auto">
                <a:xfrm>
                  <a:off x="1958" y="320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1" name="Freeform 1245"/>
                <p:cNvSpPr>
                  <a:spLocks/>
                </p:cNvSpPr>
                <p:nvPr/>
              </p:nvSpPr>
              <p:spPr bwMode="auto">
                <a:xfrm>
                  <a:off x="1931" y="317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2" name="Freeform 1246"/>
                <p:cNvSpPr>
                  <a:spLocks/>
                </p:cNvSpPr>
                <p:nvPr/>
              </p:nvSpPr>
              <p:spPr bwMode="auto">
                <a:xfrm>
                  <a:off x="1971" y="32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3" name="Freeform 1247"/>
                <p:cNvSpPr>
                  <a:spLocks/>
                </p:cNvSpPr>
                <p:nvPr/>
              </p:nvSpPr>
              <p:spPr bwMode="auto">
                <a:xfrm>
                  <a:off x="1957" y="32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4" name="Freeform 1248"/>
                <p:cNvSpPr>
                  <a:spLocks/>
                </p:cNvSpPr>
                <p:nvPr/>
              </p:nvSpPr>
              <p:spPr bwMode="auto">
                <a:xfrm>
                  <a:off x="1967" y="321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5" name="Freeform 1249"/>
                <p:cNvSpPr>
                  <a:spLocks/>
                </p:cNvSpPr>
                <p:nvPr/>
              </p:nvSpPr>
              <p:spPr bwMode="auto">
                <a:xfrm>
                  <a:off x="1958" y="32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6" name="Freeform 1250"/>
                <p:cNvSpPr>
                  <a:spLocks/>
                </p:cNvSpPr>
                <p:nvPr/>
              </p:nvSpPr>
              <p:spPr bwMode="auto">
                <a:xfrm>
                  <a:off x="1993" y="3261"/>
                  <a:ext cx="10" cy="14"/>
                </a:xfrm>
                <a:custGeom>
                  <a:avLst/>
                  <a:gdLst>
                    <a:gd name="T0" fmla="*/ 10 w 11"/>
                    <a:gd name="T1" fmla="*/ 3 h 15"/>
                    <a:gd name="T2" fmla="*/ 9 w 11"/>
                    <a:gd name="T3" fmla="*/ 2 h 15"/>
                    <a:gd name="T4" fmla="*/ 6 w 11"/>
                    <a:gd name="T5" fmla="*/ 0 h 15"/>
                    <a:gd name="T6" fmla="*/ 0 w 11"/>
                    <a:gd name="T7" fmla="*/ 7 h 15"/>
                    <a:gd name="T8" fmla="*/ 5 w 11"/>
                    <a:gd name="T9" fmla="*/ 15 h 15"/>
                    <a:gd name="T10" fmla="*/ 7 w 11"/>
                    <a:gd name="T11" fmla="*/ 15 h 15"/>
                    <a:gd name="T12" fmla="*/ 9 w 11"/>
                    <a:gd name="T13" fmla="*/ 14 h 15"/>
                    <a:gd name="T14" fmla="*/ 10 w 11"/>
                    <a:gd name="T15" fmla="*/ 13 h 15"/>
                    <a:gd name="T16" fmla="*/ 10 w 11"/>
                    <a:gd name="T17" fmla="*/ 12 h 15"/>
                    <a:gd name="T18" fmla="*/ 11 w 11"/>
                    <a:gd name="T19" fmla="*/ 11 h 15"/>
                    <a:gd name="T20" fmla="*/ 11 w 11"/>
                    <a:gd name="T21" fmla="*/ 11 h 15"/>
                    <a:gd name="T22" fmla="*/ 10 w 11"/>
                    <a:gd name="T2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5">
                      <a:moveTo>
                        <a:pt x="10" y="3"/>
                      </a:moveTo>
                      <a:cubicBezTo>
                        <a:pt x="10" y="3"/>
                        <a:pt x="9" y="2"/>
                        <a:pt x="9" y="2"/>
                      </a:cubicBezTo>
                      <a:cubicBezTo>
                        <a:pt x="8" y="1"/>
                        <a:pt x="6" y="0"/>
                        <a:pt x="6" y="0"/>
                      </a:cubicBezTo>
                      <a:cubicBezTo>
                        <a:pt x="4" y="1"/>
                        <a:pt x="0" y="5"/>
                        <a:pt x="0" y="7"/>
                      </a:cubicBezTo>
                      <a:cubicBezTo>
                        <a:pt x="0" y="8"/>
                        <a:pt x="3" y="15"/>
                        <a:pt x="5" y="15"/>
                      </a:cubicBezTo>
                      <a:cubicBezTo>
                        <a:pt x="6" y="15"/>
                        <a:pt x="6" y="15"/>
                        <a:pt x="7" y="15"/>
                      </a:cubicBezTo>
                      <a:cubicBezTo>
                        <a:pt x="9" y="15"/>
                        <a:pt x="9" y="15"/>
                        <a:pt x="9" y="14"/>
                      </a:cubicBezTo>
                      <a:cubicBezTo>
                        <a:pt x="9" y="14"/>
                        <a:pt x="9" y="13"/>
                        <a:pt x="10" y="13"/>
                      </a:cubicBezTo>
                      <a:cubicBezTo>
                        <a:pt x="10" y="13"/>
                        <a:pt x="10" y="12"/>
                        <a:pt x="10" y="12"/>
                      </a:cubicBezTo>
                      <a:cubicBezTo>
                        <a:pt x="10" y="12"/>
                        <a:pt x="10" y="11"/>
                        <a:pt x="11" y="11"/>
                      </a:cubicBezTo>
                      <a:cubicBezTo>
                        <a:pt x="11" y="11"/>
                        <a:pt x="11" y="11"/>
                        <a:pt x="11" y="11"/>
                      </a:cubicBezTo>
                      <a:cubicBezTo>
                        <a:pt x="11" y="8"/>
                        <a:pt x="10" y="5"/>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7" name="Freeform 1251"/>
                <p:cNvSpPr>
                  <a:spLocks/>
                </p:cNvSpPr>
                <p:nvPr/>
              </p:nvSpPr>
              <p:spPr bwMode="auto">
                <a:xfrm>
                  <a:off x="1955" y="3293"/>
                  <a:ext cx="19" cy="21"/>
                </a:xfrm>
                <a:custGeom>
                  <a:avLst/>
                  <a:gdLst>
                    <a:gd name="T0" fmla="*/ 17 w 20"/>
                    <a:gd name="T1" fmla="*/ 4 h 22"/>
                    <a:gd name="T2" fmla="*/ 14 w 20"/>
                    <a:gd name="T3" fmla="*/ 1 h 22"/>
                    <a:gd name="T4" fmla="*/ 13 w 20"/>
                    <a:gd name="T5" fmla="*/ 0 h 22"/>
                    <a:gd name="T6" fmla="*/ 6 w 20"/>
                    <a:gd name="T7" fmla="*/ 4 h 22"/>
                    <a:gd name="T8" fmla="*/ 6 w 20"/>
                    <a:gd name="T9" fmla="*/ 5 h 22"/>
                    <a:gd name="T10" fmla="*/ 0 w 20"/>
                    <a:gd name="T11" fmla="*/ 14 h 22"/>
                    <a:gd name="T12" fmla="*/ 5 w 20"/>
                    <a:gd name="T13" fmla="*/ 21 h 22"/>
                    <a:gd name="T14" fmla="*/ 7 w 20"/>
                    <a:gd name="T15" fmla="*/ 22 h 22"/>
                    <a:gd name="T16" fmla="*/ 9 w 20"/>
                    <a:gd name="T17" fmla="*/ 17 h 22"/>
                    <a:gd name="T18" fmla="*/ 14 w 20"/>
                    <a:gd name="T19" fmla="*/ 15 h 22"/>
                    <a:gd name="T20" fmla="*/ 15 w 20"/>
                    <a:gd name="T21" fmla="*/ 15 h 22"/>
                    <a:gd name="T22" fmla="*/ 16 w 20"/>
                    <a:gd name="T23" fmla="*/ 15 h 22"/>
                    <a:gd name="T24" fmla="*/ 19 w 20"/>
                    <a:gd name="T25" fmla="*/ 11 h 22"/>
                    <a:gd name="T26" fmla="*/ 20 w 20"/>
                    <a:gd name="T27" fmla="*/ 8 h 22"/>
                    <a:gd name="T28" fmla="*/ 17 w 20"/>
                    <a:gd name="T2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2">
                      <a:moveTo>
                        <a:pt x="17" y="4"/>
                      </a:moveTo>
                      <a:cubicBezTo>
                        <a:pt x="16" y="3"/>
                        <a:pt x="15" y="2"/>
                        <a:pt x="14" y="1"/>
                      </a:cubicBezTo>
                      <a:cubicBezTo>
                        <a:pt x="14" y="1"/>
                        <a:pt x="14" y="1"/>
                        <a:pt x="13" y="0"/>
                      </a:cubicBezTo>
                      <a:cubicBezTo>
                        <a:pt x="11" y="1"/>
                        <a:pt x="7" y="3"/>
                        <a:pt x="6" y="4"/>
                      </a:cubicBezTo>
                      <a:cubicBezTo>
                        <a:pt x="6" y="4"/>
                        <a:pt x="6" y="5"/>
                        <a:pt x="6" y="5"/>
                      </a:cubicBezTo>
                      <a:cubicBezTo>
                        <a:pt x="4" y="7"/>
                        <a:pt x="1" y="12"/>
                        <a:pt x="0" y="14"/>
                      </a:cubicBezTo>
                      <a:cubicBezTo>
                        <a:pt x="5" y="21"/>
                        <a:pt x="5" y="21"/>
                        <a:pt x="5" y="21"/>
                      </a:cubicBezTo>
                      <a:cubicBezTo>
                        <a:pt x="7" y="22"/>
                        <a:pt x="7" y="22"/>
                        <a:pt x="7" y="22"/>
                      </a:cubicBezTo>
                      <a:cubicBezTo>
                        <a:pt x="8" y="20"/>
                        <a:pt x="8" y="19"/>
                        <a:pt x="9" y="17"/>
                      </a:cubicBezTo>
                      <a:cubicBezTo>
                        <a:pt x="10" y="16"/>
                        <a:pt x="11" y="15"/>
                        <a:pt x="14" y="15"/>
                      </a:cubicBezTo>
                      <a:cubicBezTo>
                        <a:pt x="14" y="15"/>
                        <a:pt x="15" y="15"/>
                        <a:pt x="15" y="15"/>
                      </a:cubicBezTo>
                      <a:cubicBezTo>
                        <a:pt x="16" y="15"/>
                        <a:pt x="16" y="15"/>
                        <a:pt x="16" y="15"/>
                      </a:cubicBezTo>
                      <a:cubicBezTo>
                        <a:pt x="17" y="13"/>
                        <a:pt x="18" y="12"/>
                        <a:pt x="19" y="11"/>
                      </a:cubicBezTo>
                      <a:cubicBezTo>
                        <a:pt x="20" y="10"/>
                        <a:pt x="20" y="9"/>
                        <a:pt x="20" y="8"/>
                      </a:cubicBezTo>
                      <a:cubicBezTo>
                        <a:pt x="20" y="7"/>
                        <a:pt x="18" y="5"/>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8" name="Freeform 1252"/>
                <p:cNvSpPr>
                  <a:spLocks noEditPoints="1"/>
                </p:cNvSpPr>
                <p:nvPr/>
              </p:nvSpPr>
              <p:spPr bwMode="auto">
                <a:xfrm>
                  <a:off x="1844" y="3219"/>
                  <a:ext cx="167" cy="147"/>
                </a:xfrm>
                <a:custGeom>
                  <a:avLst/>
                  <a:gdLst>
                    <a:gd name="T0" fmla="*/ 167 w 175"/>
                    <a:gd name="T1" fmla="*/ 62 h 154"/>
                    <a:gd name="T2" fmla="*/ 163 w 175"/>
                    <a:gd name="T3" fmla="*/ 63 h 154"/>
                    <a:gd name="T4" fmla="*/ 152 w 175"/>
                    <a:gd name="T5" fmla="*/ 51 h 154"/>
                    <a:gd name="T6" fmla="*/ 163 w 175"/>
                    <a:gd name="T7" fmla="*/ 41 h 154"/>
                    <a:gd name="T8" fmla="*/ 166 w 175"/>
                    <a:gd name="T9" fmla="*/ 40 h 154"/>
                    <a:gd name="T10" fmla="*/ 166 w 175"/>
                    <a:gd name="T11" fmla="*/ 37 h 154"/>
                    <a:gd name="T12" fmla="*/ 167 w 175"/>
                    <a:gd name="T13" fmla="*/ 33 h 154"/>
                    <a:gd name="T14" fmla="*/ 167 w 175"/>
                    <a:gd name="T15" fmla="*/ 30 h 154"/>
                    <a:gd name="T16" fmla="*/ 166 w 175"/>
                    <a:gd name="T17" fmla="*/ 26 h 154"/>
                    <a:gd name="T18" fmla="*/ 159 w 175"/>
                    <a:gd name="T19" fmla="*/ 8 h 154"/>
                    <a:gd name="T20" fmla="*/ 158 w 175"/>
                    <a:gd name="T21" fmla="*/ 3 h 154"/>
                    <a:gd name="T22" fmla="*/ 141 w 175"/>
                    <a:gd name="T23" fmla="*/ 0 h 154"/>
                    <a:gd name="T24" fmla="*/ 136 w 175"/>
                    <a:gd name="T25" fmla="*/ 0 h 154"/>
                    <a:gd name="T26" fmla="*/ 135 w 175"/>
                    <a:gd name="T27" fmla="*/ 2 h 154"/>
                    <a:gd name="T28" fmla="*/ 134 w 175"/>
                    <a:gd name="T29" fmla="*/ 4 h 154"/>
                    <a:gd name="T30" fmla="*/ 116 w 175"/>
                    <a:gd name="T31" fmla="*/ 16 h 154"/>
                    <a:gd name="T32" fmla="*/ 100 w 175"/>
                    <a:gd name="T33" fmla="*/ 33 h 154"/>
                    <a:gd name="T34" fmla="*/ 74 w 175"/>
                    <a:gd name="T35" fmla="*/ 40 h 154"/>
                    <a:gd name="T36" fmla="*/ 68 w 175"/>
                    <a:gd name="T37" fmla="*/ 43 h 154"/>
                    <a:gd name="T38" fmla="*/ 51 w 175"/>
                    <a:gd name="T39" fmla="*/ 58 h 154"/>
                    <a:gd name="T40" fmla="*/ 40 w 175"/>
                    <a:gd name="T41" fmla="*/ 52 h 154"/>
                    <a:gd name="T42" fmla="*/ 39 w 175"/>
                    <a:gd name="T43" fmla="*/ 36 h 154"/>
                    <a:gd name="T44" fmla="*/ 39 w 175"/>
                    <a:gd name="T45" fmla="*/ 36 h 154"/>
                    <a:gd name="T46" fmla="*/ 38 w 175"/>
                    <a:gd name="T47" fmla="*/ 35 h 154"/>
                    <a:gd name="T48" fmla="*/ 37 w 175"/>
                    <a:gd name="T49" fmla="*/ 35 h 154"/>
                    <a:gd name="T50" fmla="*/ 30 w 175"/>
                    <a:gd name="T51" fmla="*/ 81 h 154"/>
                    <a:gd name="T52" fmla="*/ 14 w 175"/>
                    <a:gd name="T53" fmla="*/ 83 h 154"/>
                    <a:gd name="T54" fmla="*/ 4 w 175"/>
                    <a:gd name="T55" fmla="*/ 75 h 154"/>
                    <a:gd name="T56" fmla="*/ 3 w 175"/>
                    <a:gd name="T57" fmla="*/ 78 h 154"/>
                    <a:gd name="T58" fmla="*/ 2 w 175"/>
                    <a:gd name="T59" fmla="*/ 79 h 154"/>
                    <a:gd name="T60" fmla="*/ 0 w 175"/>
                    <a:gd name="T61" fmla="*/ 79 h 154"/>
                    <a:gd name="T62" fmla="*/ 18 w 175"/>
                    <a:gd name="T63" fmla="*/ 117 h 154"/>
                    <a:gd name="T64" fmla="*/ 16 w 175"/>
                    <a:gd name="T65" fmla="*/ 130 h 154"/>
                    <a:gd name="T66" fmla="*/ 20 w 175"/>
                    <a:gd name="T67" fmla="*/ 144 h 154"/>
                    <a:gd name="T68" fmla="*/ 24 w 175"/>
                    <a:gd name="T69" fmla="*/ 148 h 154"/>
                    <a:gd name="T70" fmla="*/ 36 w 175"/>
                    <a:gd name="T71" fmla="*/ 153 h 154"/>
                    <a:gd name="T72" fmla="*/ 61 w 175"/>
                    <a:gd name="T73" fmla="*/ 144 h 154"/>
                    <a:gd name="T74" fmla="*/ 94 w 175"/>
                    <a:gd name="T75" fmla="*/ 143 h 154"/>
                    <a:gd name="T76" fmla="*/ 106 w 175"/>
                    <a:gd name="T77" fmla="*/ 138 h 154"/>
                    <a:gd name="T78" fmla="*/ 170 w 175"/>
                    <a:gd name="T79" fmla="*/ 74 h 154"/>
                    <a:gd name="T80" fmla="*/ 175 w 175"/>
                    <a:gd name="T81" fmla="*/ 58 h 154"/>
                    <a:gd name="T82" fmla="*/ 173 w 175"/>
                    <a:gd name="T83" fmla="*/ 58 h 154"/>
                    <a:gd name="T84" fmla="*/ 171 w 175"/>
                    <a:gd name="T85" fmla="*/ 58 h 154"/>
                    <a:gd name="T86" fmla="*/ 169 w 175"/>
                    <a:gd name="T87" fmla="*/ 59 h 154"/>
                    <a:gd name="T88" fmla="*/ 168 w 175"/>
                    <a:gd name="T89" fmla="*/ 61 h 154"/>
                    <a:gd name="T90" fmla="*/ 136 w 175"/>
                    <a:gd name="T91" fmla="*/ 95 h 154"/>
                    <a:gd name="T92" fmla="*/ 135 w 175"/>
                    <a:gd name="T93" fmla="*/ 97 h 154"/>
                    <a:gd name="T94" fmla="*/ 131 w 175"/>
                    <a:gd name="T95" fmla="*/ 97 h 154"/>
                    <a:gd name="T96" fmla="*/ 126 w 175"/>
                    <a:gd name="T97" fmla="*/ 103 h 154"/>
                    <a:gd name="T98" fmla="*/ 111 w 175"/>
                    <a:gd name="T99" fmla="*/ 92 h 154"/>
                    <a:gd name="T100" fmla="*/ 129 w 175"/>
                    <a:gd name="T101" fmla="*/ 74 h 154"/>
                    <a:gd name="T102" fmla="*/ 140 w 175"/>
                    <a:gd name="T103"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5" h="154">
                      <a:moveTo>
                        <a:pt x="168" y="61"/>
                      </a:moveTo>
                      <a:cubicBezTo>
                        <a:pt x="168" y="61"/>
                        <a:pt x="168" y="61"/>
                        <a:pt x="167" y="62"/>
                      </a:cubicBezTo>
                      <a:cubicBezTo>
                        <a:pt x="167" y="62"/>
                        <a:pt x="167" y="62"/>
                        <a:pt x="167" y="62"/>
                      </a:cubicBezTo>
                      <a:cubicBezTo>
                        <a:pt x="167" y="62"/>
                        <a:pt x="166" y="62"/>
                        <a:pt x="166" y="62"/>
                      </a:cubicBezTo>
                      <a:cubicBezTo>
                        <a:pt x="166" y="63"/>
                        <a:pt x="165" y="63"/>
                        <a:pt x="164" y="63"/>
                      </a:cubicBezTo>
                      <a:cubicBezTo>
                        <a:pt x="164" y="63"/>
                        <a:pt x="164" y="63"/>
                        <a:pt x="163" y="63"/>
                      </a:cubicBezTo>
                      <a:cubicBezTo>
                        <a:pt x="163" y="63"/>
                        <a:pt x="163" y="63"/>
                        <a:pt x="163" y="63"/>
                      </a:cubicBezTo>
                      <a:cubicBezTo>
                        <a:pt x="162" y="63"/>
                        <a:pt x="161" y="63"/>
                        <a:pt x="161" y="63"/>
                      </a:cubicBezTo>
                      <a:cubicBezTo>
                        <a:pt x="156" y="63"/>
                        <a:pt x="152" y="52"/>
                        <a:pt x="152" y="51"/>
                      </a:cubicBezTo>
                      <a:cubicBezTo>
                        <a:pt x="152" y="48"/>
                        <a:pt x="158" y="40"/>
                        <a:pt x="162" y="40"/>
                      </a:cubicBezTo>
                      <a:cubicBezTo>
                        <a:pt x="162" y="40"/>
                        <a:pt x="163" y="41"/>
                        <a:pt x="163" y="41"/>
                      </a:cubicBezTo>
                      <a:cubicBezTo>
                        <a:pt x="163" y="41"/>
                        <a:pt x="163" y="41"/>
                        <a:pt x="163" y="41"/>
                      </a:cubicBezTo>
                      <a:cubicBezTo>
                        <a:pt x="164" y="41"/>
                        <a:pt x="165" y="42"/>
                        <a:pt x="166" y="42"/>
                      </a:cubicBezTo>
                      <a:cubicBezTo>
                        <a:pt x="166" y="42"/>
                        <a:pt x="166" y="42"/>
                        <a:pt x="166" y="42"/>
                      </a:cubicBezTo>
                      <a:cubicBezTo>
                        <a:pt x="166" y="41"/>
                        <a:pt x="166" y="41"/>
                        <a:pt x="166" y="40"/>
                      </a:cubicBezTo>
                      <a:cubicBezTo>
                        <a:pt x="166" y="40"/>
                        <a:pt x="166" y="40"/>
                        <a:pt x="166" y="40"/>
                      </a:cubicBezTo>
                      <a:cubicBezTo>
                        <a:pt x="166" y="39"/>
                        <a:pt x="166" y="38"/>
                        <a:pt x="166" y="38"/>
                      </a:cubicBezTo>
                      <a:cubicBezTo>
                        <a:pt x="166" y="38"/>
                        <a:pt x="166" y="38"/>
                        <a:pt x="166" y="37"/>
                      </a:cubicBezTo>
                      <a:cubicBezTo>
                        <a:pt x="167" y="37"/>
                        <a:pt x="167" y="36"/>
                        <a:pt x="167" y="35"/>
                      </a:cubicBezTo>
                      <a:cubicBezTo>
                        <a:pt x="167" y="35"/>
                        <a:pt x="167" y="35"/>
                        <a:pt x="167" y="35"/>
                      </a:cubicBezTo>
                      <a:cubicBezTo>
                        <a:pt x="167" y="34"/>
                        <a:pt x="167" y="33"/>
                        <a:pt x="167" y="33"/>
                      </a:cubicBezTo>
                      <a:cubicBezTo>
                        <a:pt x="167" y="32"/>
                        <a:pt x="167" y="32"/>
                        <a:pt x="167" y="32"/>
                      </a:cubicBezTo>
                      <a:cubicBezTo>
                        <a:pt x="167" y="31"/>
                        <a:pt x="167" y="31"/>
                        <a:pt x="167" y="30"/>
                      </a:cubicBezTo>
                      <a:cubicBezTo>
                        <a:pt x="167" y="30"/>
                        <a:pt x="167" y="30"/>
                        <a:pt x="167" y="30"/>
                      </a:cubicBezTo>
                      <a:cubicBezTo>
                        <a:pt x="167" y="29"/>
                        <a:pt x="167" y="28"/>
                        <a:pt x="166" y="28"/>
                      </a:cubicBezTo>
                      <a:cubicBezTo>
                        <a:pt x="166" y="28"/>
                        <a:pt x="166" y="27"/>
                        <a:pt x="166" y="27"/>
                      </a:cubicBezTo>
                      <a:cubicBezTo>
                        <a:pt x="166" y="27"/>
                        <a:pt x="166" y="26"/>
                        <a:pt x="166" y="26"/>
                      </a:cubicBezTo>
                      <a:cubicBezTo>
                        <a:pt x="166" y="26"/>
                        <a:pt x="166" y="26"/>
                        <a:pt x="166" y="26"/>
                      </a:cubicBezTo>
                      <a:cubicBezTo>
                        <a:pt x="166" y="25"/>
                        <a:pt x="166" y="25"/>
                        <a:pt x="166" y="25"/>
                      </a:cubicBezTo>
                      <a:cubicBezTo>
                        <a:pt x="164" y="24"/>
                        <a:pt x="162" y="18"/>
                        <a:pt x="159" y="8"/>
                      </a:cubicBezTo>
                      <a:cubicBezTo>
                        <a:pt x="159" y="6"/>
                        <a:pt x="159" y="4"/>
                        <a:pt x="158" y="3"/>
                      </a:cubicBezTo>
                      <a:cubicBezTo>
                        <a:pt x="158" y="3"/>
                        <a:pt x="158" y="3"/>
                        <a:pt x="158" y="3"/>
                      </a:cubicBezTo>
                      <a:cubicBezTo>
                        <a:pt x="158" y="3"/>
                        <a:pt x="158" y="3"/>
                        <a:pt x="158" y="3"/>
                      </a:cubicBezTo>
                      <a:cubicBezTo>
                        <a:pt x="157" y="3"/>
                        <a:pt x="155" y="3"/>
                        <a:pt x="154" y="3"/>
                      </a:cubicBezTo>
                      <a:cubicBezTo>
                        <a:pt x="149" y="3"/>
                        <a:pt x="146" y="2"/>
                        <a:pt x="145" y="0"/>
                      </a:cubicBezTo>
                      <a:cubicBezTo>
                        <a:pt x="145" y="0"/>
                        <a:pt x="142" y="0"/>
                        <a:pt x="141" y="0"/>
                      </a:cubicBezTo>
                      <a:cubicBezTo>
                        <a:pt x="139" y="0"/>
                        <a:pt x="138" y="0"/>
                        <a:pt x="137" y="0"/>
                      </a:cubicBezTo>
                      <a:cubicBezTo>
                        <a:pt x="137" y="0"/>
                        <a:pt x="137" y="0"/>
                        <a:pt x="137" y="0"/>
                      </a:cubicBezTo>
                      <a:cubicBezTo>
                        <a:pt x="137" y="0"/>
                        <a:pt x="136" y="0"/>
                        <a:pt x="136" y="0"/>
                      </a:cubicBezTo>
                      <a:cubicBezTo>
                        <a:pt x="136" y="1"/>
                        <a:pt x="136" y="1"/>
                        <a:pt x="136" y="1"/>
                      </a:cubicBezTo>
                      <a:cubicBezTo>
                        <a:pt x="136" y="1"/>
                        <a:pt x="136" y="2"/>
                        <a:pt x="135" y="2"/>
                      </a:cubicBezTo>
                      <a:cubicBezTo>
                        <a:pt x="135" y="2"/>
                        <a:pt x="135" y="2"/>
                        <a:pt x="135" y="2"/>
                      </a:cubicBezTo>
                      <a:cubicBezTo>
                        <a:pt x="135" y="3"/>
                        <a:pt x="135" y="3"/>
                        <a:pt x="134" y="3"/>
                      </a:cubicBezTo>
                      <a:cubicBezTo>
                        <a:pt x="134" y="3"/>
                        <a:pt x="134" y="3"/>
                        <a:pt x="134" y="3"/>
                      </a:cubicBezTo>
                      <a:cubicBezTo>
                        <a:pt x="134" y="4"/>
                        <a:pt x="134" y="4"/>
                        <a:pt x="134" y="4"/>
                      </a:cubicBezTo>
                      <a:cubicBezTo>
                        <a:pt x="132" y="6"/>
                        <a:pt x="131" y="6"/>
                        <a:pt x="129" y="6"/>
                      </a:cubicBezTo>
                      <a:cubicBezTo>
                        <a:pt x="127" y="7"/>
                        <a:pt x="127" y="7"/>
                        <a:pt x="127" y="7"/>
                      </a:cubicBezTo>
                      <a:cubicBezTo>
                        <a:pt x="126" y="12"/>
                        <a:pt x="120" y="16"/>
                        <a:pt x="116" y="16"/>
                      </a:cubicBezTo>
                      <a:cubicBezTo>
                        <a:pt x="115" y="16"/>
                        <a:pt x="113" y="19"/>
                        <a:pt x="113" y="21"/>
                      </a:cubicBezTo>
                      <a:cubicBezTo>
                        <a:pt x="113" y="26"/>
                        <a:pt x="107" y="30"/>
                        <a:pt x="102" y="30"/>
                      </a:cubicBezTo>
                      <a:cubicBezTo>
                        <a:pt x="100" y="30"/>
                        <a:pt x="100" y="30"/>
                        <a:pt x="100" y="33"/>
                      </a:cubicBezTo>
                      <a:cubicBezTo>
                        <a:pt x="100" y="34"/>
                        <a:pt x="100" y="36"/>
                        <a:pt x="99" y="37"/>
                      </a:cubicBezTo>
                      <a:cubicBezTo>
                        <a:pt x="98" y="43"/>
                        <a:pt x="94" y="44"/>
                        <a:pt x="87" y="44"/>
                      </a:cubicBezTo>
                      <a:cubicBezTo>
                        <a:pt x="80" y="44"/>
                        <a:pt x="78" y="43"/>
                        <a:pt x="74" y="40"/>
                      </a:cubicBezTo>
                      <a:cubicBezTo>
                        <a:pt x="72" y="39"/>
                        <a:pt x="72" y="39"/>
                        <a:pt x="72" y="39"/>
                      </a:cubicBezTo>
                      <a:cubicBezTo>
                        <a:pt x="71" y="38"/>
                        <a:pt x="71" y="38"/>
                        <a:pt x="70" y="38"/>
                      </a:cubicBezTo>
                      <a:cubicBezTo>
                        <a:pt x="69" y="38"/>
                        <a:pt x="68" y="41"/>
                        <a:pt x="68" y="43"/>
                      </a:cubicBezTo>
                      <a:cubicBezTo>
                        <a:pt x="67" y="46"/>
                        <a:pt x="64" y="49"/>
                        <a:pt x="60" y="53"/>
                      </a:cubicBezTo>
                      <a:cubicBezTo>
                        <a:pt x="59" y="54"/>
                        <a:pt x="58" y="55"/>
                        <a:pt x="57" y="56"/>
                      </a:cubicBezTo>
                      <a:cubicBezTo>
                        <a:pt x="56" y="58"/>
                        <a:pt x="54" y="58"/>
                        <a:pt x="51" y="58"/>
                      </a:cubicBezTo>
                      <a:cubicBezTo>
                        <a:pt x="50" y="58"/>
                        <a:pt x="48" y="58"/>
                        <a:pt x="47" y="58"/>
                      </a:cubicBezTo>
                      <a:cubicBezTo>
                        <a:pt x="44" y="57"/>
                        <a:pt x="42" y="58"/>
                        <a:pt x="41" y="56"/>
                      </a:cubicBezTo>
                      <a:cubicBezTo>
                        <a:pt x="40" y="55"/>
                        <a:pt x="40" y="53"/>
                        <a:pt x="40" y="52"/>
                      </a:cubicBezTo>
                      <a:cubicBezTo>
                        <a:pt x="40" y="51"/>
                        <a:pt x="40" y="51"/>
                        <a:pt x="40" y="51"/>
                      </a:cubicBezTo>
                      <a:cubicBezTo>
                        <a:pt x="40" y="48"/>
                        <a:pt x="42" y="48"/>
                        <a:pt x="42" y="47"/>
                      </a:cubicBezTo>
                      <a:cubicBezTo>
                        <a:pt x="43" y="46"/>
                        <a:pt x="42" y="43"/>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8" y="36"/>
                        <a:pt x="38" y="35"/>
                        <a:pt x="38" y="35"/>
                      </a:cubicBezTo>
                      <a:cubicBezTo>
                        <a:pt x="38" y="35"/>
                        <a:pt x="38" y="35"/>
                        <a:pt x="38" y="35"/>
                      </a:cubicBezTo>
                      <a:cubicBezTo>
                        <a:pt x="38" y="35"/>
                        <a:pt x="38" y="35"/>
                        <a:pt x="38" y="35"/>
                      </a:cubicBezTo>
                      <a:cubicBezTo>
                        <a:pt x="37" y="35"/>
                        <a:pt x="37" y="35"/>
                        <a:pt x="37" y="35"/>
                      </a:cubicBezTo>
                      <a:cubicBezTo>
                        <a:pt x="37" y="73"/>
                        <a:pt x="37" y="73"/>
                        <a:pt x="37" y="73"/>
                      </a:cubicBezTo>
                      <a:cubicBezTo>
                        <a:pt x="37" y="76"/>
                        <a:pt x="34" y="78"/>
                        <a:pt x="32" y="80"/>
                      </a:cubicBezTo>
                      <a:cubicBezTo>
                        <a:pt x="31" y="80"/>
                        <a:pt x="30" y="81"/>
                        <a:pt x="30" y="81"/>
                      </a:cubicBezTo>
                      <a:cubicBezTo>
                        <a:pt x="29" y="83"/>
                        <a:pt x="26" y="83"/>
                        <a:pt x="24" y="83"/>
                      </a:cubicBezTo>
                      <a:cubicBezTo>
                        <a:pt x="23" y="83"/>
                        <a:pt x="21" y="83"/>
                        <a:pt x="19" y="83"/>
                      </a:cubicBezTo>
                      <a:cubicBezTo>
                        <a:pt x="17" y="83"/>
                        <a:pt x="15" y="83"/>
                        <a:pt x="14" y="83"/>
                      </a:cubicBezTo>
                      <a:cubicBezTo>
                        <a:pt x="9" y="83"/>
                        <a:pt x="8" y="79"/>
                        <a:pt x="7" y="77"/>
                      </a:cubicBezTo>
                      <a:cubicBezTo>
                        <a:pt x="7" y="76"/>
                        <a:pt x="7" y="75"/>
                        <a:pt x="6" y="74"/>
                      </a:cubicBezTo>
                      <a:cubicBezTo>
                        <a:pt x="6" y="73"/>
                        <a:pt x="4" y="74"/>
                        <a:pt x="4" y="75"/>
                      </a:cubicBezTo>
                      <a:cubicBezTo>
                        <a:pt x="3" y="76"/>
                        <a:pt x="3" y="76"/>
                        <a:pt x="3" y="76"/>
                      </a:cubicBezTo>
                      <a:cubicBezTo>
                        <a:pt x="3" y="76"/>
                        <a:pt x="3" y="77"/>
                        <a:pt x="3" y="77"/>
                      </a:cubicBezTo>
                      <a:cubicBezTo>
                        <a:pt x="3" y="78"/>
                        <a:pt x="3" y="78"/>
                        <a:pt x="3" y="78"/>
                      </a:cubicBezTo>
                      <a:cubicBezTo>
                        <a:pt x="3" y="78"/>
                        <a:pt x="2" y="78"/>
                        <a:pt x="2" y="79"/>
                      </a:cubicBezTo>
                      <a:cubicBezTo>
                        <a:pt x="2" y="79"/>
                        <a:pt x="2" y="79"/>
                        <a:pt x="2" y="79"/>
                      </a:cubicBezTo>
                      <a:cubicBezTo>
                        <a:pt x="2" y="79"/>
                        <a:pt x="2" y="79"/>
                        <a:pt x="2" y="79"/>
                      </a:cubicBezTo>
                      <a:cubicBezTo>
                        <a:pt x="1" y="79"/>
                        <a:pt x="1" y="79"/>
                        <a:pt x="1" y="79"/>
                      </a:cubicBezTo>
                      <a:cubicBezTo>
                        <a:pt x="1" y="79"/>
                        <a:pt x="0" y="79"/>
                        <a:pt x="0" y="79"/>
                      </a:cubicBezTo>
                      <a:cubicBezTo>
                        <a:pt x="0" y="79"/>
                        <a:pt x="0" y="79"/>
                        <a:pt x="0" y="79"/>
                      </a:cubicBezTo>
                      <a:cubicBezTo>
                        <a:pt x="3" y="84"/>
                        <a:pt x="6" y="90"/>
                        <a:pt x="7" y="95"/>
                      </a:cubicBezTo>
                      <a:cubicBezTo>
                        <a:pt x="8" y="99"/>
                        <a:pt x="11" y="104"/>
                        <a:pt x="14" y="108"/>
                      </a:cubicBezTo>
                      <a:cubicBezTo>
                        <a:pt x="15" y="112"/>
                        <a:pt x="17" y="114"/>
                        <a:pt x="18" y="117"/>
                      </a:cubicBezTo>
                      <a:cubicBezTo>
                        <a:pt x="18" y="118"/>
                        <a:pt x="18" y="118"/>
                        <a:pt x="18" y="118"/>
                      </a:cubicBezTo>
                      <a:cubicBezTo>
                        <a:pt x="20" y="122"/>
                        <a:pt x="21" y="126"/>
                        <a:pt x="19" y="128"/>
                      </a:cubicBezTo>
                      <a:cubicBezTo>
                        <a:pt x="19" y="129"/>
                        <a:pt x="18" y="130"/>
                        <a:pt x="16" y="130"/>
                      </a:cubicBezTo>
                      <a:cubicBezTo>
                        <a:pt x="16" y="130"/>
                        <a:pt x="15" y="130"/>
                        <a:pt x="15" y="130"/>
                      </a:cubicBezTo>
                      <a:cubicBezTo>
                        <a:pt x="15" y="130"/>
                        <a:pt x="15" y="131"/>
                        <a:pt x="18" y="136"/>
                      </a:cubicBezTo>
                      <a:cubicBezTo>
                        <a:pt x="20" y="139"/>
                        <a:pt x="20" y="142"/>
                        <a:pt x="20" y="144"/>
                      </a:cubicBezTo>
                      <a:cubicBezTo>
                        <a:pt x="20" y="144"/>
                        <a:pt x="20" y="145"/>
                        <a:pt x="20" y="145"/>
                      </a:cubicBezTo>
                      <a:cubicBezTo>
                        <a:pt x="23" y="145"/>
                        <a:pt x="23" y="146"/>
                        <a:pt x="24" y="147"/>
                      </a:cubicBezTo>
                      <a:cubicBezTo>
                        <a:pt x="24" y="147"/>
                        <a:pt x="24" y="147"/>
                        <a:pt x="24" y="148"/>
                      </a:cubicBezTo>
                      <a:cubicBezTo>
                        <a:pt x="28" y="148"/>
                        <a:pt x="30" y="151"/>
                        <a:pt x="32" y="153"/>
                      </a:cubicBezTo>
                      <a:cubicBezTo>
                        <a:pt x="32" y="154"/>
                        <a:pt x="33" y="154"/>
                        <a:pt x="34" y="154"/>
                      </a:cubicBezTo>
                      <a:cubicBezTo>
                        <a:pt x="34" y="154"/>
                        <a:pt x="35" y="154"/>
                        <a:pt x="36" y="153"/>
                      </a:cubicBezTo>
                      <a:cubicBezTo>
                        <a:pt x="38" y="150"/>
                        <a:pt x="43" y="148"/>
                        <a:pt x="51" y="148"/>
                      </a:cubicBezTo>
                      <a:cubicBezTo>
                        <a:pt x="54" y="148"/>
                        <a:pt x="54" y="148"/>
                        <a:pt x="56" y="147"/>
                      </a:cubicBezTo>
                      <a:cubicBezTo>
                        <a:pt x="57" y="146"/>
                        <a:pt x="58" y="145"/>
                        <a:pt x="61" y="144"/>
                      </a:cubicBezTo>
                      <a:cubicBezTo>
                        <a:pt x="67" y="143"/>
                        <a:pt x="74" y="142"/>
                        <a:pt x="79" y="144"/>
                      </a:cubicBezTo>
                      <a:cubicBezTo>
                        <a:pt x="83" y="145"/>
                        <a:pt x="86" y="145"/>
                        <a:pt x="88" y="143"/>
                      </a:cubicBezTo>
                      <a:cubicBezTo>
                        <a:pt x="90" y="142"/>
                        <a:pt x="92" y="142"/>
                        <a:pt x="94" y="143"/>
                      </a:cubicBezTo>
                      <a:cubicBezTo>
                        <a:pt x="94" y="143"/>
                        <a:pt x="94" y="143"/>
                        <a:pt x="95" y="143"/>
                      </a:cubicBezTo>
                      <a:cubicBezTo>
                        <a:pt x="95" y="138"/>
                        <a:pt x="101" y="138"/>
                        <a:pt x="103" y="138"/>
                      </a:cubicBezTo>
                      <a:cubicBezTo>
                        <a:pt x="106" y="138"/>
                        <a:pt x="106" y="138"/>
                        <a:pt x="106" y="138"/>
                      </a:cubicBezTo>
                      <a:cubicBezTo>
                        <a:pt x="109" y="138"/>
                        <a:pt x="119" y="132"/>
                        <a:pt x="128" y="124"/>
                      </a:cubicBezTo>
                      <a:cubicBezTo>
                        <a:pt x="136" y="116"/>
                        <a:pt x="150" y="99"/>
                        <a:pt x="154" y="92"/>
                      </a:cubicBezTo>
                      <a:cubicBezTo>
                        <a:pt x="159" y="84"/>
                        <a:pt x="166" y="78"/>
                        <a:pt x="170" y="74"/>
                      </a:cubicBezTo>
                      <a:cubicBezTo>
                        <a:pt x="171" y="73"/>
                        <a:pt x="171" y="73"/>
                        <a:pt x="171" y="73"/>
                      </a:cubicBezTo>
                      <a:cubicBezTo>
                        <a:pt x="172" y="72"/>
                        <a:pt x="174" y="67"/>
                        <a:pt x="175" y="58"/>
                      </a:cubicBezTo>
                      <a:cubicBezTo>
                        <a:pt x="175" y="58"/>
                        <a:pt x="175" y="58"/>
                        <a:pt x="175" y="58"/>
                      </a:cubicBezTo>
                      <a:cubicBezTo>
                        <a:pt x="175" y="58"/>
                        <a:pt x="175" y="58"/>
                        <a:pt x="174" y="58"/>
                      </a:cubicBezTo>
                      <a:cubicBezTo>
                        <a:pt x="174" y="58"/>
                        <a:pt x="174" y="58"/>
                        <a:pt x="174" y="58"/>
                      </a:cubicBezTo>
                      <a:cubicBezTo>
                        <a:pt x="173" y="58"/>
                        <a:pt x="173" y="58"/>
                        <a:pt x="173" y="58"/>
                      </a:cubicBezTo>
                      <a:cubicBezTo>
                        <a:pt x="173" y="58"/>
                        <a:pt x="172" y="58"/>
                        <a:pt x="172" y="58"/>
                      </a:cubicBezTo>
                      <a:cubicBezTo>
                        <a:pt x="172" y="58"/>
                        <a:pt x="172" y="58"/>
                        <a:pt x="172" y="58"/>
                      </a:cubicBezTo>
                      <a:cubicBezTo>
                        <a:pt x="171" y="58"/>
                        <a:pt x="171" y="58"/>
                        <a:pt x="171" y="58"/>
                      </a:cubicBezTo>
                      <a:cubicBezTo>
                        <a:pt x="171" y="58"/>
                        <a:pt x="171" y="58"/>
                        <a:pt x="171" y="58"/>
                      </a:cubicBezTo>
                      <a:cubicBezTo>
                        <a:pt x="171" y="58"/>
                        <a:pt x="170" y="58"/>
                        <a:pt x="170" y="59"/>
                      </a:cubicBezTo>
                      <a:cubicBezTo>
                        <a:pt x="170" y="59"/>
                        <a:pt x="169" y="59"/>
                        <a:pt x="169" y="59"/>
                      </a:cubicBezTo>
                      <a:cubicBezTo>
                        <a:pt x="169" y="59"/>
                        <a:pt x="169" y="59"/>
                        <a:pt x="169" y="59"/>
                      </a:cubicBezTo>
                      <a:cubicBezTo>
                        <a:pt x="169" y="59"/>
                        <a:pt x="169" y="60"/>
                        <a:pt x="169" y="60"/>
                      </a:cubicBezTo>
                      <a:cubicBezTo>
                        <a:pt x="169" y="60"/>
                        <a:pt x="169" y="61"/>
                        <a:pt x="168" y="61"/>
                      </a:cubicBezTo>
                      <a:close/>
                      <a:moveTo>
                        <a:pt x="138" y="91"/>
                      </a:moveTo>
                      <a:cubicBezTo>
                        <a:pt x="137" y="92"/>
                        <a:pt x="136" y="93"/>
                        <a:pt x="136" y="94"/>
                      </a:cubicBezTo>
                      <a:cubicBezTo>
                        <a:pt x="136" y="94"/>
                        <a:pt x="136" y="95"/>
                        <a:pt x="136" y="95"/>
                      </a:cubicBezTo>
                      <a:cubicBezTo>
                        <a:pt x="136" y="95"/>
                        <a:pt x="136" y="95"/>
                        <a:pt x="136" y="95"/>
                      </a:cubicBezTo>
                      <a:cubicBezTo>
                        <a:pt x="136" y="96"/>
                        <a:pt x="135" y="96"/>
                        <a:pt x="135" y="96"/>
                      </a:cubicBezTo>
                      <a:cubicBezTo>
                        <a:pt x="135" y="96"/>
                        <a:pt x="135" y="97"/>
                        <a:pt x="135" y="97"/>
                      </a:cubicBezTo>
                      <a:cubicBezTo>
                        <a:pt x="135" y="97"/>
                        <a:pt x="135" y="97"/>
                        <a:pt x="135" y="97"/>
                      </a:cubicBezTo>
                      <a:cubicBezTo>
                        <a:pt x="135" y="97"/>
                        <a:pt x="135" y="97"/>
                        <a:pt x="135" y="97"/>
                      </a:cubicBezTo>
                      <a:cubicBezTo>
                        <a:pt x="133" y="97"/>
                        <a:pt x="132" y="97"/>
                        <a:pt x="131" y="97"/>
                      </a:cubicBezTo>
                      <a:cubicBezTo>
                        <a:pt x="130" y="97"/>
                        <a:pt x="129" y="97"/>
                        <a:pt x="129" y="97"/>
                      </a:cubicBezTo>
                      <a:cubicBezTo>
                        <a:pt x="128" y="99"/>
                        <a:pt x="127" y="102"/>
                        <a:pt x="126" y="102"/>
                      </a:cubicBezTo>
                      <a:cubicBezTo>
                        <a:pt x="126" y="103"/>
                        <a:pt x="126" y="103"/>
                        <a:pt x="126" y="103"/>
                      </a:cubicBezTo>
                      <a:cubicBezTo>
                        <a:pt x="126" y="104"/>
                        <a:pt x="126" y="104"/>
                        <a:pt x="126" y="104"/>
                      </a:cubicBezTo>
                      <a:cubicBezTo>
                        <a:pt x="119" y="103"/>
                        <a:pt x="119" y="103"/>
                        <a:pt x="119" y="103"/>
                      </a:cubicBezTo>
                      <a:cubicBezTo>
                        <a:pt x="111" y="92"/>
                        <a:pt x="111" y="92"/>
                        <a:pt x="111" y="92"/>
                      </a:cubicBezTo>
                      <a:cubicBezTo>
                        <a:pt x="111" y="91"/>
                        <a:pt x="111" y="91"/>
                        <a:pt x="111" y="91"/>
                      </a:cubicBezTo>
                      <a:cubicBezTo>
                        <a:pt x="113" y="89"/>
                        <a:pt x="117" y="83"/>
                        <a:pt x="118" y="81"/>
                      </a:cubicBezTo>
                      <a:cubicBezTo>
                        <a:pt x="119" y="78"/>
                        <a:pt x="126" y="74"/>
                        <a:pt x="129" y="74"/>
                      </a:cubicBezTo>
                      <a:cubicBezTo>
                        <a:pt x="132" y="74"/>
                        <a:pt x="133" y="76"/>
                        <a:pt x="133" y="76"/>
                      </a:cubicBezTo>
                      <a:cubicBezTo>
                        <a:pt x="133" y="77"/>
                        <a:pt x="135" y="78"/>
                        <a:pt x="136" y="79"/>
                      </a:cubicBezTo>
                      <a:cubicBezTo>
                        <a:pt x="138" y="82"/>
                        <a:pt x="140" y="83"/>
                        <a:pt x="140" y="86"/>
                      </a:cubicBezTo>
                      <a:cubicBezTo>
                        <a:pt x="140" y="88"/>
                        <a:pt x="139" y="90"/>
                        <a:pt x="138"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9" name="Freeform 1253"/>
                <p:cNvSpPr>
                  <a:spLocks/>
                </p:cNvSpPr>
                <p:nvPr/>
              </p:nvSpPr>
              <p:spPr bwMode="auto">
                <a:xfrm>
                  <a:off x="1848" y="3289"/>
                  <a:ext cx="1" cy="1"/>
                </a:xfrm>
                <a:custGeom>
                  <a:avLst/>
                  <a:gdLst>
                    <a:gd name="T0" fmla="*/ 2 w 2"/>
                    <a:gd name="T1" fmla="*/ 1 h 2"/>
                    <a:gd name="T2" fmla="*/ 2 w 2"/>
                    <a:gd name="T3" fmla="*/ 0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2" y="0"/>
                        <a:pt x="2" y="0"/>
                      </a:cubicBezTo>
                      <a:cubicBezTo>
                        <a:pt x="1" y="0"/>
                        <a:pt x="0" y="1"/>
                        <a:pt x="0" y="2"/>
                      </a:cubicBezTo>
                      <a:cubicBezTo>
                        <a:pt x="0" y="1"/>
                        <a:pt x="2"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0" name="Freeform 1254"/>
                <p:cNvSpPr>
                  <a:spLocks/>
                </p:cNvSpPr>
                <p:nvPr/>
              </p:nvSpPr>
              <p:spPr bwMode="auto">
                <a:xfrm>
                  <a:off x="1847" y="329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1" name="Freeform 1255"/>
                <p:cNvSpPr>
                  <a:spLocks/>
                </p:cNvSpPr>
                <p:nvPr/>
              </p:nvSpPr>
              <p:spPr bwMode="auto">
                <a:xfrm>
                  <a:off x="1846" y="329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2" name="Freeform 1256"/>
                <p:cNvSpPr>
                  <a:spLocks/>
                </p:cNvSpPr>
                <p:nvPr/>
              </p:nvSpPr>
              <p:spPr bwMode="auto">
                <a:xfrm>
                  <a:off x="1844" y="329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3" name="Freeform 1257"/>
                <p:cNvSpPr>
                  <a:spLocks/>
                </p:cNvSpPr>
                <p:nvPr/>
              </p:nvSpPr>
              <p:spPr bwMode="auto">
                <a:xfrm>
                  <a:off x="1995" y="322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4" name="Freeform 1258"/>
                <p:cNvSpPr>
                  <a:spLocks/>
                </p:cNvSpPr>
                <p:nvPr/>
              </p:nvSpPr>
              <p:spPr bwMode="auto">
                <a:xfrm>
                  <a:off x="1975" y="3219"/>
                  <a:ext cx="20" cy="3"/>
                </a:xfrm>
                <a:custGeom>
                  <a:avLst/>
                  <a:gdLst>
                    <a:gd name="T0" fmla="*/ 8 w 21"/>
                    <a:gd name="T1" fmla="*/ 0 h 3"/>
                    <a:gd name="T2" fmla="*/ 4 w 21"/>
                    <a:gd name="T3" fmla="*/ 0 h 3"/>
                    <a:gd name="T4" fmla="*/ 0 w 21"/>
                    <a:gd name="T5" fmla="*/ 0 h 3"/>
                    <a:gd name="T6" fmla="*/ 4 w 21"/>
                    <a:gd name="T7" fmla="*/ 0 h 3"/>
                    <a:gd name="T8" fmla="*/ 8 w 21"/>
                    <a:gd name="T9" fmla="*/ 0 h 3"/>
                    <a:gd name="T10" fmla="*/ 17 w 21"/>
                    <a:gd name="T11" fmla="*/ 3 h 3"/>
                    <a:gd name="T12" fmla="*/ 21 w 21"/>
                    <a:gd name="T13" fmla="*/ 3 h 3"/>
                    <a:gd name="T14" fmla="*/ 17 w 21"/>
                    <a:gd name="T15" fmla="*/ 3 h 3"/>
                    <a:gd name="T16" fmla="*/ 8 w 2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
                      <a:moveTo>
                        <a:pt x="8" y="0"/>
                      </a:moveTo>
                      <a:cubicBezTo>
                        <a:pt x="8" y="0"/>
                        <a:pt x="5" y="0"/>
                        <a:pt x="4" y="0"/>
                      </a:cubicBezTo>
                      <a:cubicBezTo>
                        <a:pt x="2" y="0"/>
                        <a:pt x="1" y="0"/>
                        <a:pt x="0" y="0"/>
                      </a:cubicBezTo>
                      <a:cubicBezTo>
                        <a:pt x="1" y="0"/>
                        <a:pt x="2" y="0"/>
                        <a:pt x="4" y="0"/>
                      </a:cubicBezTo>
                      <a:cubicBezTo>
                        <a:pt x="5" y="0"/>
                        <a:pt x="8" y="0"/>
                        <a:pt x="8" y="0"/>
                      </a:cubicBezTo>
                      <a:cubicBezTo>
                        <a:pt x="9" y="2"/>
                        <a:pt x="12" y="3"/>
                        <a:pt x="17" y="3"/>
                      </a:cubicBezTo>
                      <a:cubicBezTo>
                        <a:pt x="18" y="3"/>
                        <a:pt x="20" y="3"/>
                        <a:pt x="21" y="3"/>
                      </a:cubicBezTo>
                      <a:cubicBezTo>
                        <a:pt x="20" y="3"/>
                        <a:pt x="18" y="3"/>
                        <a:pt x="17" y="3"/>
                      </a:cubicBezTo>
                      <a:cubicBezTo>
                        <a:pt x="12" y="3"/>
                        <a:pt x="9" y="2"/>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5" name="Freeform 1259"/>
                <p:cNvSpPr>
                  <a:spLocks/>
                </p:cNvSpPr>
                <p:nvPr/>
              </p:nvSpPr>
              <p:spPr bwMode="auto">
                <a:xfrm>
                  <a:off x="1973" y="32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6" name="Freeform 1260"/>
                <p:cNvSpPr>
                  <a:spLocks/>
                </p:cNvSpPr>
                <p:nvPr/>
              </p:nvSpPr>
              <p:spPr bwMode="auto">
                <a:xfrm>
                  <a:off x="1880" y="3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7" name="Freeform 1261"/>
                <p:cNvSpPr>
                  <a:spLocks/>
                </p:cNvSpPr>
                <p:nvPr/>
              </p:nvSpPr>
              <p:spPr bwMode="auto">
                <a:xfrm>
                  <a:off x="1974" y="321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8" name="Freeform 1262"/>
                <p:cNvSpPr>
                  <a:spLocks/>
                </p:cNvSpPr>
                <p:nvPr/>
              </p:nvSpPr>
              <p:spPr bwMode="auto">
                <a:xfrm>
                  <a:off x="1879" y="325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9" name="Freeform 1263"/>
                <p:cNvSpPr>
                  <a:spLocks/>
                </p:cNvSpPr>
                <p:nvPr/>
              </p:nvSpPr>
              <p:spPr bwMode="auto">
                <a:xfrm>
                  <a:off x="1972" y="32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0" name="Freeform 1264"/>
                <p:cNvSpPr>
                  <a:spLocks/>
                </p:cNvSpPr>
                <p:nvPr/>
              </p:nvSpPr>
              <p:spPr bwMode="auto">
                <a:xfrm>
                  <a:off x="1881" y="32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1" name="Freeform 1265"/>
                <p:cNvSpPr>
                  <a:spLocks/>
                </p:cNvSpPr>
                <p:nvPr/>
              </p:nvSpPr>
              <p:spPr bwMode="auto">
                <a:xfrm>
                  <a:off x="1881" y="32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2" name="Freeform 1266"/>
                <p:cNvSpPr>
                  <a:spLocks/>
                </p:cNvSpPr>
                <p:nvPr/>
              </p:nvSpPr>
              <p:spPr bwMode="auto">
                <a:xfrm>
                  <a:off x="2001" y="3278"/>
                  <a:ext cx="1"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1"/>
                        <a:pt x="2" y="0"/>
                      </a:cubicBezTo>
                      <a:cubicBezTo>
                        <a:pt x="2"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3" name="Freeform 1267"/>
                <p:cNvSpPr>
                  <a:spLocks/>
                </p:cNvSpPr>
                <p:nvPr/>
              </p:nvSpPr>
              <p:spPr bwMode="auto">
                <a:xfrm>
                  <a:off x="2004" y="327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4" name="Freeform 1268"/>
                <p:cNvSpPr>
                  <a:spLocks/>
                </p:cNvSpPr>
                <p:nvPr/>
              </p:nvSpPr>
              <p:spPr bwMode="auto">
                <a:xfrm>
                  <a:off x="2003" y="32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5" name="Freeform 1269"/>
                <p:cNvSpPr>
                  <a:spLocks/>
                </p:cNvSpPr>
                <p:nvPr/>
              </p:nvSpPr>
              <p:spPr bwMode="auto">
                <a:xfrm>
                  <a:off x="1998" y="3279"/>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2" y="0"/>
                        <a:pt x="1" y="0"/>
                        <a:pt x="0" y="0"/>
                      </a:cubicBezTo>
                      <a:cubicBezTo>
                        <a:pt x="0"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6" name="Freeform 1270"/>
                <p:cNvSpPr>
                  <a:spLocks/>
                </p:cNvSpPr>
                <p:nvPr/>
              </p:nvSpPr>
              <p:spPr bwMode="auto">
                <a:xfrm>
                  <a:off x="2000" y="32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7" name="Freeform 1271"/>
                <p:cNvSpPr>
                  <a:spLocks/>
                </p:cNvSpPr>
                <p:nvPr/>
              </p:nvSpPr>
              <p:spPr bwMode="auto">
                <a:xfrm>
                  <a:off x="1969" y="3312"/>
                  <a:ext cx="4" cy="0"/>
                </a:xfrm>
                <a:custGeom>
                  <a:avLst/>
                  <a:gdLst>
                    <a:gd name="T0" fmla="*/ 0 w 4"/>
                    <a:gd name="T1" fmla="*/ 4 w 4"/>
                    <a:gd name="T2" fmla="*/ 2 w 4"/>
                    <a:gd name="T3" fmla="*/ 0 w 4"/>
                  </a:gdLst>
                  <a:ahLst/>
                  <a:cxnLst>
                    <a:cxn ang="0">
                      <a:pos x="T0" y="0"/>
                    </a:cxn>
                    <a:cxn ang="0">
                      <a:pos x="T1" y="0"/>
                    </a:cxn>
                    <a:cxn ang="0">
                      <a:pos x="T2" y="0"/>
                    </a:cxn>
                    <a:cxn ang="0">
                      <a:pos x="T3" y="0"/>
                    </a:cxn>
                  </a:cxnLst>
                  <a:rect l="0" t="0" r="r" b="b"/>
                  <a:pathLst>
                    <a:path w="4">
                      <a:moveTo>
                        <a:pt x="0" y="0"/>
                      </a:moveTo>
                      <a:cubicBezTo>
                        <a:pt x="1" y="0"/>
                        <a:pt x="2" y="0"/>
                        <a:pt x="4" y="0"/>
                      </a:cubicBezTo>
                      <a:cubicBezTo>
                        <a:pt x="3" y="0"/>
                        <a:pt x="3"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8" name="Freeform 1272"/>
                <p:cNvSpPr>
                  <a:spLocks/>
                </p:cNvSpPr>
                <p:nvPr/>
              </p:nvSpPr>
              <p:spPr bwMode="auto">
                <a:xfrm>
                  <a:off x="1958" y="3317"/>
                  <a:ext cx="6" cy="1"/>
                </a:xfrm>
                <a:custGeom>
                  <a:avLst/>
                  <a:gdLst>
                    <a:gd name="T0" fmla="*/ 0 w 6"/>
                    <a:gd name="T1" fmla="*/ 0 h 1"/>
                    <a:gd name="T2" fmla="*/ 6 w 6"/>
                    <a:gd name="T3" fmla="*/ 1 h 1"/>
                    <a:gd name="T4" fmla="*/ 6 w 6"/>
                    <a:gd name="T5" fmla="*/ 0 h 1"/>
                    <a:gd name="T6" fmla="*/ 6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lnTo>
                        <a:pt x="6" y="1"/>
                      </a:lnTo>
                      <a:lnTo>
                        <a:pt x="6" y="0"/>
                      </a:lnTo>
                      <a:lnTo>
                        <a:pt x="6"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9" name="Freeform 1273"/>
                <p:cNvSpPr>
                  <a:spLocks/>
                </p:cNvSpPr>
                <p:nvPr/>
              </p:nvSpPr>
              <p:spPr bwMode="auto">
                <a:xfrm>
                  <a:off x="1974" y="33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0" name="Freeform 1274"/>
                <p:cNvSpPr>
                  <a:spLocks/>
                </p:cNvSpPr>
                <p:nvPr/>
              </p:nvSpPr>
              <p:spPr bwMode="auto">
                <a:xfrm>
                  <a:off x="1973" y="3311"/>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1" name="Freeform 1275"/>
                <p:cNvSpPr>
                  <a:spLocks/>
                </p:cNvSpPr>
                <p:nvPr/>
              </p:nvSpPr>
              <p:spPr bwMode="auto">
                <a:xfrm>
                  <a:off x="1797" y="3040"/>
                  <a:ext cx="121" cy="128"/>
                </a:xfrm>
                <a:custGeom>
                  <a:avLst/>
                  <a:gdLst>
                    <a:gd name="T0" fmla="*/ 106 w 127"/>
                    <a:gd name="T1" fmla="*/ 77 h 134"/>
                    <a:gd name="T2" fmla="*/ 125 w 127"/>
                    <a:gd name="T3" fmla="*/ 76 h 134"/>
                    <a:gd name="T4" fmla="*/ 127 w 127"/>
                    <a:gd name="T5" fmla="*/ 56 h 134"/>
                    <a:gd name="T6" fmla="*/ 116 w 127"/>
                    <a:gd name="T7" fmla="*/ 57 h 134"/>
                    <a:gd name="T8" fmla="*/ 111 w 127"/>
                    <a:gd name="T9" fmla="*/ 60 h 134"/>
                    <a:gd name="T10" fmla="*/ 108 w 127"/>
                    <a:gd name="T11" fmla="*/ 49 h 134"/>
                    <a:gd name="T12" fmla="*/ 104 w 127"/>
                    <a:gd name="T13" fmla="*/ 41 h 134"/>
                    <a:gd name="T14" fmla="*/ 105 w 127"/>
                    <a:gd name="T15" fmla="*/ 25 h 134"/>
                    <a:gd name="T16" fmla="*/ 102 w 127"/>
                    <a:gd name="T17" fmla="*/ 15 h 134"/>
                    <a:gd name="T18" fmla="*/ 97 w 127"/>
                    <a:gd name="T19" fmla="*/ 15 h 134"/>
                    <a:gd name="T20" fmla="*/ 86 w 127"/>
                    <a:gd name="T21" fmla="*/ 12 h 134"/>
                    <a:gd name="T22" fmla="*/ 82 w 127"/>
                    <a:gd name="T23" fmla="*/ 17 h 134"/>
                    <a:gd name="T24" fmla="*/ 77 w 127"/>
                    <a:gd name="T25" fmla="*/ 23 h 134"/>
                    <a:gd name="T26" fmla="*/ 65 w 127"/>
                    <a:gd name="T27" fmla="*/ 25 h 134"/>
                    <a:gd name="T28" fmla="*/ 51 w 127"/>
                    <a:gd name="T29" fmla="*/ 13 h 134"/>
                    <a:gd name="T30" fmla="*/ 48 w 127"/>
                    <a:gd name="T31" fmla="*/ 0 h 134"/>
                    <a:gd name="T32" fmla="*/ 13 w 127"/>
                    <a:gd name="T33" fmla="*/ 0 h 134"/>
                    <a:gd name="T34" fmla="*/ 12 w 127"/>
                    <a:gd name="T35" fmla="*/ 0 h 134"/>
                    <a:gd name="T36" fmla="*/ 11 w 127"/>
                    <a:gd name="T37" fmla="*/ 0 h 134"/>
                    <a:gd name="T38" fmla="*/ 10 w 127"/>
                    <a:gd name="T39" fmla="*/ 1 h 134"/>
                    <a:gd name="T40" fmla="*/ 8 w 127"/>
                    <a:gd name="T41" fmla="*/ 2 h 134"/>
                    <a:gd name="T42" fmla="*/ 18 w 127"/>
                    <a:gd name="T43" fmla="*/ 24 h 134"/>
                    <a:gd name="T44" fmla="*/ 16 w 127"/>
                    <a:gd name="T45" fmla="*/ 37 h 134"/>
                    <a:gd name="T46" fmla="*/ 23 w 127"/>
                    <a:gd name="T47" fmla="*/ 60 h 134"/>
                    <a:gd name="T48" fmla="*/ 15 w 127"/>
                    <a:gd name="T49" fmla="*/ 78 h 134"/>
                    <a:gd name="T50" fmla="*/ 3 w 127"/>
                    <a:gd name="T51" fmla="*/ 110 h 134"/>
                    <a:gd name="T52" fmla="*/ 0 w 127"/>
                    <a:gd name="T53" fmla="*/ 127 h 134"/>
                    <a:gd name="T54" fmla="*/ 1 w 127"/>
                    <a:gd name="T55" fmla="*/ 126 h 134"/>
                    <a:gd name="T56" fmla="*/ 2 w 127"/>
                    <a:gd name="T57" fmla="*/ 125 h 134"/>
                    <a:gd name="T58" fmla="*/ 3 w 127"/>
                    <a:gd name="T59" fmla="*/ 124 h 134"/>
                    <a:gd name="T60" fmla="*/ 9 w 127"/>
                    <a:gd name="T61" fmla="*/ 127 h 134"/>
                    <a:gd name="T62" fmla="*/ 9 w 127"/>
                    <a:gd name="T63" fmla="*/ 127 h 134"/>
                    <a:gd name="T64" fmla="*/ 31 w 127"/>
                    <a:gd name="T65" fmla="*/ 130 h 134"/>
                    <a:gd name="T66" fmla="*/ 75 w 127"/>
                    <a:gd name="T67" fmla="*/ 134 h 134"/>
                    <a:gd name="T68" fmla="*/ 99 w 127"/>
                    <a:gd name="T69" fmla="*/ 134 h 134"/>
                    <a:gd name="T70" fmla="*/ 115 w 127"/>
                    <a:gd name="T71" fmla="*/ 133 h 134"/>
                    <a:gd name="T72" fmla="*/ 104 w 127"/>
                    <a:gd name="T73"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4">
                      <a:moveTo>
                        <a:pt x="104" y="117"/>
                      </a:moveTo>
                      <a:cubicBezTo>
                        <a:pt x="106" y="77"/>
                        <a:pt x="106" y="77"/>
                        <a:pt x="106" y="77"/>
                      </a:cubicBezTo>
                      <a:cubicBezTo>
                        <a:pt x="123" y="77"/>
                        <a:pt x="123" y="77"/>
                        <a:pt x="123" y="77"/>
                      </a:cubicBezTo>
                      <a:cubicBezTo>
                        <a:pt x="125" y="76"/>
                        <a:pt x="125" y="76"/>
                        <a:pt x="125" y="76"/>
                      </a:cubicBezTo>
                      <a:cubicBezTo>
                        <a:pt x="127" y="56"/>
                        <a:pt x="127" y="56"/>
                        <a:pt x="127" y="56"/>
                      </a:cubicBezTo>
                      <a:cubicBezTo>
                        <a:pt x="127" y="56"/>
                        <a:pt x="127" y="56"/>
                        <a:pt x="127" y="56"/>
                      </a:cubicBezTo>
                      <a:cubicBezTo>
                        <a:pt x="124" y="57"/>
                        <a:pt x="121" y="57"/>
                        <a:pt x="118" y="57"/>
                      </a:cubicBezTo>
                      <a:cubicBezTo>
                        <a:pt x="118" y="57"/>
                        <a:pt x="117" y="57"/>
                        <a:pt x="116" y="57"/>
                      </a:cubicBezTo>
                      <a:cubicBezTo>
                        <a:pt x="115" y="57"/>
                        <a:pt x="115" y="57"/>
                        <a:pt x="114" y="58"/>
                      </a:cubicBezTo>
                      <a:cubicBezTo>
                        <a:pt x="113" y="59"/>
                        <a:pt x="112" y="60"/>
                        <a:pt x="111" y="60"/>
                      </a:cubicBezTo>
                      <a:cubicBezTo>
                        <a:pt x="110" y="60"/>
                        <a:pt x="110" y="60"/>
                        <a:pt x="110" y="60"/>
                      </a:cubicBezTo>
                      <a:cubicBezTo>
                        <a:pt x="106" y="59"/>
                        <a:pt x="107" y="53"/>
                        <a:pt x="108" y="49"/>
                      </a:cubicBezTo>
                      <a:cubicBezTo>
                        <a:pt x="108" y="49"/>
                        <a:pt x="108" y="49"/>
                        <a:pt x="108" y="49"/>
                      </a:cubicBezTo>
                      <a:cubicBezTo>
                        <a:pt x="109" y="47"/>
                        <a:pt x="106" y="44"/>
                        <a:pt x="104" y="41"/>
                      </a:cubicBezTo>
                      <a:cubicBezTo>
                        <a:pt x="101" y="40"/>
                        <a:pt x="102" y="35"/>
                        <a:pt x="104" y="30"/>
                      </a:cubicBezTo>
                      <a:cubicBezTo>
                        <a:pt x="104" y="28"/>
                        <a:pt x="105" y="26"/>
                        <a:pt x="105" y="25"/>
                      </a:cubicBezTo>
                      <a:cubicBezTo>
                        <a:pt x="103" y="23"/>
                        <a:pt x="102" y="18"/>
                        <a:pt x="102" y="15"/>
                      </a:cubicBezTo>
                      <a:cubicBezTo>
                        <a:pt x="102" y="15"/>
                        <a:pt x="102" y="15"/>
                        <a:pt x="102" y="15"/>
                      </a:cubicBezTo>
                      <a:cubicBezTo>
                        <a:pt x="102" y="15"/>
                        <a:pt x="102" y="15"/>
                        <a:pt x="101" y="15"/>
                      </a:cubicBezTo>
                      <a:cubicBezTo>
                        <a:pt x="100" y="15"/>
                        <a:pt x="99" y="15"/>
                        <a:pt x="97" y="15"/>
                      </a:cubicBezTo>
                      <a:cubicBezTo>
                        <a:pt x="93" y="15"/>
                        <a:pt x="91" y="14"/>
                        <a:pt x="90" y="13"/>
                      </a:cubicBezTo>
                      <a:cubicBezTo>
                        <a:pt x="89" y="12"/>
                        <a:pt x="88" y="12"/>
                        <a:pt x="86" y="12"/>
                      </a:cubicBezTo>
                      <a:cubicBezTo>
                        <a:pt x="85" y="12"/>
                        <a:pt x="84" y="12"/>
                        <a:pt x="83" y="13"/>
                      </a:cubicBezTo>
                      <a:cubicBezTo>
                        <a:pt x="83" y="13"/>
                        <a:pt x="82" y="16"/>
                        <a:pt x="82" y="17"/>
                      </a:cubicBezTo>
                      <a:cubicBezTo>
                        <a:pt x="81" y="20"/>
                        <a:pt x="81" y="23"/>
                        <a:pt x="78" y="23"/>
                      </a:cubicBezTo>
                      <a:cubicBezTo>
                        <a:pt x="77" y="23"/>
                        <a:pt x="77" y="23"/>
                        <a:pt x="77" y="23"/>
                      </a:cubicBezTo>
                      <a:cubicBezTo>
                        <a:pt x="77" y="23"/>
                        <a:pt x="77" y="23"/>
                        <a:pt x="76" y="23"/>
                      </a:cubicBezTo>
                      <a:cubicBezTo>
                        <a:pt x="74" y="23"/>
                        <a:pt x="69" y="24"/>
                        <a:pt x="65" y="25"/>
                      </a:cubicBezTo>
                      <a:cubicBezTo>
                        <a:pt x="59" y="27"/>
                        <a:pt x="56" y="22"/>
                        <a:pt x="54" y="17"/>
                      </a:cubicBezTo>
                      <a:cubicBezTo>
                        <a:pt x="53" y="14"/>
                        <a:pt x="52" y="14"/>
                        <a:pt x="51" y="13"/>
                      </a:cubicBezTo>
                      <a:cubicBezTo>
                        <a:pt x="49" y="12"/>
                        <a:pt x="48" y="10"/>
                        <a:pt x="49" y="7"/>
                      </a:cubicBezTo>
                      <a:cubicBezTo>
                        <a:pt x="50" y="4"/>
                        <a:pt x="48" y="1"/>
                        <a:pt x="48" y="0"/>
                      </a:cubicBezTo>
                      <a:cubicBezTo>
                        <a:pt x="44" y="0"/>
                        <a:pt x="32" y="0"/>
                        <a:pt x="23" y="0"/>
                      </a:cubicBezTo>
                      <a:cubicBezTo>
                        <a:pt x="15" y="0"/>
                        <a:pt x="13" y="0"/>
                        <a:pt x="13" y="0"/>
                      </a:cubicBezTo>
                      <a:cubicBezTo>
                        <a:pt x="13" y="0"/>
                        <a:pt x="13" y="0"/>
                        <a:pt x="12" y="0"/>
                      </a:cubicBezTo>
                      <a:cubicBezTo>
                        <a:pt x="12" y="0"/>
                        <a:pt x="12" y="0"/>
                        <a:pt x="12" y="0"/>
                      </a:cubicBezTo>
                      <a:cubicBezTo>
                        <a:pt x="12" y="0"/>
                        <a:pt x="12" y="0"/>
                        <a:pt x="12" y="0"/>
                      </a:cubicBezTo>
                      <a:cubicBezTo>
                        <a:pt x="12" y="0"/>
                        <a:pt x="12" y="0"/>
                        <a:pt x="11" y="0"/>
                      </a:cubicBezTo>
                      <a:cubicBezTo>
                        <a:pt x="11" y="1"/>
                        <a:pt x="11" y="1"/>
                        <a:pt x="10" y="1"/>
                      </a:cubicBezTo>
                      <a:cubicBezTo>
                        <a:pt x="10" y="1"/>
                        <a:pt x="10" y="1"/>
                        <a:pt x="10" y="1"/>
                      </a:cubicBezTo>
                      <a:cubicBezTo>
                        <a:pt x="10" y="1"/>
                        <a:pt x="9" y="2"/>
                        <a:pt x="8" y="2"/>
                      </a:cubicBezTo>
                      <a:cubicBezTo>
                        <a:pt x="8" y="2"/>
                        <a:pt x="8" y="2"/>
                        <a:pt x="8" y="2"/>
                      </a:cubicBezTo>
                      <a:cubicBezTo>
                        <a:pt x="10" y="9"/>
                        <a:pt x="15" y="19"/>
                        <a:pt x="17" y="23"/>
                      </a:cubicBezTo>
                      <a:cubicBezTo>
                        <a:pt x="18" y="24"/>
                        <a:pt x="18" y="24"/>
                        <a:pt x="18" y="24"/>
                      </a:cubicBezTo>
                      <a:cubicBezTo>
                        <a:pt x="19" y="26"/>
                        <a:pt x="18" y="29"/>
                        <a:pt x="17" y="31"/>
                      </a:cubicBezTo>
                      <a:cubicBezTo>
                        <a:pt x="17" y="32"/>
                        <a:pt x="16" y="34"/>
                        <a:pt x="16" y="37"/>
                      </a:cubicBezTo>
                      <a:cubicBezTo>
                        <a:pt x="16" y="39"/>
                        <a:pt x="18" y="44"/>
                        <a:pt x="19" y="48"/>
                      </a:cubicBezTo>
                      <a:cubicBezTo>
                        <a:pt x="21" y="52"/>
                        <a:pt x="23" y="56"/>
                        <a:pt x="23" y="60"/>
                      </a:cubicBezTo>
                      <a:cubicBezTo>
                        <a:pt x="24" y="68"/>
                        <a:pt x="19" y="72"/>
                        <a:pt x="16" y="77"/>
                      </a:cubicBezTo>
                      <a:cubicBezTo>
                        <a:pt x="15" y="78"/>
                        <a:pt x="15" y="78"/>
                        <a:pt x="15" y="78"/>
                      </a:cubicBezTo>
                      <a:cubicBezTo>
                        <a:pt x="11" y="83"/>
                        <a:pt x="7" y="93"/>
                        <a:pt x="7" y="98"/>
                      </a:cubicBezTo>
                      <a:cubicBezTo>
                        <a:pt x="7" y="103"/>
                        <a:pt x="5" y="107"/>
                        <a:pt x="3" y="110"/>
                      </a:cubicBezTo>
                      <a:cubicBezTo>
                        <a:pt x="2" y="111"/>
                        <a:pt x="1" y="113"/>
                        <a:pt x="1" y="114"/>
                      </a:cubicBezTo>
                      <a:cubicBezTo>
                        <a:pt x="1" y="117"/>
                        <a:pt x="1" y="123"/>
                        <a:pt x="0" y="127"/>
                      </a:cubicBezTo>
                      <a:cubicBezTo>
                        <a:pt x="0" y="127"/>
                        <a:pt x="0" y="127"/>
                        <a:pt x="0" y="126"/>
                      </a:cubicBezTo>
                      <a:cubicBezTo>
                        <a:pt x="0" y="126"/>
                        <a:pt x="1" y="126"/>
                        <a:pt x="1" y="126"/>
                      </a:cubicBezTo>
                      <a:cubicBezTo>
                        <a:pt x="1" y="126"/>
                        <a:pt x="1" y="126"/>
                        <a:pt x="1" y="125"/>
                      </a:cubicBezTo>
                      <a:cubicBezTo>
                        <a:pt x="2" y="125"/>
                        <a:pt x="2" y="125"/>
                        <a:pt x="2" y="125"/>
                      </a:cubicBezTo>
                      <a:cubicBezTo>
                        <a:pt x="2" y="125"/>
                        <a:pt x="2" y="125"/>
                        <a:pt x="3" y="125"/>
                      </a:cubicBezTo>
                      <a:cubicBezTo>
                        <a:pt x="3" y="125"/>
                        <a:pt x="3" y="124"/>
                        <a:pt x="3" y="124"/>
                      </a:cubicBezTo>
                      <a:cubicBezTo>
                        <a:pt x="4" y="124"/>
                        <a:pt x="4" y="124"/>
                        <a:pt x="5" y="124"/>
                      </a:cubicBezTo>
                      <a:cubicBezTo>
                        <a:pt x="7" y="124"/>
                        <a:pt x="8" y="126"/>
                        <a:pt x="9" y="127"/>
                      </a:cubicBezTo>
                      <a:cubicBezTo>
                        <a:pt x="9" y="127"/>
                        <a:pt x="9" y="127"/>
                        <a:pt x="9" y="127"/>
                      </a:cubicBezTo>
                      <a:cubicBezTo>
                        <a:pt x="9" y="127"/>
                        <a:pt x="9" y="127"/>
                        <a:pt x="9" y="127"/>
                      </a:cubicBezTo>
                      <a:cubicBezTo>
                        <a:pt x="14" y="124"/>
                        <a:pt x="18" y="125"/>
                        <a:pt x="22" y="127"/>
                      </a:cubicBezTo>
                      <a:cubicBezTo>
                        <a:pt x="25" y="129"/>
                        <a:pt x="28" y="130"/>
                        <a:pt x="31" y="130"/>
                      </a:cubicBezTo>
                      <a:cubicBezTo>
                        <a:pt x="71" y="130"/>
                        <a:pt x="71" y="130"/>
                        <a:pt x="71" y="130"/>
                      </a:cubicBezTo>
                      <a:cubicBezTo>
                        <a:pt x="75" y="134"/>
                        <a:pt x="75" y="134"/>
                        <a:pt x="75" y="134"/>
                      </a:cubicBezTo>
                      <a:cubicBezTo>
                        <a:pt x="77" y="133"/>
                        <a:pt x="85" y="133"/>
                        <a:pt x="91" y="133"/>
                      </a:cubicBezTo>
                      <a:cubicBezTo>
                        <a:pt x="97" y="133"/>
                        <a:pt x="99" y="133"/>
                        <a:pt x="99" y="134"/>
                      </a:cubicBezTo>
                      <a:cubicBezTo>
                        <a:pt x="100" y="134"/>
                        <a:pt x="101" y="134"/>
                        <a:pt x="103" y="134"/>
                      </a:cubicBezTo>
                      <a:cubicBezTo>
                        <a:pt x="108" y="134"/>
                        <a:pt x="113" y="133"/>
                        <a:pt x="115" y="133"/>
                      </a:cubicBezTo>
                      <a:cubicBezTo>
                        <a:pt x="116" y="133"/>
                        <a:pt x="116" y="133"/>
                        <a:pt x="116" y="133"/>
                      </a:cubicBezTo>
                      <a:lnTo>
                        <a:pt x="10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2" name="Freeform 1276"/>
                <p:cNvSpPr>
                  <a:spLocks/>
                </p:cNvSpPr>
                <p:nvPr/>
              </p:nvSpPr>
              <p:spPr bwMode="auto">
                <a:xfrm>
                  <a:off x="1800" y="31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3" name="Freeform 1277"/>
                <p:cNvSpPr>
                  <a:spLocks/>
                </p:cNvSpPr>
                <p:nvPr/>
              </p:nvSpPr>
              <p:spPr bwMode="auto">
                <a:xfrm>
                  <a:off x="1798" y="31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4" name="Freeform 1278"/>
                <p:cNvSpPr>
                  <a:spLocks/>
                </p:cNvSpPr>
                <p:nvPr/>
              </p:nvSpPr>
              <p:spPr bwMode="auto">
                <a:xfrm>
                  <a:off x="1802" y="3158"/>
                  <a:ext cx="3" cy="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2" y="0"/>
                        <a:pt x="3" y="2"/>
                        <a:pt x="4" y="3"/>
                      </a:cubicBezTo>
                      <a:cubicBezTo>
                        <a:pt x="3" y="2"/>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5" name="Freeform 1279"/>
                <p:cNvSpPr>
                  <a:spLocks/>
                </p:cNvSpPr>
                <p:nvPr/>
              </p:nvSpPr>
              <p:spPr bwMode="auto">
                <a:xfrm>
                  <a:off x="1797" y="316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6" name="Freeform 1280"/>
                <p:cNvSpPr>
                  <a:spLocks/>
                </p:cNvSpPr>
                <p:nvPr/>
              </p:nvSpPr>
              <p:spPr bwMode="auto">
                <a:xfrm>
                  <a:off x="1900" y="3065"/>
                  <a:ext cx="121" cy="104"/>
                </a:xfrm>
                <a:custGeom>
                  <a:avLst/>
                  <a:gdLst>
                    <a:gd name="T0" fmla="*/ 17 w 126"/>
                    <a:gd name="T1" fmla="*/ 105 h 109"/>
                    <a:gd name="T2" fmla="*/ 22 w 126"/>
                    <a:gd name="T3" fmla="*/ 104 h 109"/>
                    <a:gd name="T4" fmla="*/ 25 w 126"/>
                    <a:gd name="T5" fmla="*/ 104 h 109"/>
                    <a:gd name="T6" fmla="*/ 28 w 126"/>
                    <a:gd name="T7" fmla="*/ 104 h 109"/>
                    <a:gd name="T8" fmla="*/ 34 w 126"/>
                    <a:gd name="T9" fmla="*/ 107 h 109"/>
                    <a:gd name="T10" fmla="*/ 36 w 126"/>
                    <a:gd name="T11" fmla="*/ 107 h 109"/>
                    <a:gd name="T12" fmla="*/ 38 w 126"/>
                    <a:gd name="T13" fmla="*/ 107 h 109"/>
                    <a:gd name="T14" fmla="*/ 51 w 126"/>
                    <a:gd name="T15" fmla="*/ 109 h 109"/>
                    <a:gd name="T16" fmla="*/ 64 w 126"/>
                    <a:gd name="T17" fmla="*/ 96 h 109"/>
                    <a:gd name="T18" fmla="*/ 81 w 126"/>
                    <a:gd name="T19" fmla="*/ 83 h 109"/>
                    <a:gd name="T20" fmla="*/ 88 w 126"/>
                    <a:gd name="T21" fmla="*/ 74 h 109"/>
                    <a:gd name="T22" fmla="*/ 117 w 126"/>
                    <a:gd name="T23" fmla="*/ 63 h 109"/>
                    <a:gd name="T24" fmla="*/ 117 w 126"/>
                    <a:gd name="T25" fmla="*/ 62 h 109"/>
                    <a:gd name="T26" fmla="*/ 116 w 126"/>
                    <a:gd name="T27" fmla="*/ 60 h 109"/>
                    <a:gd name="T28" fmla="*/ 117 w 126"/>
                    <a:gd name="T29" fmla="*/ 58 h 109"/>
                    <a:gd name="T30" fmla="*/ 122 w 126"/>
                    <a:gd name="T31" fmla="*/ 27 h 109"/>
                    <a:gd name="T32" fmla="*/ 125 w 126"/>
                    <a:gd name="T33" fmla="*/ 22 h 109"/>
                    <a:gd name="T34" fmla="*/ 124 w 126"/>
                    <a:gd name="T35" fmla="*/ 19 h 109"/>
                    <a:gd name="T36" fmla="*/ 121 w 126"/>
                    <a:gd name="T37" fmla="*/ 14 h 109"/>
                    <a:gd name="T38" fmla="*/ 108 w 126"/>
                    <a:gd name="T39" fmla="*/ 9 h 109"/>
                    <a:gd name="T40" fmla="*/ 98 w 126"/>
                    <a:gd name="T41" fmla="*/ 5 h 109"/>
                    <a:gd name="T42" fmla="*/ 97 w 126"/>
                    <a:gd name="T43" fmla="*/ 4 h 109"/>
                    <a:gd name="T44" fmla="*/ 95 w 126"/>
                    <a:gd name="T45" fmla="*/ 4 h 109"/>
                    <a:gd name="T46" fmla="*/ 94 w 126"/>
                    <a:gd name="T47" fmla="*/ 3 h 109"/>
                    <a:gd name="T48" fmla="*/ 91 w 126"/>
                    <a:gd name="T49" fmla="*/ 1 h 109"/>
                    <a:gd name="T50" fmla="*/ 90 w 126"/>
                    <a:gd name="T51" fmla="*/ 0 h 109"/>
                    <a:gd name="T52" fmla="*/ 86 w 126"/>
                    <a:gd name="T53" fmla="*/ 2 h 109"/>
                    <a:gd name="T54" fmla="*/ 82 w 126"/>
                    <a:gd name="T55" fmla="*/ 2 h 109"/>
                    <a:gd name="T56" fmla="*/ 76 w 126"/>
                    <a:gd name="T57" fmla="*/ 3 h 109"/>
                    <a:gd name="T58" fmla="*/ 74 w 126"/>
                    <a:gd name="T59" fmla="*/ 22 h 109"/>
                    <a:gd name="T60" fmla="*/ 71 w 126"/>
                    <a:gd name="T61" fmla="*/ 35 h 109"/>
                    <a:gd name="T62" fmla="*/ 81 w 126"/>
                    <a:gd name="T63" fmla="*/ 42 h 109"/>
                    <a:gd name="T64" fmla="*/ 85 w 126"/>
                    <a:gd name="T65" fmla="*/ 58 h 109"/>
                    <a:gd name="T66" fmla="*/ 74 w 126"/>
                    <a:gd name="T67" fmla="*/ 57 h 109"/>
                    <a:gd name="T68" fmla="*/ 55 w 126"/>
                    <a:gd name="T69" fmla="*/ 39 h 109"/>
                    <a:gd name="T70" fmla="*/ 42 w 126"/>
                    <a:gd name="T71" fmla="*/ 42 h 109"/>
                    <a:gd name="T72" fmla="*/ 32 w 126"/>
                    <a:gd name="T73" fmla="*/ 34 h 109"/>
                    <a:gd name="T74" fmla="*/ 25 w 126"/>
                    <a:gd name="T75" fmla="*/ 35 h 109"/>
                    <a:gd name="T76" fmla="*/ 24 w 126"/>
                    <a:gd name="T77" fmla="*/ 35 h 109"/>
                    <a:gd name="T78" fmla="*/ 23 w 126"/>
                    <a:gd name="T79" fmla="*/ 33 h 109"/>
                    <a:gd name="T80" fmla="*/ 17 w 126"/>
                    <a:gd name="T81" fmla="*/ 55 h 109"/>
                    <a:gd name="T82" fmla="*/ 12 w 126"/>
                    <a:gd name="T83"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09">
                      <a:moveTo>
                        <a:pt x="14" y="105"/>
                      </a:moveTo>
                      <a:cubicBezTo>
                        <a:pt x="15" y="105"/>
                        <a:pt x="15" y="105"/>
                        <a:pt x="16" y="105"/>
                      </a:cubicBezTo>
                      <a:cubicBezTo>
                        <a:pt x="16" y="105"/>
                        <a:pt x="17" y="105"/>
                        <a:pt x="17" y="105"/>
                      </a:cubicBezTo>
                      <a:cubicBezTo>
                        <a:pt x="18" y="105"/>
                        <a:pt x="18" y="105"/>
                        <a:pt x="19" y="105"/>
                      </a:cubicBezTo>
                      <a:cubicBezTo>
                        <a:pt x="19" y="104"/>
                        <a:pt x="19" y="104"/>
                        <a:pt x="20" y="104"/>
                      </a:cubicBezTo>
                      <a:cubicBezTo>
                        <a:pt x="20" y="104"/>
                        <a:pt x="21" y="104"/>
                        <a:pt x="22" y="104"/>
                      </a:cubicBezTo>
                      <a:cubicBezTo>
                        <a:pt x="22" y="104"/>
                        <a:pt x="22" y="104"/>
                        <a:pt x="23" y="104"/>
                      </a:cubicBezTo>
                      <a:cubicBezTo>
                        <a:pt x="23" y="104"/>
                        <a:pt x="24" y="104"/>
                        <a:pt x="25" y="104"/>
                      </a:cubicBezTo>
                      <a:cubicBezTo>
                        <a:pt x="25" y="104"/>
                        <a:pt x="25" y="104"/>
                        <a:pt x="25" y="104"/>
                      </a:cubicBezTo>
                      <a:cubicBezTo>
                        <a:pt x="26" y="104"/>
                        <a:pt x="27" y="104"/>
                        <a:pt x="28" y="104"/>
                      </a:cubicBezTo>
                      <a:cubicBezTo>
                        <a:pt x="28" y="104"/>
                        <a:pt x="28" y="104"/>
                        <a:pt x="28" y="104"/>
                      </a:cubicBezTo>
                      <a:cubicBezTo>
                        <a:pt x="28" y="104"/>
                        <a:pt x="28" y="104"/>
                        <a:pt x="28" y="104"/>
                      </a:cubicBezTo>
                      <a:cubicBezTo>
                        <a:pt x="29" y="104"/>
                        <a:pt x="32" y="104"/>
                        <a:pt x="33" y="105"/>
                      </a:cubicBezTo>
                      <a:cubicBezTo>
                        <a:pt x="33" y="106"/>
                        <a:pt x="34" y="106"/>
                        <a:pt x="34" y="107"/>
                      </a:cubicBezTo>
                      <a:cubicBezTo>
                        <a:pt x="34" y="107"/>
                        <a:pt x="34" y="107"/>
                        <a:pt x="34" y="107"/>
                      </a:cubicBezTo>
                      <a:cubicBezTo>
                        <a:pt x="34" y="107"/>
                        <a:pt x="34" y="107"/>
                        <a:pt x="34" y="107"/>
                      </a:cubicBezTo>
                      <a:cubicBezTo>
                        <a:pt x="34" y="107"/>
                        <a:pt x="34" y="107"/>
                        <a:pt x="34" y="107"/>
                      </a:cubicBezTo>
                      <a:cubicBezTo>
                        <a:pt x="35" y="107"/>
                        <a:pt x="35" y="107"/>
                        <a:pt x="36" y="107"/>
                      </a:cubicBezTo>
                      <a:cubicBezTo>
                        <a:pt x="36" y="107"/>
                        <a:pt x="36" y="107"/>
                        <a:pt x="36" y="107"/>
                      </a:cubicBezTo>
                      <a:cubicBezTo>
                        <a:pt x="37" y="107"/>
                        <a:pt x="37" y="107"/>
                        <a:pt x="38" y="107"/>
                      </a:cubicBezTo>
                      <a:cubicBezTo>
                        <a:pt x="38" y="107"/>
                        <a:pt x="38" y="107"/>
                        <a:pt x="38" y="107"/>
                      </a:cubicBezTo>
                      <a:cubicBezTo>
                        <a:pt x="38" y="107"/>
                        <a:pt x="38" y="107"/>
                        <a:pt x="39" y="107"/>
                      </a:cubicBezTo>
                      <a:cubicBezTo>
                        <a:pt x="40" y="107"/>
                        <a:pt x="41" y="107"/>
                        <a:pt x="43" y="108"/>
                      </a:cubicBezTo>
                      <a:cubicBezTo>
                        <a:pt x="45" y="108"/>
                        <a:pt x="49" y="109"/>
                        <a:pt x="51" y="109"/>
                      </a:cubicBezTo>
                      <a:cubicBezTo>
                        <a:pt x="52" y="109"/>
                        <a:pt x="52" y="109"/>
                        <a:pt x="52" y="109"/>
                      </a:cubicBezTo>
                      <a:cubicBezTo>
                        <a:pt x="53" y="109"/>
                        <a:pt x="54" y="106"/>
                        <a:pt x="55" y="105"/>
                      </a:cubicBezTo>
                      <a:cubicBezTo>
                        <a:pt x="58" y="101"/>
                        <a:pt x="61" y="97"/>
                        <a:pt x="64" y="96"/>
                      </a:cubicBezTo>
                      <a:cubicBezTo>
                        <a:pt x="68" y="95"/>
                        <a:pt x="72" y="91"/>
                        <a:pt x="73" y="90"/>
                      </a:cubicBezTo>
                      <a:cubicBezTo>
                        <a:pt x="73" y="87"/>
                        <a:pt x="74" y="84"/>
                        <a:pt x="81" y="83"/>
                      </a:cubicBezTo>
                      <a:cubicBezTo>
                        <a:pt x="81" y="83"/>
                        <a:pt x="81" y="83"/>
                        <a:pt x="81" y="83"/>
                      </a:cubicBezTo>
                      <a:cubicBezTo>
                        <a:pt x="89" y="82"/>
                        <a:pt x="89" y="82"/>
                        <a:pt x="89" y="82"/>
                      </a:cubicBezTo>
                      <a:cubicBezTo>
                        <a:pt x="87" y="75"/>
                        <a:pt x="87" y="75"/>
                        <a:pt x="87" y="75"/>
                      </a:cubicBezTo>
                      <a:cubicBezTo>
                        <a:pt x="88" y="74"/>
                        <a:pt x="88" y="74"/>
                        <a:pt x="88" y="74"/>
                      </a:cubicBezTo>
                      <a:cubicBezTo>
                        <a:pt x="89" y="74"/>
                        <a:pt x="90" y="73"/>
                        <a:pt x="92" y="73"/>
                      </a:cubicBezTo>
                      <a:cubicBezTo>
                        <a:pt x="105" y="68"/>
                        <a:pt x="112" y="65"/>
                        <a:pt x="116" y="64"/>
                      </a:cubicBezTo>
                      <a:cubicBezTo>
                        <a:pt x="116" y="64"/>
                        <a:pt x="117" y="64"/>
                        <a:pt x="117" y="63"/>
                      </a:cubicBezTo>
                      <a:cubicBezTo>
                        <a:pt x="117" y="63"/>
                        <a:pt x="117" y="63"/>
                        <a:pt x="117" y="63"/>
                      </a:cubicBezTo>
                      <a:cubicBezTo>
                        <a:pt x="117" y="63"/>
                        <a:pt x="117" y="63"/>
                        <a:pt x="117" y="62"/>
                      </a:cubicBezTo>
                      <a:cubicBezTo>
                        <a:pt x="117" y="62"/>
                        <a:pt x="117" y="62"/>
                        <a:pt x="117" y="62"/>
                      </a:cubicBezTo>
                      <a:cubicBezTo>
                        <a:pt x="116" y="61"/>
                        <a:pt x="116" y="61"/>
                        <a:pt x="116" y="61"/>
                      </a:cubicBezTo>
                      <a:cubicBezTo>
                        <a:pt x="116" y="61"/>
                        <a:pt x="116" y="61"/>
                        <a:pt x="116" y="60"/>
                      </a:cubicBezTo>
                      <a:cubicBezTo>
                        <a:pt x="116" y="60"/>
                        <a:pt x="116" y="60"/>
                        <a:pt x="116" y="60"/>
                      </a:cubicBezTo>
                      <a:cubicBezTo>
                        <a:pt x="116" y="60"/>
                        <a:pt x="116" y="60"/>
                        <a:pt x="116" y="59"/>
                      </a:cubicBezTo>
                      <a:cubicBezTo>
                        <a:pt x="117" y="58"/>
                        <a:pt x="117" y="58"/>
                        <a:pt x="117" y="58"/>
                      </a:cubicBezTo>
                      <a:cubicBezTo>
                        <a:pt x="117" y="58"/>
                        <a:pt x="117" y="58"/>
                        <a:pt x="117" y="58"/>
                      </a:cubicBezTo>
                      <a:cubicBezTo>
                        <a:pt x="118" y="57"/>
                        <a:pt x="118" y="51"/>
                        <a:pt x="118" y="49"/>
                      </a:cubicBezTo>
                      <a:cubicBezTo>
                        <a:pt x="118" y="46"/>
                        <a:pt x="120" y="46"/>
                        <a:pt x="122" y="45"/>
                      </a:cubicBezTo>
                      <a:cubicBezTo>
                        <a:pt x="120" y="40"/>
                        <a:pt x="121" y="29"/>
                        <a:pt x="122" y="27"/>
                      </a:cubicBezTo>
                      <a:cubicBezTo>
                        <a:pt x="123" y="26"/>
                        <a:pt x="124" y="24"/>
                        <a:pt x="125" y="24"/>
                      </a:cubicBezTo>
                      <a:cubicBezTo>
                        <a:pt x="126" y="24"/>
                        <a:pt x="126" y="24"/>
                        <a:pt x="126" y="24"/>
                      </a:cubicBezTo>
                      <a:cubicBezTo>
                        <a:pt x="126" y="23"/>
                        <a:pt x="126" y="23"/>
                        <a:pt x="125" y="22"/>
                      </a:cubicBezTo>
                      <a:cubicBezTo>
                        <a:pt x="125" y="22"/>
                        <a:pt x="125" y="22"/>
                        <a:pt x="125" y="22"/>
                      </a:cubicBezTo>
                      <a:cubicBezTo>
                        <a:pt x="125" y="21"/>
                        <a:pt x="125" y="21"/>
                        <a:pt x="124" y="20"/>
                      </a:cubicBezTo>
                      <a:cubicBezTo>
                        <a:pt x="124" y="20"/>
                        <a:pt x="124" y="20"/>
                        <a:pt x="124" y="19"/>
                      </a:cubicBezTo>
                      <a:cubicBezTo>
                        <a:pt x="124" y="18"/>
                        <a:pt x="123" y="16"/>
                        <a:pt x="122" y="15"/>
                      </a:cubicBezTo>
                      <a:cubicBezTo>
                        <a:pt x="122" y="15"/>
                        <a:pt x="122" y="15"/>
                        <a:pt x="122" y="15"/>
                      </a:cubicBezTo>
                      <a:cubicBezTo>
                        <a:pt x="122" y="15"/>
                        <a:pt x="122" y="14"/>
                        <a:pt x="121" y="14"/>
                      </a:cubicBezTo>
                      <a:cubicBezTo>
                        <a:pt x="121" y="14"/>
                        <a:pt x="121" y="14"/>
                        <a:pt x="121" y="14"/>
                      </a:cubicBezTo>
                      <a:cubicBezTo>
                        <a:pt x="120" y="13"/>
                        <a:pt x="113" y="10"/>
                        <a:pt x="109" y="9"/>
                      </a:cubicBezTo>
                      <a:cubicBezTo>
                        <a:pt x="109" y="9"/>
                        <a:pt x="108" y="9"/>
                        <a:pt x="108" y="9"/>
                      </a:cubicBezTo>
                      <a:cubicBezTo>
                        <a:pt x="107" y="8"/>
                        <a:pt x="105" y="7"/>
                        <a:pt x="103" y="6"/>
                      </a:cubicBezTo>
                      <a:cubicBezTo>
                        <a:pt x="101" y="6"/>
                        <a:pt x="99" y="5"/>
                        <a:pt x="98" y="5"/>
                      </a:cubicBezTo>
                      <a:cubicBezTo>
                        <a:pt x="98" y="5"/>
                        <a:pt x="98" y="5"/>
                        <a:pt x="98" y="5"/>
                      </a:cubicBezTo>
                      <a:cubicBezTo>
                        <a:pt x="98" y="4"/>
                        <a:pt x="98" y="4"/>
                        <a:pt x="97" y="4"/>
                      </a:cubicBezTo>
                      <a:cubicBezTo>
                        <a:pt x="97" y="4"/>
                        <a:pt x="97" y="4"/>
                        <a:pt x="97" y="4"/>
                      </a:cubicBezTo>
                      <a:cubicBezTo>
                        <a:pt x="97" y="4"/>
                        <a:pt x="97" y="4"/>
                        <a:pt x="97" y="4"/>
                      </a:cubicBezTo>
                      <a:cubicBezTo>
                        <a:pt x="97" y="4"/>
                        <a:pt x="96" y="4"/>
                        <a:pt x="96" y="4"/>
                      </a:cubicBezTo>
                      <a:cubicBezTo>
                        <a:pt x="96" y="4"/>
                        <a:pt x="96" y="4"/>
                        <a:pt x="96" y="4"/>
                      </a:cubicBezTo>
                      <a:cubicBezTo>
                        <a:pt x="96" y="4"/>
                        <a:pt x="96" y="4"/>
                        <a:pt x="95" y="4"/>
                      </a:cubicBezTo>
                      <a:cubicBezTo>
                        <a:pt x="95" y="4"/>
                        <a:pt x="95" y="4"/>
                        <a:pt x="95" y="4"/>
                      </a:cubicBezTo>
                      <a:cubicBezTo>
                        <a:pt x="95" y="3"/>
                        <a:pt x="94" y="3"/>
                        <a:pt x="94" y="3"/>
                      </a:cubicBezTo>
                      <a:cubicBezTo>
                        <a:pt x="94" y="3"/>
                        <a:pt x="94" y="3"/>
                        <a:pt x="94" y="3"/>
                      </a:cubicBezTo>
                      <a:cubicBezTo>
                        <a:pt x="93" y="3"/>
                        <a:pt x="93" y="3"/>
                        <a:pt x="93" y="2"/>
                      </a:cubicBezTo>
                      <a:cubicBezTo>
                        <a:pt x="93" y="2"/>
                        <a:pt x="92" y="2"/>
                        <a:pt x="92" y="2"/>
                      </a:cubicBezTo>
                      <a:cubicBezTo>
                        <a:pt x="92" y="2"/>
                        <a:pt x="92" y="1"/>
                        <a:pt x="91" y="1"/>
                      </a:cubicBezTo>
                      <a:cubicBezTo>
                        <a:pt x="91" y="1"/>
                        <a:pt x="91" y="1"/>
                        <a:pt x="90" y="1"/>
                      </a:cubicBezTo>
                      <a:cubicBezTo>
                        <a:pt x="90" y="1"/>
                        <a:pt x="90" y="1"/>
                        <a:pt x="90" y="0"/>
                      </a:cubicBezTo>
                      <a:cubicBezTo>
                        <a:pt x="90" y="0"/>
                        <a:pt x="90" y="0"/>
                        <a:pt x="90" y="0"/>
                      </a:cubicBezTo>
                      <a:cubicBezTo>
                        <a:pt x="89" y="1"/>
                        <a:pt x="89" y="1"/>
                        <a:pt x="88" y="1"/>
                      </a:cubicBezTo>
                      <a:cubicBezTo>
                        <a:pt x="88" y="1"/>
                        <a:pt x="88" y="1"/>
                        <a:pt x="88" y="1"/>
                      </a:cubicBezTo>
                      <a:cubicBezTo>
                        <a:pt x="87" y="1"/>
                        <a:pt x="86" y="2"/>
                        <a:pt x="86" y="2"/>
                      </a:cubicBezTo>
                      <a:cubicBezTo>
                        <a:pt x="86" y="2"/>
                        <a:pt x="85" y="2"/>
                        <a:pt x="85" y="2"/>
                      </a:cubicBezTo>
                      <a:cubicBezTo>
                        <a:pt x="84" y="2"/>
                        <a:pt x="84" y="2"/>
                        <a:pt x="83" y="2"/>
                      </a:cubicBezTo>
                      <a:cubicBezTo>
                        <a:pt x="83" y="2"/>
                        <a:pt x="83" y="2"/>
                        <a:pt x="82" y="2"/>
                      </a:cubicBezTo>
                      <a:cubicBezTo>
                        <a:pt x="82" y="2"/>
                        <a:pt x="81" y="2"/>
                        <a:pt x="80" y="2"/>
                      </a:cubicBezTo>
                      <a:cubicBezTo>
                        <a:pt x="76" y="2"/>
                        <a:pt x="76" y="2"/>
                        <a:pt x="76" y="2"/>
                      </a:cubicBezTo>
                      <a:cubicBezTo>
                        <a:pt x="76" y="2"/>
                        <a:pt x="76" y="3"/>
                        <a:pt x="76" y="3"/>
                      </a:cubicBezTo>
                      <a:cubicBezTo>
                        <a:pt x="76" y="5"/>
                        <a:pt x="77" y="7"/>
                        <a:pt x="75" y="9"/>
                      </a:cubicBezTo>
                      <a:cubicBezTo>
                        <a:pt x="73" y="10"/>
                        <a:pt x="73" y="11"/>
                        <a:pt x="73" y="12"/>
                      </a:cubicBezTo>
                      <a:cubicBezTo>
                        <a:pt x="75" y="13"/>
                        <a:pt x="75" y="17"/>
                        <a:pt x="74" y="22"/>
                      </a:cubicBezTo>
                      <a:cubicBezTo>
                        <a:pt x="74" y="24"/>
                        <a:pt x="73" y="25"/>
                        <a:pt x="73" y="26"/>
                      </a:cubicBezTo>
                      <a:cubicBezTo>
                        <a:pt x="73" y="28"/>
                        <a:pt x="73" y="30"/>
                        <a:pt x="72" y="32"/>
                      </a:cubicBezTo>
                      <a:cubicBezTo>
                        <a:pt x="71" y="33"/>
                        <a:pt x="71" y="34"/>
                        <a:pt x="71" y="35"/>
                      </a:cubicBezTo>
                      <a:cubicBezTo>
                        <a:pt x="71" y="36"/>
                        <a:pt x="72" y="37"/>
                        <a:pt x="73" y="38"/>
                      </a:cubicBezTo>
                      <a:cubicBezTo>
                        <a:pt x="74" y="40"/>
                        <a:pt x="75" y="43"/>
                        <a:pt x="77" y="43"/>
                      </a:cubicBezTo>
                      <a:cubicBezTo>
                        <a:pt x="78" y="44"/>
                        <a:pt x="80" y="43"/>
                        <a:pt x="81" y="42"/>
                      </a:cubicBezTo>
                      <a:cubicBezTo>
                        <a:pt x="82" y="42"/>
                        <a:pt x="83" y="41"/>
                        <a:pt x="84" y="41"/>
                      </a:cubicBezTo>
                      <a:cubicBezTo>
                        <a:pt x="87" y="41"/>
                        <a:pt x="87" y="46"/>
                        <a:pt x="87" y="51"/>
                      </a:cubicBezTo>
                      <a:cubicBezTo>
                        <a:pt x="87" y="55"/>
                        <a:pt x="85" y="57"/>
                        <a:pt x="85" y="58"/>
                      </a:cubicBezTo>
                      <a:cubicBezTo>
                        <a:pt x="84" y="58"/>
                        <a:pt x="84" y="58"/>
                        <a:pt x="84" y="58"/>
                      </a:cubicBezTo>
                      <a:cubicBezTo>
                        <a:pt x="84" y="58"/>
                        <a:pt x="81" y="59"/>
                        <a:pt x="79" y="59"/>
                      </a:cubicBezTo>
                      <a:cubicBezTo>
                        <a:pt x="77" y="59"/>
                        <a:pt x="75" y="58"/>
                        <a:pt x="74" y="57"/>
                      </a:cubicBezTo>
                      <a:cubicBezTo>
                        <a:pt x="71" y="55"/>
                        <a:pt x="69" y="50"/>
                        <a:pt x="69" y="47"/>
                      </a:cubicBezTo>
                      <a:cubicBezTo>
                        <a:pt x="68" y="47"/>
                        <a:pt x="67" y="46"/>
                        <a:pt x="62" y="46"/>
                      </a:cubicBezTo>
                      <a:cubicBezTo>
                        <a:pt x="60" y="46"/>
                        <a:pt x="57" y="44"/>
                        <a:pt x="55" y="39"/>
                      </a:cubicBezTo>
                      <a:cubicBezTo>
                        <a:pt x="55" y="40"/>
                        <a:pt x="54" y="40"/>
                        <a:pt x="54" y="40"/>
                      </a:cubicBezTo>
                      <a:cubicBezTo>
                        <a:pt x="54" y="43"/>
                        <a:pt x="50" y="43"/>
                        <a:pt x="47" y="43"/>
                      </a:cubicBezTo>
                      <a:cubicBezTo>
                        <a:pt x="46" y="43"/>
                        <a:pt x="44" y="43"/>
                        <a:pt x="42" y="42"/>
                      </a:cubicBezTo>
                      <a:cubicBezTo>
                        <a:pt x="41" y="41"/>
                        <a:pt x="39" y="40"/>
                        <a:pt x="39" y="40"/>
                      </a:cubicBezTo>
                      <a:cubicBezTo>
                        <a:pt x="38" y="41"/>
                        <a:pt x="36" y="41"/>
                        <a:pt x="34" y="39"/>
                      </a:cubicBezTo>
                      <a:cubicBezTo>
                        <a:pt x="33" y="38"/>
                        <a:pt x="32" y="36"/>
                        <a:pt x="32" y="34"/>
                      </a:cubicBezTo>
                      <a:cubicBezTo>
                        <a:pt x="31" y="34"/>
                        <a:pt x="29" y="35"/>
                        <a:pt x="28" y="35"/>
                      </a:cubicBezTo>
                      <a:cubicBezTo>
                        <a:pt x="28" y="35"/>
                        <a:pt x="27" y="36"/>
                        <a:pt x="27" y="36"/>
                      </a:cubicBezTo>
                      <a:cubicBezTo>
                        <a:pt x="26" y="36"/>
                        <a:pt x="26" y="35"/>
                        <a:pt x="25" y="35"/>
                      </a:cubicBezTo>
                      <a:cubicBezTo>
                        <a:pt x="25" y="35"/>
                        <a:pt x="25" y="35"/>
                        <a:pt x="25" y="35"/>
                      </a:cubicBezTo>
                      <a:cubicBezTo>
                        <a:pt x="25" y="35"/>
                        <a:pt x="25" y="35"/>
                        <a:pt x="24" y="35"/>
                      </a:cubicBezTo>
                      <a:cubicBezTo>
                        <a:pt x="24" y="35"/>
                        <a:pt x="24" y="35"/>
                        <a:pt x="24" y="35"/>
                      </a:cubicBezTo>
                      <a:cubicBezTo>
                        <a:pt x="24" y="34"/>
                        <a:pt x="24" y="34"/>
                        <a:pt x="24" y="34"/>
                      </a:cubicBezTo>
                      <a:cubicBezTo>
                        <a:pt x="24" y="34"/>
                        <a:pt x="23" y="34"/>
                        <a:pt x="23" y="34"/>
                      </a:cubicBezTo>
                      <a:cubicBezTo>
                        <a:pt x="23" y="33"/>
                        <a:pt x="23" y="33"/>
                        <a:pt x="23" y="33"/>
                      </a:cubicBezTo>
                      <a:cubicBezTo>
                        <a:pt x="23" y="33"/>
                        <a:pt x="23" y="33"/>
                        <a:pt x="23" y="33"/>
                      </a:cubicBezTo>
                      <a:cubicBezTo>
                        <a:pt x="21" y="51"/>
                        <a:pt x="21" y="51"/>
                        <a:pt x="21" y="51"/>
                      </a:cubicBezTo>
                      <a:cubicBezTo>
                        <a:pt x="17" y="55"/>
                        <a:pt x="17" y="55"/>
                        <a:pt x="17" y="55"/>
                      </a:cubicBezTo>
                      <a:cubicBezTo>
                        <a:pt x="1" y="55"/>
                        <a:pt x="1" y="55"/>
                        <a:pt x="1" y="55"/>
                      </a:cubicBezTo>
                      <a:cubicBezTo>
                        <a:pt x="0" y="90"/>
                        <a:pt x="0" y="90"/>
                        <a:pt x="0" y="90"/>
                      </a:cubicBezTo>
                      <a:cubicBezTo>
                        <a:pt x="12" y="106"/>
                        <a:pt x="12" y="106"/>
                        <a:pt x="12" y="106"/>
                      </a:cubicBezTo>
                      <a:cubicBezTo>
                        <a:pt x="12" y="106"/>
                        <a:pt x="12" y="106"/>
                        <a:pt x="13" y="106"/>
                      </a:cubicBezTo>
                      <a:cubicBezTo>
                        <a:pt x="13" y="105"/>
                        <a:pt x="14" y="105"/>
                        <a:pt x="14"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7" name="Freeform 1281"/>
                <p:cNvSpPr>
                  <a:spLocks/>
                </p:cNvSpPr>
                <p:nvPr/>
              </p:nvSpPr>
              <p:spPr bwMode="auto">
                <a:xfrm>
                  <a:off x="1915" y="316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8" name="Freeform 1282"/>
                <p:cNvSpPr>
                  <a:spLocks/>
                </p:cNvSpPr>
                <p:nvPr/>
              </p:nvSpPr>
              <p:spPr bwMode="auto">
                <a:xfrm>
                  <a:off x="1933" y="31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9" name="Freeform 1283"/>
                <p:cNvSpPr>
                  <a:spLocks/>
                </p:cNvSpPr>
                <p:nvPr/>
              </p:nvSpPr>
              <p:spPr bwMode="auto">
                <a:xfrm>
                  <a:off x="1924" y="31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0" name="Freeform 1284"/>
                <p:cNvSpPr>
                  <a:spLocks/>
                </p:cNvSpPr>
                <p:nvPr/>
              </p:nvSpPr>
              <p:spPr bwMode="auto">
                <a:xfrm>
                  <a:off x="1921" y="316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1" name="Freeform 1285"/>
                <p:cNvSpPr>
                  <a:spLocks/>
                </p:cNvSpPr>
                <p:nvPr/>
              </p:nvSpPr>
              <p:spPr bwMode="auto">
                <a:xfrm>
                  <a:off x="1918" y="316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2" name="Freeform 1286"/>
                <p:cNvSpPr>
                  <a:spLocks/>
                </p:cNvSpPr>
                <p:nvPr/>
              </p:nvSpPr>
              <p:spPr bwMode="auto">
                <a:xfrm>
                  <a:off x="1927" y="3164"/>
                  <a:ext cx="5" cy="1"/>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1" y="0"/>
                        <a:pt x="4" y="0"/>
                        <a:pt x="5" y="1"/>
                      </a:cubicBezTo>
                      <a:cubicBezTo>
                        <a:pt x="4"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3" name="Freeform 1287"/>
                <p:cNvSpPr>
                  <a:spLocks/>
                </p:cNvSpPr>
                <p:nvPr/>
              </p:nvSpPr>
              <p:spPr bwMode="auto">
                <a:xfrm>
                  <a:off x="1913" y="316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4" name="Freeform 1288"/>
                <p:cNvSpPr>
                  <a:spLocks/>
                </p:cNvSpPr>
                <p:nvPr/>
              </p:nvSpPr>
              <p:spPr bwMode="auto">
                <a:xfrm>
                  <a:off x="1935" y="3167"/>
                  <a:ext cx="1"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5" name="Freeform 1289"/>
                <p:cNvSpPr>
                  <a:spLocks/>
                </p:cNvSpPr>
                <p:nvPr/>
              </p:nvSpPr>
              <p:spPr bwMode="auto">
                <a:xfrm>
                  <a:off x="1978" y="3143"/>
                  <a:ext cx="7" cy="1"/>
                </a:xfrm>
                <a:custGeom>
                  <a:avLst/>
                  <a:gdLst>
                    <a:gd name="T0" fmla="*/ 0 w 7"/>
                    <a:gd name="T1" fmla="*/ 1 h 1"/>
                    <a:gd name="T2" fmla="*/ 7 w 7"/>
                    <a:gd name="T3" fmla="*/ 0 h 1"/>
                    <a:gd name="T4" fmla="*/ 7 w 7"/>
                    <a:gd name="T5" fmla="*/ 0 h 1"/>
                    <a:gd name="T6" fmla="*/ 0 w 7"/>
                    <a:gd name="T7" fmla="*/ 1 h 1"/>
                  </a:gdLst>
                  <a:ahLst/>
                  <a:cxnLst>
                    <a:cxn ang="0">
                      <a:pos x="T0" y="T1"/>
                    </a:cxn>
                    <a:cxn ang="0">
                      <a:pos x="T2" y="T3"/>
                    </a:cxn>
                    <a:cxn ang="0">
                      <a:pos x="T4" y="T5"/>
                    </a:cxn>
                    <a:cxn ang="0">
                      <a:pos x="T6" y="T7"/>
                    </a:cxn>
                  </a:cxnLst>
                  <a:rect l="0" t="0" r="r" b="b"/>
                  <a:pathLst>
                    <a:path w="7" h="1">
                      <a:moveTo>
                        <a:pt x="0" y="1"/>
                      </a:moveTo>
                      <a:lnTo>
                        <a:pt x="7" y="0"/>
                      </a:lnTo>
                      <a:lnTo>
                        <a:pt x="7"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6" name="Freeform 1290"/>
                <p:cNvSpPr>
                  <a:spLocks/>
                </p:cNvSpPr>
                <p:nvPr/>
              </p:nvSpPr>
              <p:spPr bwMode="auto">
                <a:xfrm>
                  <a:off x="1933" y="3167"/>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7" name="Freeform 1291"/>
                <p:cNvSpPr>
                  <a:spLocks/>
                </p:cNvSpPr>
                <p:nvPr/>
              </p:nvSpPr>
              <p:spPr bwMode="auto">
                <a:xfrm>
                  <a:off x="1900" y="3151"/>
                  <a:ext cx="12" cy="15"/>
                </a:xfrm>
                <a:custGeom>
                  <a:avLst/>
                  <a:gdLst>
                    <a:gd name="T0" fmla="*/ 12 w 12"/>
                    <a:gd name="T1" fmla="*/ 15 h 15"/>
                    <a:gd name="T2" fmla="*/ 12 w 12"/>
                    <a:gd name="T3" fmla="*/ 15 h 15"/>
                    <a:gd name="T4" fmla="*/ 0 w 12"/>
                    <a:gd name="T5" fmla="*/ 0 h 15"/>
                    <a:gd name="T6" fmla="*/ 12 w 12"/>
                    <a:gd name="T7" fmla="*/ 15 h 15"/>
                  </a:gdLst>
                  <a:ahLst/>
                  <a:cxnLst>
                    <a:cxn ang="0">
                      <a:pos x="T0" y="T1"/>
                    </a:cxn>
                    <a:cxn ang="0">
                      <a:pos x="T2" y="T3"/>
                    </a:cxn>
                    <a:cxn ang="0">
                      <a:pos x="T4" y="T5"/>
                    </a:cxn>
                    <a:cxn ang="0">
                      <a:pos x="T6" y="T7"/>
                    </a:cxn>
                  </a:cxnLst>
                  <a:rect l="0" t="0" r="r" b="b"/>
                  <a:pathLst>
                    <a:path w="12" h="15">
                      <a:moveTo>
                        <a:pt x="12" y="15"/>
                      </a:moveTo>
                      <a:lnTo>
                        <a:pt x="12" y="15"/>
                      </a:lnTo>
                      <a:lnTo>
                        <a:pt x="0" y="0"/>
                      </a:lnTo>
                      <a:lnTo>
                        <a:pt x="1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8" name="Freeform 1292"/>
                <p:cNvSpPr>
                  <a:spLocks/>
                </p:cNvSpPr>
                <p:nvPr/>
              </p:nvSpPr>
              <p:spPr bwMode="auto">
                <a:xfrm>
                  <a:off x="1974" y="2987"/>
                  <a:ext cx="17" cy="14"/>
                </a:xfrm>
                <a:custGeom>
                  <a:avLst/>
                  <a:gdLst>
                    <a:gd name="T0" fmla="*/ 15 w 18"/>
                    <a:gd name="T1" fmla="*/ 0 h 14"/>
                    <a:gd name="T2" fmla="*/ 14 w 18"/>
                    <a:gd name="T3" fmla="*/ 1 h 14"/>
                    <a:gd name="T4" fmla="*/ 13 w 18"/>
                    <a:gd name="T5" fmla="*/ 1 h 14"/>
                    <a:gd name="T6" fmla="*/ 13 w 18"/>
                    <a:gd name="T7" fmla="*/ 1 h 14"/>
                    <a:gd name="T8" fmla="*/ 12 w 18"/>
                    <a:gd name="T9" fmla="*/ 1 h 14"/>
                    <a:gd name="T10" fmla="*/ 12 w 18"/>
                    <a:gd name="T11" fmla="*/ 1 h 14"/>
                    <a:gd name="T12" fmla="*/ 11 w 18"/>
                    <a:gd name="T13" fmla="*/ 2 h 14"/>
                    <a:gd name="T14" fmla="*/ 11 w 18"/>
                    <a:gd name="T15" fmla="*/ 2 h 14"/>
                    <a:gd name="T16" fmla="*/ 8 w 18"/>
                    <a:gd name="T17" fmla="*/ 3 h 14"/>
                    <a:gd name="T18" fmla="*/ 8 w 18"/>
                    <a:gd name="T19" fmla="*/ 3 h 14"/>
                    <a:gd name="T20" fmla="*/ 7 w 18"/>
                    <a:gd name="T21" fmla="*/ 3 h 14"/>
                    <a:gd name="T22" fmla="*/ 6 w 18"/>
                    <a:gd name="T23" fmla="*/ 3 h 14"/>
                    <a:gd name="T24" fmla="*/ 6 w 18"/>
                    <a:gd name="T25" fmla="*/ 3 h 14"/>
                    <a:gd name="T26" fmla="*/ 5 w 18"/>
                    <a:gd name="T27" fmla="*/ 3 h 14"/>
                    <a:gd name="T28" fmla="*/ 5 w 18"/>
                    <a:gd name="T29" fmla="*/ 3 h 14"/>
                    <a:gd name="T30" fmla="*/ 4 w 18"/>
                    <a:gd name="T31" fmla="*/ 4 h 14"/>
                    <a:gd name="T32" fmla="*/ 3 w 18"/>
                    <a:gd name="T33" fmla="*/ 9 h 14"/>
                    <a:gd name="T34" fmla="*/ 3 w 18"/>
                    <a:gd name="T35" fmla="*/ 11 h 14"/>
                    <a:gd name="T36" fmla="*/ 1 w 18"/>
                    <a:gd name="T37" fmla="*/ 11 h 14"/>
                    <a:gd name="T38" fmla="*/ 0 w 18"/>
                    <a:gd name="T39" fmla="*/ 12 h 14"/>
                    <a:gd name="T40" fmla="*/ 1 w 18"/>
                    <a:gd name="T41" fmla="*/ 13 h 14"/>
                    <a:gd name="T42" fmla="*/ 1 w 18"/>
                    <a:gd name="T43" fmla="*/ 13 h 14"/>
                    <a:gd name="T44" fmla="*/ 1 w 18"/>
                    <a:gd name="T45" fmla="*/ 14 h 14"/>
                    <a:gd name="T46" fmla="*/ 1 w 18"/>
                    <a:gd name="T47" fmla="*/ 14 h 14"/>
                    <a:gd name="T48" fmla="*/ 2 w 18"/>
                    <a:gd name="T49" fmla="*/ 14 h 14"/>
                    <a:gd name="T50" fmla="*/ 3 w 18"/>
                    <a:gd name="T51" fmla="*/ 14 h 14"/>
                    <a:gd name="T52" fmla="*/ 5 w 18"/>
                    <a:gd name="T53" fmla="*/ 14 h 14"/>
                    <a:gd name="T54" fmla="*/ 8 w 18"/>
                    <a:gd name="T55" fmla="*/ 14 h 14"/>
                    <a:gd name="T56" fmla="*/ 8 w 18"/>
                    <a:gd name="T57" fmla="*/ 13 h 14"/>
                    <a:gd name="T58" fmla="*/ 8 w 18"/>
                    <a:gd name="T59" fmla="*/ 10 h 14"/>
                    <a:gd name="T60" fmla="*/ 10 w 18"/>
                    <a:gd name="T61" fmla="*/ 11 h 14"/>
                    <a:gd name="T62" fmla="*/ 10 w 18"/>
                    <a:gd name="T63" fmla="*/ 11 h 14"/>
                    <a:gd name="T64" fmla="*/ 15 w 18"/>
                    <a:gd name="T65" fmla="*/ 10 h 14"/>
                    <a:gd name="T66" fmla="*/ 15 w 18"/>
                    <a:gd name="T67" fmla="*/ 10 h 14"/>
                    <a:gd name="T68" fmla="*/ 18 w 18"/>
                    <a:gd name="T69" fmla="*/ 10 h 14"/>
                    <a:gd name="T70" fmla="*/ 16 w 18"/>
                    <a:gd name="T71" fmla="*/ 4 h 14"/>
                    <a:gd name="T72" fmla="*/ 15 w 18"/>
                    <a:gd name="T73" fmla="*/ 0 h 14"/>
                    <a:gd name="T74" fmla="*/ 15 w 18"/>
                    <a:gd name="T7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14">
                      <a:moveTo>
                        <a:pt x="15" y="0"/>
                      </a:moveTo>
                      <a:cubicBezTo>
                        <a:pt x="15" y="0"/>
                        <a:pt x="14" y="1"/>
                        <a:pt x="14" y="1"/>
                      </a:cubicBezTo>
                      <a:cubicBezTo>
                        <a:pt x="14" y="1"/>
                        <a:pt x="13" y="1"/>
                        <a:pt x="13" y="1"/>
                      </a:cubicBezTo>
                      <a:cubicBezTo>
                        <a:pt x="13" y="1"/>
                        <a:pt x="13" y="1"/>
                        <a:pt x="13" y="1"/>
                      </a:cubicBezTo>
                      <a:cubicBezTo>
                        <a:pt x="12" y="1"/>
                        <a:pt x="12" y="1"/>
                        <a:pt x="12" y="1"/>
                      </a:cubicBezTo>
                      <a:cubicBezTo>
                        <a:pt x="12" y="1"/>
                        <a:pt x="12" y="1"/>
                        <a:pt x="12" y="1"/>
                      </a:cubicBezTo>
                      <a:cubicBezTo>
                        <a:pt x="11" y="1"/>
                        <a:pt x="11" y="2"/>
                        <a:pt x="11" y="2"/>
                      </a:cubicBezTo>
                      <a:cubicBezTo>
                        <a:pt x="11" y="2"/>
                        <a:pt x="11" y="2"/>
                        <a:pt x="11" y="2"/>
                      </a:cubicBezTo>
                      <a:cubicBezTo>
                        <a:pt x="10" y="2"/>
                        <a:pt x="9" y="3"/>
                        <a:pt x="8" y="3"/>
                      </a:cubicBezTo>
                      <a:cubicBezTo>
                        <a:pt x="8" y="3"/>
                        <a:pt x="8" y="3"/>
                        <a:pt x="8" y="3"/>
                      </a:cubicBezTo>
                      <a:cubicBezTo>
                        <a:pt x="7" y="3"/>
                        <a:pt x="7" y="3"/>
                        <a:pt x="7" y="3"/>
                      </a:cubicBezTo>
                      <a:cubicBezTo>
                        <a:pt x="7" y="3"/>
                        <a:pt x="6" y="3"/>
                        <a:pt x="6" y="3"/>
                      </a:cubicBezTo>
                      <a:cubicBezTo>
                        <a:pt x="6" y="3"/>
                        <a:pt x="6" y="3"/>
                        <a:pt x="6" y="3"/>
                      </a:cubicBezTo>
                      <a:cubicBezTo>
                        <a:pt x="6" y="3"/>
                        <a:pt x="5" y="3"/>
                        <a:pt x="5" y="3"/>
                      </a:cubicBezTo>
                      <a:cubicBezTo>
                        <a:pt x="5" y="3"/>
                        <a:pt x="5" y="3"/>
                        <a:pt x="5" y="3"/>
                      </a:cubicBezTo>
                      <a:cubicBezTo>
                        <a:pt x="5" y="3"/>
                        <a:pt x="4" y="4"/>
                        <a:pt x="4" y="4"/>
                      </a:cubicBezTo>
                      <a:cubicBezTo>
                        <a:pt x="3" y="4"/>
                        <a:pt x="3" y="7"/>
                        <a:pt x="3" y="9"/>
                      </a:cubicBezTo>
                      <a:cubicBezTo>
                        <a:pt x="3" y="11"/>
                        <a:pt x="3" y="11"/>
                        <a:pt x="3" y="11"/>
                      </a:cubicBezTo>
                      <a:cubicBezTo>
                        <a:pt x="1" y="11"/>
                        <a:pt x="1" y="11"/>
                        <a:pt x="1" y="11"/>
                      </a:cubicBezTo>
                      <a:cubicBezTo>
                        <a:pt x="0" y="11"/>
                        <a:pt x="0" y="12"/>
                        <a:pt x="0" y="12"/>
                      </a:cubicBezTo>
                      <a:cubicBezTo>
                        <a:pt x="0" y="13"/>
                        <a:pt x="0" y="13"/>
                        <a:pt x="1" y="13"/>
                      </a:cubicBezTo>
                      <a:cubicBezTo>
                        <a:pt x="1" y="13"/>
                        <a:pt x="1" y="13"/>
                        <a:pt x="1" y="13"/>
                      </a:cubicBezTo>
                      <a:cubicBezTo>
                        <a:pt x="1" y="13"/>
                        <a:pt x="1" y="13"/>
                        <a:pt x="1" y="14"/>
                      </a:cubicBezTo>
                      <a:cubicBezTo>
                        <a:pt x="1" y="14"/>
                        <a:pt x="1" y="14"/>
                        <a:pt x="1" y="14"/>
                      </a:cubicBezTo>
                      <a:cubicBezTo>
                        <a:pt x="1" y="14"/>
                        <a:pt x="2" y="14"/>
                        <a:pt x="2" y="14"/>
                      </a:cubicBezTo>
                      <a:cubicBezTo>
                        <a:pt x="2" y="14"/>
                        <a:pt x="3" y="14"/>
                        <a:pt x="3" y="14"/>
                      </a:cubicBezTo>
                      <a:cubicBezTo>
                        <a:pt x="4" y="14"/>
                        <a:pt x="4" y="14"/>
                        <a:pt x="5" y="14"/>
                      </a:cubicBezTo>
                      <a:cubicBezTo>
                        <a:pt x="6" y="14"/>
                        <a:pt x="7" y="14"/>
                        <a:pt x="8" y="14"/>
                      </a:cubicBezTo>
                      <a:cubicBezTo>
                        <a:pt x="8" y="13"/>
                        <a:pt x="8" y="13"/>
                        <a:pt x="8" y="13"/>
                      </a:cubicBezTo>
                      <a:cubicBezTo>
                        <a:pt x="8" y="10"/>
                        <a:pt x="8" y="10"/>
                        <a:pt x="8" y="10"/>
                      </a:cubicBezTo>
                      <a:cubicBezTo>
                        <a:pt x="10" y="11"/>
                        <a:pt x="10" y="11"/>
                        <a:pt x="10" y="11"/>
                      </a:cubicBezTo>
                      <a:cubicBezTo>
                        <a:pt x="10" y="11"/>
                        <a:pt x="10" y="11"/>
                        <a:pt x="10" y="11"/>
                      </a:cubicBezTo>
                      <a:cubicBezTo>
                        <a:pt x="11" y="11"/>
                        <a:pt x="13" y="11"/>
                        <a:pt x="15" y="10"/>
                      </a:cubicBezTo>
                      <a:cubicBezTo>
                        <a:pt x="15" y="10"/>
                        <a:pt x="15" y="10"/>
                        <a:pt x="15" y="10"/>
                      </a:cubicBezTo>
                      <a:cubicBezTo>
                        <a:pt x="18" y="10"/>
                        <a:pt x="18" y="10"/>
                        <a:pt x="18" y="10"/>
                      </a:cubicBezTo>
                      <a:cubicBezTo>
                        <a:pt x="18" y="8"/>
                        <a:pt x="17" y="5"/>
                        <a:pt x="16" y="4"/>
                      </a:cubicBezTo>
                      <a:cubicBezTo>
                        <a:pt x="15" y="0"/>
                        <a:pt x="15" y="0"/>
                        <a:pt x="15" y="0"/>
                      </a:cubicBezTo>
                      <a:cubicBezTo>
                        <a:pt x="15" y="0"/>
                        <a:pt x="15"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9" name="Freeform 1293"/>
                <p:cNvSpPr>
                  <a:spLocks/>
                </p:cNvSpPr>
                <p:nvPr/>
              </p:nvSpPr>
              <p:spPr bwMode="auto">
                <a:xfrm>
                  <a:off x="2104" y="2844"/>
                  <a:ext cx="108" cy="143"/>
                </a:xfrm>
                <a:custGeom>
                  <a:avLst/>
                  <a:gdLst>
                    <a:gd name="T0" fmla="*/ 22 w 113"/>
                    <a:gd name="T1" fmla="*/ 13 h 150"/>
                    <a:gd name="T2" fmla="*/ 21 w 113"/>
                    <a:gd name="T3" fmla="*/ 14 h 150"/>
                    <a:gd name="T4" fmla="*/ 21 w 113"/>
                    <a:gd name="T5" fmla="*/ 14 h 150"/>
                    <a:gd name="T6" fmla="*/ 21 w 113"/>
                    <a:gd name="T7" fmla="*/ 15 h 150"/>
                    <a:gd name="T8" fmla="*/ 20 w 113"/>
                    <a:gd name="T9" fmla="*/ 15 h 150"/>
                    <a:gd name="T10" fmla="*/ 20 w 113"/>
                    <a:gd name="T11" fmla="*/ 15 h 150"/>
                    <a:gd name="T12" fmla="*/ 26 w 113"/>
                    <a:gd name="T13" fmla="*/ 24 h 150"/>
                    <a:gd name="T14" fmla="*/ 30 w 113"/>
                    <a:gd name="T15" fmla="*/ 28 h 150"/>
                    <a:gd name="T16" fmla="*/ 33 w 113"/>
                    <a:gd name="T17" fmla="*/ 31 h 150"/>
                    <a:gd name="T18" fmla="*/ 56 w 113"/>
                    <a:gd name="T19" fmla="*/ 39 h 150"/>
                    <a:gd name="T20" fmla="*/ 71 w 113"/>
                    <a:gd name="T21" fmla="*/ 42 h 150"/>
                    <a:gd name="T22" fmla="*/ 78 w 113"/>
                    <a:gd name="T23" fmla="*/ 45 h 150"/>
                    <a:gd name="T24" fmla="*/ 76 w 113"/>
                    <a:gd name="T25" fmla="*/ 48 h 150"/>
                    <a:gd name="T26" fmla="*/ 47 w 113"/>
                    <a:gd name="T27" fmla="*/ 78 h 150"/>
                    <a:gd name="T28" fmla="*/ 39 w 113"/>
                    <a:gd name="T29" fmla="*/ 81 h 150"/>
                    <a:gd name="T30" fmla="*/ 37 w 113"/>
                    <a:gd name="T31" fmla="*/ 81 h 150"/>
                    <a:gd name="T32" fmla="*/ 33 w 113"/>
                    <a:gd name="T33" fmla="*/ 81 h 150"/>
                    <a:gd name="T34" fmla="*/ 23 w 113"/>
                    <a:gd name="T35" fmla="*/ 86 h 150"/>
                    <a:gd name="T36" fmla="*/ 18 w 113"/>
                    <a:gd name="T37" fmla="*/ 89 h 150"/>
                    <a:gd name="T38" fmla="*/ 18 w 113"/>
                    <a:gd name="T39" fmla="*/ 89 h 150"/>
                    <a:gd name="T40" fmla="*/ 16 w 113"/>
                    <a:gd name="T41" fmla="*/ 89 h 150"/>
                    <a:gd name="T42" fmla="*/ 16 w 113"/>
                    <a:gd name="T43" fmla="*/ 89 h 150"/>
                    <a:gd name="T44" fmla="*/ 14 w 113"/>
                    <a:gd name="T45" fmla="*/ 89 h 150"/>
                    <a:gd name="T46" fmla="*/ 13 w 113"/>
                    <a:gd name="T47" fmla="*/ 89 h 150"/>
                    <a:gd name="T48" fmla="*/ 12 w 113"/>
                    <a:gd name="T49" fmla="*/ 90 h 150"/>
                    <a:gd name="T50" fmla="*/ 11 w 113"/>
                    <a:gd name="T51" fmla="*/ 90 h 150"/>
                    <a:gd name="T52" fmla="*/ 10 w 113"/>
                    <a:gd name="T53" fmla="*/ 90 h 150"/>
                    <a:gd name="T54" fmla="*/ 5 w 113"/>
                    <a:gd name="T55" fmla="*/ 97 h 150"/>
                    <a:gd name="T56" fmla="*/ 0 w 113"/>
                    <a:gd name="T57" fmla="*/ 105 h 150"/>
                    <a:gd name="T58" fmla="*/ 1 w 113"/>
                    <a:gd name="T59" fmla="*/ 144 h 150"/>
                    <a:gd name="T60" fmla="*/ 5 w 113"/>
                    <a:gd name="T61" fmla="*/ 150 h 150"/>
                    <a:gd name="T62" fmla="*/ 19 w 113"/>
                    <a:gd name="T63" fmla="*/ 135 h 150"/>
                    <a:gd name="T64" fmla="*/ 28 w 113"/>
                    <a:gd name="T65" fmla="*/ 126 h 150"/>
                    <a:gd name="T66" fmla="*/ 48 w 113"/>
                    <a:gd name="T67" fmla="*/ 110 h 150"/>
                    <a:gd name="T68" fmla="*/ 76 w 113"/>
                    <a:gd name="T69" fmla="*/ 83 h 150"/>
                    <a:gd name="T70" fmla="*/ 88 w 113"/>
                    <a:gd name="T71" fmla="*/ 63 h 150"/>
                    <a:gd name="T72" fmla="*/ 99 w 113"/>
                    <a:gd name="T73" fmla="*/ 45 h 150"/>
                    <a:gd name="T74" fmla="*/ 109 w 113"/>
                    <a:gd name="T75" fmla="*/ 24 h 150"/>
                    <a:gd name="T76" fmla="*/ 110 w 113"/>
                    <a:gd name="T77" fmla="*/ 15 h 150"/>
                    <a:gd name="T78" fmla="*/ 113 w 113"/>
                    <a:gd name="T79" fmla="*/ 4 h 150"/>
                    <a:gd name="T80" fmla="*/ 112 w 113"/>
                    <a:gd name="T81" fmla="*/ 0 h 150"/>
                    <a:gd name="T82" fmla="*/ 109 w 113"/>
                    <a:gd name="T83" fmla="*/ 1 h 150"/>
                    <a:gd name="T84" fmla="*/ 82 w 113"/>
                    <a:gd name="T85" fmla="*/ 9 h 150"/>
                    <a:gd name="T86" fmla="*/ 65 w 113"/>
                    <a:gd name="T87" fmla="*/ 13 h 150"/>
                    <a:gd name="T88" fmla="*/ 59 w 113"/>
                    <a:gd name="T89" fmla="*/ 15 h 150"/>
                    <a:gd name="T90" fmla="*/ 57 w 113"/>
                    <a:gd name="T91" fmla="*/ 15 h 150"/>
                    <a:gd name="T92" fmla="*/ 54 w 113"/>
                    <a:gd name="T93" fmla="*/ 15 h 150"/>
                    <a:gd name="T94" fmla="*/ 51 w 113"/>
                    <a:gd name="T95" fmla="*/ 15 h 150"/>
                    <a:gd name="T96" fmla="*/ 39 w 113"/>
                    <a:gd name="T97" fmla="*/ 20 h 150"/>
                    <a:gd name="T98" fmla="*/ 29 w 113"/>
                    <a:gd name="T99" fmla="*/ 13 h 150"/>
                    <a:gd name="T100" fmla="*/ 25 w 113"/>
                    <a:gd name="T101" fmla="*/ 9 h 150"/>
                    <a:gd name="T102" fmla="*/ 24 w 113"/>
                    <a:gd name="T103" fmla="*/ 10 h 150"/>
                    <a:gd name="T104" fmla="*/ 24 w 113"/>
                    <a:gd name="T105" fmla="*/ 10 h 150"/>
                    <a:gd name="T106" fmla="*/ 22 w 113"/>
                    <a:gd name="T107" fmla="*/ 1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50">
                      <a:moveTo>
                        <a:pt x="22" y="13"/>
                      </a:moveTo>
                      <a:cubicBezTo>
                        <a:pt x="22" y="13"/>
                        <a:pt x="21" y="13"/>
                        <a:pt x="21" y="14"/>
                      </a:cubicBezTo>
                      <a:cubicBezTo>
                        <a:pt x="21" y="14"/>
                        <a:pt x="21" y="14"/>
                        <a:pt x="21" y="14"/>
                      </a:cubicBezTo>
                      <a:cubicBezTo>
                        <a:pt x="21" y="14"/>
                        <a:pt x="21" y="15"/>
                        <a:pt x="21" y="15"/>
                      </a:cubicBezTo>
                      <a:cubicBezTo>
                        <a:pt x="21" y="15"/>
                        <a:pt x="20" y="15"/>
                        <a:pt x="20" y="15"/>
                      </a:cubicBezTo>
                      <a:cubicBezTo>
                        <a:pt x="20" y="15"/>
                        <a:pt x="20" y="15"/>
                        <a:pt x="20" y="15"/>
                      </a:cubicBezTo>
                      <a:cubicBezTo>
                        <a:pt x="22" y="18"/>
                        <a:pt x="25" y="24"/>
                        <a:pt x="26" y="24"/>
                      </a:cubicBezTo>
                      <a:cubicBezTo>
                        <a:pt x="28" y="25"/>
                        <a:pt x="29" y="26"/>
                        <a:pt x="30" y="28"/>
                      </a:cubicBezTo>
                      <a:cubicBezTo>
                        <a:pt x="31" y="29"/>
                        <a:pt x="33" y="31"/>
                        <a:pt x="33" y="31"/>
                      </a:cubicBezTo>
                      <a:cubicBezTo>
                        <a:pt x="36" y="32"/>
                        <a:pt x="48" y="36"/>
                        <a:pt x="56" y="39"/>
                      </a:cubicBezTo>
                      <a:cubicBezTo>
                        <a:pt x="65" y="42"/>
                        <a:pt x="70" y="42"/>
                        <a:pt x="71" y="42"/>
                      </a:cubicBezTo>
                      <a:cubicBezTo>
                        <a:pt x="73" y="42"/>
                        <a:pt x="77" y="43"/>
                        <a:pt x="78" y="45"/>
                      </a:cubicBezTo>
                      <a:cubicBezTo>
                        <a:pt x="78" y="46"/>
                        <a:pt x="78" y="47"/>
                        <a:pt x="76" y="48"/>
                      </a:cubicBezTo>
                      <a:cubicBezTo>
                        <a:pt x="74" y="50"/>
                        <a:pt x="50" y="74"/>
                        <a:pt x="47" y="78"/>
                      </a:cubicBezTo>
                      <a:cubicBezTo>
                        <a:pt x="44" y="81"/>
                        <a:pt x="42" y="81"/>
                        <a:pt x="39" y="81"/>
                      </a:cubicBezTo>
                      <a:cubicBezTo>
                        <a:pt x="39" y="81"/>
                        <a:pt x="38" y="81"/>
                        <a:pt x="37" y="81"/>
                      </a:cubicBezTo>
                      <a:cubicBezTo>
                        <a:pt x="36" y="81"/>
                        <a:pt x="34" y="81"/>
                        <a:pt x="33" y="81"/>
                      </a:cubicBezTo>
                      <a:cubicBezTo>
                        <a:pt x="29" y="81"/>
                        <a:pt x="25" y="84"/>
                        <a:pt x="23" y="86"/>
                      </a:cubicBezTo>
                      <a:cubicBezTo>
                        <a:pt x="21" y="88"/>
                        <a:pt x="19" y="89"/>
                        <a:pt x="18" y="89"/>
                      </a:cubicBezTo>
                      <a:cubicBezTo>
                        <a:pt x="18" y="89"/>
                        <a:pt x="18" y="89"/>
                        <a:pt x="18" y="89"/>
                      </a:cubicBezTo>
                      <a:cubicBezTo>
                        <a:pt x="17" y="89"/>
                        <a:pt x="17" y="89"/>
                        <a:pt x="16" y="89"/>
                      </a:cubicBezTo>
                      <a:cubicBezTo>
                        <a:pt x="16" y="89"/>
                        <a:pt x="16" y="89"/>
                        <a:pt x="16" y="89"/>
                      </a:cubicBezTo>
                      <a:cubicBezTo>
                        <a:pt x="15" y="89"/>
                        <a:pt x="15" y="89"/>
                        <a:pt x="14" y="89"/>
                      </a:cubicBezTo>
                      <a:cubicBezTo>
                        <a:pt x="14" y="89"/>
                        <a:pt x="14" y="89"/>
                        <a:pt x="13" y="89"/>
                      </a:cubicBezTo>
                      <a:cubicBezTo>
                        <a:pt x="13" y="90"/>
                        <a:pt x="13" y="90"/>
                        <a:pt x="12" y="90"/>
                      </a:cubicBezTo>
                      <a:cubicBezTo>
                        <a:pt x="12" y="90"/>
                        <a:pt x="11" y="90"/>
                        <a:pt x="11" y="90"/>
                      </a:cubicBezTo>
                      <a:cubicBezTo>
                        <a:pt x="11" y="90"/>
                        <a:pt x="10" y="90"/>
                        <a:pt x="10" y="90"/>
                      </a:cubicBezTo>
                      <a:cubicBezTo>
                        <a:pt x="5" y="97"/>
                        <a:pt x="5" y="97"/>
                        <a:pt x="5" y="97"/>
                      </a:cubicBezTo>
                      <a:cubicBezTo>
                        <a:pt x="0" y="105"/>
                        <a:pt x="0" y="105"/>
                        <a:pt x="0" y="105"/>
                      </a:cubicBezTo>
                      <a:cubicBezTo>
                        <a:pt x="1" y="144"/>
                        <a:pt x="1" y="144"/>
                        <a:pt x="1" y="144"/>
                      </a:cubicBezTo>
                      <a:cubicBezTo>
                        <a:pt x="5" y="150"/>
                        <a:pt x="5" y="150"/>
                        <a:pt x="5" y="150"/>
                      </a:cubicBezTo>
                      <a:cubicBezTo>
                        <a:pt x="8" y="146"/>
                        <a:pt x="13" y="141"/>
                        <a:pt x="19" y="135"/>
                      </a:cubicBezTo>
                      <a:cubicBezTo>
                        <a:pt x="22" y="132"/>
                        <a:pt x="25" y="129"/>
                        <a:pt x="28" y="126"/>
                      </a:cubicBezTo>
                      <a:cubicBezTo>
                        <a:pt x="38" y="116"/>
                        <a:pt x="43" y="113"/>
                        <a:pt x="48" y="110"/>
                      </a:cubicBezTo>
                      <a:cubicBezTo>
                        <a:pt x="53" y="108"/>
                        <a:pt x="66" y="95"/>
                        <a:pt x="76" y="83"/>
                      </a:cubicBezTo>
                      <a:cubicBezTo>
                        <a:pt x="81" y="77"/>
                        <a:pt x="87" y="68"/>
                        <a:pt x="88" y="63"/>
                      </a:cubicBezTo>
                      <a:cubicBezTo>
                        <a:pt x="89" y="58"/>
                        <a:pt x="94" y="51"/>
                        <a:pt x="99" y="45"/>
                      </a:cubicBezTo>
                      <a:cubicBezTo>
                        <a:pt x="103" y="40"/>
                        <a:pt x="109" y="27"/>
                        <a:pt x="109" y="24"/>
                      </a:cubicBezTo>
                      <a:cubicBezTo>
                        <a:pt x="109" y="22"/>
                        <a:pt x="109" y="19"/>
                        <a:pt x="110" y="15"/>
                      </a:cubicBezTo>
                      <a:cubicBezTo>
                        <a:pt x="111" y="12"/>
                        <a:pt x="112" y="8"/>
                        <a:pt x="113" y="4"/>
                      </a:cubicBezTo>
                      <a:cubicBezTo>
                        <a:pt x="113" y="2"/>
                        <a:pt x="112" y="1"/>
                        <a:pt x="112" y="0"/>
                      </a:cubicBezTo>
                      <a:cubicBezTo>
                        <a:pt x="111" y="0"/>
                        <a:pt x="110" y="0"/>
                        <a:pt x="109" y="1"/>
                      </a:cubicBezTo>
                      <a:cubicBezTo>
                        <a:pt x="106" y="7"/>
                        <a:pt x="89" y="9"/>
                        <a:pt x="82" y="9"/>
                      </a:cubicBezTo>
                      <a:cubicBezTo>
                        <a:pt x="74" y="9"/>
                        <a:pt x="68" y="10"/>
                        <a:pt x="65" y="13"/>
                      </a:cubicBezTo>
                      <a:cubicBezTo>
                        <a:pt x="64" y="15"/>
                        <a:pt x="61" y="15"/>
                        <a:pt x="59" y="15"/>
                      </a:cubicBezTo>
                      <a:cubicBezTo>
                        <a:pt x="58" y="15"/>
                        <a:pt x="57" y="15"/>
                        <a:pt x="57" y="15"/>
                      </a:cubicBezTo>
                      <a:cubicBezTo>
                        <a:pt x="56" y="15"/>
                        <a:pt x="55" y="15"/>
                        <a:pt x="54" y="15"/>
                      </a:cubicBezTo>
                      <a:cubicBezTo>
                        <a:pt x="52" y="15"/>
                        <a:pt x="51" y="15"/>
                        <a:pt x="51" y="15"/>
                      </a:cubicBezTo>
                      <a:cubicBezTo>
                        <a:pt x="49" y="18"/>
                        <a:pt x="44" y="20"/>
                        <a:pt x="39" y="20"/>
                      </a:cubicBezTo>
                      <a:cubicBezTo>
                        <a:pt x="34" y="20"/>
                        <a:pt x="31" y="17"/>
                        <a:pt x="29" y="13"/>
                      </a:cubicBezTo>
                      <a:cubicBezTo>
                        <a:pt x="28" y="11"/>
                        <a:pt x="27" y="10"/>
                        <a:pt x="25" y="9"/>
                      </a:cubicBezTo>
                      <a:cubicBezTo>
                        <a:pt x="25" y="9"/>
                        <a:pt x="25" y="9"/>
                        <a:pt x="24" y="10"/>
                      </a:cubicBezTo>
                      <a:cubicBezTo>
                        <a:pt x="24" y="10"/>
                        <a:pt x="24" y="10"/>
                        <a:pt x="24" y="10"/>
                      </a:cubicBezTo>
                      <a:cubicBezTo>
                        <a:pt x="23" y="11"/>
                        <a:pt x="22" y="12"/>
                        <a:pt x="2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0" name="Freeform 1294"/>
                <p:cNvSpPr>
                  <a:spLocks/>
                </p:cNvSpPr>
                <p:nvPr/>
              </p:nvSpPr>
              <p:spPr bwMode="auto">
                <a:xfrm>
                  <a:off x="1534" y="2568"/>
                  <a:ext cx="119" cy="96"/>
                </a:xfrm>
                <a:custGeom>
                  <a:avLst/>
                  <a:gdLst>
                    <a:gd name="T0" fmla="*/ 40 w 125"/>
                    <a:gd name="T1" fmla="*/ 94 h 100"/>
                    <a:gd name="T2" fmla="*/ 40 w 125"/>
                    <a:gd name="T3" fmla="*/ 92 h 100"/>
                    <a:gd name="T4" fmla="*/ 40 w 125"/>
                    <a:gd name="T5" fmla="*/ 91 h 100"/>
                    <a:gd name="T6" fmla="*/ 40 w 125"/>
                    <a:gd name="T7" fmla="*/ 90 h 100"/>
                    <a:gd name="T8" fmla="*/ 40 w 125"/>
                    <a:gd name="T9" fmla="*/ 90 h 100"/>
                    <a:gd name="T10" fmla="*/ 59 w 125"/>
                    <a:gd name="T11" fmla="*/ 77 h 100"/>
                    <a:gd name="T12" fmla="*/ 64 w 125"/>
                    <a:gd name="T13" fmla="*/ 76 h 100"/>
                    <a:gd name="T14" fmla="*/ 73 w 125"/>
                    <a:gd name="T15" fmla="*/ 72 h 100"/>
                    <a:gd name="T16" fmla="*/ 81 w 125"/>
                    <a:gd name="T17" fmla="*/ 67 h 100"/>
                    <a:gd name="T18" fmla="*/ 91 w 125"/>
                    <a:gd name="T19" fmla="*/ 62 h 100"/>
                    <a:gd name="T20" fmla="*/ 96 w 125"/>
                    <a:gd name="T21" fmla="*/ 59 h 100"/>
                    <a:gd name="T22" fmla="*/ 96 w 125"/>
                    <a:gd name="T23" fmla="*/ 54 h 100"/>
                    <a:gd name="T24" fmla="*/ 100 w 125"/>
                    <a:gd name="T25" fmla="*/ 49 h 100"/>
                    <a:gd name="T26" fmla="*/ 106 w 125"/>
                    <a:gd name="T27" fmla="*/ 47 h 100"/>
                    <a:gd name="T28" fmla="*/ 122 w 125"/>
                    <a:gd name="T29" fmla="*/ 44 h 100"/>
                    <a:gd name="T30" fmla="*/ 125 w 125"/>
                    <a:gd name="T31" fmla="*/ 42 h 100"/>
                    <a:gd name="T32" fmla="*/ 120 w 125"/>
                    <a:gd name="T33" fmla="*/ 28 h 100"/>
                    <a:gd name="T34" fmla="*/ 117 w 125"/>
                    <a:gd name="T35" fmla="*/ 14 h 100"/>
                    <a:gd name="T36" fmla="*/ 116 w 125"/>
                    <a:gd name="T37" fmla="*/ 12 h 100"/>
                    <a:gd name="T38" fmla="*/ 116 w 125"/>
                    <a:gd name="T39" fmla="*/ 11 h 100"/>
                    <a:gd name="T40" fmla="*/ 104 w 125"/>
                    <a:gd name="T41" fmla="*/ 8 h 100"/>
                    <a:gd name="T42" fmla="*/ 99 w 125"/>
                    <a:gd name="T43" fmla="*/ 8 h 100"/>
                    <a:gd name="T44" fmla="*/ 83 w 125"/>
                    <a:gd name="T45" fmla="*/ 5 h 100"/>
                    <a:gd name="T46" fmla="*/ 75 w 125"/>
                    <a:gd name="T47" fmla="*/ 1 h 100"/>
                    <a:gd name="T48" fmla="*/ 64 w 125"/>
                    <a:gd name="T49" fmla="*/ 23 h 100"/>
                    <a:gd name="T50" fmla="*/ 41 w 125"/>
                    <a:gd name="T51" fmla="*/ 36 h 100"/>
                    <a:gd name="T52" fmla="*/ 35 w 125"/>
                    <a:gd name="T53" fmla="*/ 45 h 100"/>
                    <a:gd name="T54" fmla="*/ 32 w 125"/>
                    <a:gd name="T55" fmla="*/ 67 h 100"/>
                    <a:gd name="T56" fmla="*/ 18 w 125"/>
                    <a:gd name="T57" fmla="*/ 88 h 100"/>
                    <a:gd name="T58" fmla="*/ 0 w 125"/>
                    <a:gd name="T59" fmla="*/ 99 h 100"/>
                    <a:gd name="T60" fmla="*/ 34 w 125"/>
                    <a:gd name="T61" fmla="*/ 99 h 100"/>
                    <a:gd name="T62" fmla="*/ 36 w 125"/>
                    <a:gd name="T63" fmla="*/ 99 h 100"/>
                    <a:gd name="T64" fmla="*/ 38 w 125"/>
                    <a:gd name="T65" fmla="*/ 100 h 100"/>
                    <a:gd name="T66" fmla="*/ 40 w 125"/>
                    <a:gd name="T67" fmla="*/ 100 h 100"/>
                    <a:gd name="T68" fmla="*/ 40 w 125"/>
                    <a:gd name="T69"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00">
                      <a:moveTo>
                        <a:pt x="40" y="94"/>
                      </a:moveTo>
                      <a:cubicBezTo>
                        <a:pt x="40" y="94"/>
                        <a:pt x="40" y="94"/>
                        <a:pt x="40" y="94"/>
                      </a:cubicBezTo>
                      <a:cubicBezTo>
                        <a:pt x="40" y="93"/>
                        <a:pt x="40" y="93"/>
                        <a:pt x="40" y="93"/>
                      </a:cubicBezTo>
                      <a:cubicBezTo>
                        <a:pt x="40" y="92"/>
                        <a:pt x="40" y="92"/>
                        <a:pt x="40" y="92"/>
                      </a:cubicBezTo>
                      <a:cubicBezTo>
                        <a:pt x="40" y="92"/>
                        <a:pt x="40" y="92"/>
                        <a:pt x="40" y="92"/>
                      </a:cubicBezTo>
                      <a:cubicBezTo>
                        <a:pt x="40" y="91"/>
                        <a:pt x="40" y="91"/>
                        <a:pt x="40" y="91"/>
                      </a:cubicBezTo>
                      <a:cubicBezTo>
                        <a:pt x="40" y="91"/>
                        <a:pt x="40" y="91"/>
                        <a:pt x="40" y="91"/>
                      </a:cubicBezTo>
                      <a:cubicBezTo>
                        <a:pt x="40" y="91"/>
                        <a:pt x="40" y="91"/>
                        <a:pt x="40" y="90"/>
                      </a:cubicBezTo>
                      <a:cubicBezTo>
                        <a:pt x="40" y="90"/>
                        <a:pt x="40" y="90"/>
                        <a:pt x="40" y="90"/>
                      </a:cubicBezTo>
                      <a:cubicBezTo>
                        <a:pt x="40" y="90"/>
                        <a:pt x="40" y="90"/>
                        <a:pt x="40" y="90"/>
                      </a:cubicBezTo>
                      <a:cubicBezTo>
                        <a:pt x="40" y="90"/>
                        <a:pt x="40" y="90"/>
                        <a:pt x="40" y="90"/>
                      </a:cubicBezTo>
                      <a:cubicBezTo>
                        <a:pt x="40" y="89"/>
                        <a:pt x="40" y="87"/>
                        <a:pt x="59" y="77"/>
                      </a:cubicBezTo>
                      <a:cubicBezTo>
                        <a:pt x="60" y="76"/>
                        <a:pt x="61" y="76"/>
                        <a:pt x="63" y="76"/>
                      </a:cubicBezTo>
                      <a:cubicBezTo>
                        <a:pt x="64" y="76"/>
                        <a:pt x="64" y="76"/>
                        <a:pt x="64" y="76"/>
                      </a:cubicBezTo>
                      <a:cubicBezTo>
                        <a:pt x="65" y="76"/>
                        <a:pt x="65" y="76"/>
                        <a:pt x="65" y="76"/>
                      </a:cubicBezTo>
                      <a:cubicBezTo>
                        <a:pt x="65" y="72"/>
                        <a:pt x="70" y="72"/>
                        <a:pt x="73" y="72"/>
                      </a:cubicBezTo>
                      <a:cubicBezTo>
                        <a:pt x="74" y="72"/>
                        <a:pt x="76" y="72"/>
                        <a:pt x="77" y="72"/>
                      </a:cubicBezTo>
                      <a:cubicBezTo>
                        <a:pt x="79" y="72"/>
                        <a:pt x="81" y="70"/>
                        <a:pt x="81" y="67"/>
                      </a:cubicBezTo>
                      <a:cubicBezTo>
                        <a:pt x="81" y="63"/>
                        <a:pt x="86" y="63"/>
                        <a:pt x="89" y="63"/>
                      </a:cubicBezTo>
                      <a:cubicBezTo>
                        <a:pt x="90" y="63"/>
                        <a:pt x="90" y="63"/>
                        <a:pt x="91" y="62"/>
                      </a:cubicBezTo>
                      <a:cubicBezTo>
                        <a:pt x="92" y="62"/>
                        <a:pt x="92" y="62"/>
                        <a:pt x="93" y="61"/>
                      </a:cubicBezTo>
                      <a:cubicBezTo>
                        <a:pt x="93" y="61"/>
                        <a:pt x="94" y="59"/>
                        <a:pt x="96" y="59"/>
                      </a:cubicBezTo>
                      <a:cubicBezTo>
                        <a:pt x="96" y="59"/>
                        <a:pt x="96" y="58"/>
                        <a:pt x="96" y="57"/>
                      </a:cubicBezTo>
                      <a:cubicBezTo>
                        <a:pt x="96" y="56"/>
                        <a:pt x="96" y="55"/>
                        <a:pt x="96" y="54"/>
                      </a:cubicBezTo>
                      <a:cubicBezTo>
                        <a:pt x="96" y="52"/>
                        <a:pt x="96" y="49"/>
                        <a:pt x="99" y="49"/>
                      </a:cubicBezTo>
                      <a:cubicBezTo>
                        <a:pt x="100" y="49"/>
                        <a:pt x="100" y="49"/>
                        <a:pt x="100" y="49"/>
                      </a:cubicBezTo>
                      <a:cubicBezTo>
                        <a:pt x="101" y="49"/>
                        <a:pt x="101" y="49"/>
                        <a:pt x="102" y="49"/>
                      </a:cubicBezTo>
                      <a:cubicBezTo>
                        <a:pt x="104" y="49"/>
                        <a:pt x="106" y="48"/>
                        <a:pt x="106" y="47"/>
                      </a:cubicBezTo>
                      <a:cubicBezTo>
                        <a:pt x="106" y="44"/>
                        <a:pt x="111" y="44"/>
                        <a:pt x="114" y="44"/>
                      </a:cubicBezTo>
                      <a:cubicBezTo>
                        <a:pt x="117" y="44"/>
                        <a:pt x="120" y="44"/>
                        <a:pt x="122" y="44"/>
                      </a:cubicBezTo>
                      <a:cubicBezTo>
                        <a:pt x="123" y="44"/>
                        <a:pt x="124" y="44"/>
                        <a:pt x="125" y="44"/>
                      </a:cubicBezTo>
                      <a:cubicBezTo>
                        <a:pt x="125" y="44"/>
                        <a:pt x="125" y="43"/>
                        <a:pt x="125" y="42"/>
                      </a:cubicBezTo>
                      <a:cubicBezTo>
                        <a:pt x="125" y="40"/>
                        <a:pt x="123" y="37"/>
                        <a:pt x="122" y="36"/>
                      </a:cubicBezTo>
                      <a:cubicBezTo>
                        <a:pt x="119" y="36"/>
                        <a:pt x="120" y="32"/>
                        <a:pt x="120" y="28"/>
                      </a:cubicBezTo>
                      <a:cubicBezTo>
                        <a:pt x="120" y="27"/>
                        <a:pt x="120" y="25"/>
                        <a:pt x="120" y="24"/>
                      </a:cubicBezTo>
                      <a:cubicBezTo>
                        <a:pt x="120" y="19"/>
                        <a:pt x="119" y="16"/>
                        <a:pt x="117" y="14"/>
                      </a:cubicBezTo>
                      <a:cubicBezTo>
                        <a:pt x="117" y="13"/>
                        <a:pt x="117" y="13"/>
                        <a:pt x="117" y="12"/>
                      </a:cubicBezTo>
                      <a:cubicBezTo>
                        <a:pt x="117" y="12"/>
                        <a:pt x="116" y="12"/>
                        <a:pt x="116" y="12"/>
                      </a:cubicBezTo>
                      <a:cubicBezTo>
                        <a:pt x="116" y="12"/>
                        <a:pt x="116" y="11"/>
                        <a:pt x="116" y="11"/>
                      </a:cubicBezTo>
                      <a:cubicBezTo>
                        <a:pt x="116" y="11"/>
                        <a:pt x="116" y="11"/>
                        <a:pt x="116" y="11"/>
                      </a:cubicBezTo>
                      <a:cubicBezTo>
                        <a:pt x="114" y="11"/>
                        <a:pt x="112" y="10"/>
                        <a:pt x="110" y="9"/>
                      </a:cubicBezTo>
                      <a:cubicBezTo>
                        <a:pt x="108" y="9"/>
                        <a:pt x="106" y="8"/>
                        <a:pt x="104" y="8"/>
                      </a:cubicBezTo>
                      <a:cubicBezTo>
                        <a:pt x="103" y="8"/>
                        <a:pt x="103" y="8"/>
                        <a:pt x="103" y="8"/>
                      </a:cubicBezTo>
                      <a:cubicBezTo>
                        <a:pt x="102" y="8"/>
                        <a:pt x="100" y="8"/>
                        <a:pt x="99" y="8"/>
                      </a:cubicBezTo>
                      <a:cubicBezTo>
                        <a:pt x="97" y="8"/>
                        <a:pt x="95" y="9"/>
                        <a:pt x="93" y="9"/>
                      </a:cubicBezTo>
                      <a:cubicBezTo>
                        <a:pt x="90" y="9"/>
                        <a:pt x="86" y="8"/>
                        <a:pt x="83" y="5"/>
                      </a:cubicBezTo>
                      <a:cubicBezTo>
                        <a:pt x="80" y="2"/>
                        <a:pt x="78" y="0"/>
                        <a:pt x="77" y="0"/>
                      </a:cubicBezTo>
                      <a:cubicBezTo>
                        <a:pt x="76" y="0"/>
                        <a:pt x="76" y="0"/>
                        <a:pt x="75" y="1"/>
                      </a:cubicBezTo>
                      <a:cubicBezTo>
                        <a:pt x="74" y="2"/>
                        <a:pt x="71" y="9"/>
                        <a:pt x="69" y="13"/>
                      </a:cubicBezTo>
                      <a:cubicBezTo>
                        <a:pt x="67" y="17"/>
                        <a:pt x="65" y="21"/>
                        <a:pt x="64" y="23"/>
                      </a:cubicBezTo>
                      <a:cubicBezTo>
                        <a:pt x="60" y="28"/>
                        <a:pt x="50" y="32"/>
                        <a:pt x="45" y="32"/>
                      </a:cubicBezTo>
                      <a:cubicBezTo>
                        <a:pt x="43" y="32"/>
                        <a:pt x="43" y="33"/>
                        <a:pt x="41" y="36"/>
                      </a:cubicBezTo>
                      <a:cubicBezTo>
                        <a:pt x="40" y="38"/>
                        <a:pt x="39" y="40"/>
                        <a:pt x="38" y="41"/>
                      </a:cubicBezTo>
                      <a:cubicBezTo>
                        <a:pt x="36" y="42"/>
                        <a:pt x="36" y="44"/>
                        <a:pt x="35" y="45"/>
                      </a:cubicBezTo>
                      <a:cubicBezTo>
                        <a:pt x="35" y="47"/>
                        <a:pt x="34" y="50"/>
                        <a:pt x="31" y="52"/>
                      </a:cubicBezTo>
                      <a:cubicBezTo>
                        <a:pt x="28" y="54"/>
                        <a:pt x="30" y="63"/>
                        <a:pt x="32" y="67"/>
                      </a:cubicBezTo>
                      <a:cubicBezTo>
                        <a:pt x="32" y="68"/>
                        <a:pt x="32" y="69"/>
                        <a:pt x="32" y="71"/>
                      </a:cubicBezTo>
                      <a:cubicBezTo>
                        <a:pt x="31" y="76"/>
                        <a:pt x="23" y="85"/>
                        <a:pt x="18" y="88"/>
                      </a:cubicBezTo>
                      <a:cubicBezTo>
                        <a:pt x="16" y="89"/>
                        <a:pt x="14" y="90"/>
                        <a:pt x="13" y="92"/>
                      </a:cubicBezTo>
                      <a:cubicBezTo>
                        <a:pt x="10" y="95"/>
                        <a:pt x="7" y="98"/>
                        <a:pt x="0" y="99"/>
                      </a:cubicBezTo>
                      <a:cubicBezTo>
                        <a:pt x="0" y="99"/>
                        <a:pt x="0" y="99"/>
                        <a:pt x="0" y="99"/>
                      </a:cubicBezTo>
                      <a:cubicBezTo>
                        <a:pt x="34" y="99"/>
                        <a:pt x="34" y="99"/>
                        <a:pt x="34" y="99"/>
                      </a:cubicBezTo>
                      <a:cubicBezTo>
                        <a:pt x="35" y="99"/>
                        <a:pt x="35" y="99"/>
                        <a:pt x="36" y="99"/>
                      </a:cubicBezTo>
                      <a:cubicBezTo>
                        <a:pt x="36" y="99"/>
                        <a:pt x="36" y="99"/>
                        <a:pt x="36" y="99"/>
                      </a:cubicBezTo>
                      <a:cubicBezTo>
                        <a:pt x="37" y="99"/>
                        <a:pt x="37" y="99"/>
                        <a:pt x="38" y="99"/>
                      </a:cubicBezTo>
                      <a:cubicBezTo>
                        <a:pt x="38" y="99"/>
                        <a:pt x="38" y="99"/>
                        <a:pt x="38" y="100"/>
                      </a:cubicBezTo>
                      <a:cubicBezTo>
                        <a:pt x="38" y="100"/>
                        <a:pt x="39" y="100"/>
                        <a:pt x="39" y="100"/>
                      </a:cubicBezTo>
                      <a:cubicBezTo>
                        <a:pt x="39" y="100"/>
                        <a:pt x="39" y="100"/>
                        <a:pt x="40" y="100"/>
                      </a:cubicBezTo>
                      <a:cubicBezTo>
                        <a:pt x="40" y="100"/>
                        <a:pt x="40" y="100"/>
                        <a:pt x="40" y="100"/>
                      </a:cubicBezTo>
                      <a:cubicBezTo>
                        <a:pt x="40" y="97"/>
                        <a:pt x="40" y="95"/>
                        <a:pt x="4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1" name="Freeform 1295"/>
                <p:cNvSpPr>
                  <a:spLocks/>
                </p:cNvSpPr>
                <p:nvPr/>
              </p:nvSpPr>
              <p:spPr bwMode="auto">
                <a:xfrm>
                  <a:off x="1751" y="2550"/>
                  <a:ext cx="40" cy="81"/>
                </a:xfrm>
                <a:custGeom>
                  <a:avLst/>
                  <a:gdLst>
                    <a:gd name="T0" fmla="*/ 25 w 42"/>
                    <a:gd name="T1" fmla="*/ 85 h 85"/>
                    <a:gd name="T2" fmla="*/ 26 w 42"/>
                    <a:gd name="T3" fmla="*/ 83 h 85"/>
                    <a:gd name="T4" fmla="*/ 29 w 42"/>
                    <a:gd name="T5" fmla="*/ 69 h 85"/>
                    <a:gd name="T6" fmla="*/ 39 w 42"/>
                    <a:gd name="T7" fmla="*/ 60 h 85"/>
                    <a:gd name="T8" fmla="*/ 42 w 42"/>
                    <a:gd name="T9" fmla="*/ 59 h 85"/>
                    <a:gd name="T10" fmla="*/ 42 w 42"/>
                    <a:gd name="T11" fmla="*/ 57 h 85"/>
                    <a:gd name="T12" fmla="*/ 42 w 42"/>
                    <a:gd name="T13" fmla="*/ 54 h 85"/>
                    <a:gd name="T14" fmla="*/ 37 w 42"/>
                    <a:gd name="T15" fmla="*/ 46 h 85"/>
                    <a:gd name="T16" fmla="*/ 30 w 42"/>
                    <a:gd name="T17" fmla="*/ 34 h 85"/>
                    <a:gd name="T18" fmla="*/ 37 w 42"/>
                    <a:gd name="T19" fmla="*/ 25 h 85"/>
                    <a:gd name="T20" fmla="*/ 31 w 42"/>
                    <a:gd name="T21" fmla="*/ 14 h 85"/>
                    <a:gd name="T22" fmla="*/ 36 w 42"/>
                    <a:gd name="T23" fmla="*/ 6 h 85"/>
                    <a:gd name="T24" fmla="*/ 34 w 42"/>
                    <a:gd name="T25" fmla="*/ 7 h 85"/>
                    <a:gd name="T26" fmla="*/ 24 w 42"/>
                    <a:gd name="T27" fmla="*/ 0 h 85"/>
                    <a:gd name="T28" fmla="*/ 11 w 42"/>
                    <a:gd name="T29" fmla="*/ 5 h 85"/>
                    <a:gd name="T30" fmla="*/ 11 w 42"/>
                    <a:gd name="T31" fmla="*/ 8 h 85"/>
                    <a:gd name="T32" fmla="*/ 11 w 42"/>
                    <a:gd name="T33" fmla="*/ 11 h 85"/>
                    <a:gd name="T34" fmla="*/ 10 w 42"/>
                    <a:gd name="T35" fmla="*/ 14 h 85"/>
                    <a:gd name="T36" fmla="*/ 10 w 42"/>
                    <a:gd name="T37" fmla="*/ 16 h 85"/>
                    <a:gd name="T38" fmla="*/ 11 w 42"/>
                    <a:gd name="T39" fmla="*/ 17 h 85"/>
                    <a:gd name="T40" fmla="*/ 11 w 42"/>
                    <a:gd name="T41" fmla="*/ 18 h 85"/>
                    <a:gd name="T42" fmla="*/ 11 w 42"/>
                    <a:gd name="T43" fmla="*/ 19 h 85"/>
                    <a:gd name="T44" fmla="*/ 12 w 42"/>
                    <a:gd name="T45" fmla="*/ 27 h 85"/>
                    <a:gd name="T46" fmla="*/ 4 w 42"/>
                    <a:gd name="T47" fmla="*/ 37 h 85"/>
                    <a:gd name="T48" fmla="*/ 4 w 42"/>
                    <a:gd name="T49" fmla="*/ 50 h 85"/>
                    <a:gd name="T50" fmla="*/ 13 w 42"/>
                    <a:gd name="T51" fmla="*/ 60 h 85"/>
                    <a:gd name="T52" fmla="*/ 19 w 42"/>
                    <a:gd name="T53" fmla="*/ 65 h 85"/>
                    <a:gd name="T54" fmla="*/ 19 w 42"/>
                    <a:gd name="T55" fmla="*/ 66 h 85"/>
                    <a:gd name="T56" fmla="*/ 20 w 42"/>
                    <a:gd name="T57" fmla="*/ 67 h 85"/>
                    <a:gd name="T58" fmla="*/ 20 w 42"/>
                    <a:gd name="T59" fmla="*/ 68 h 85"/>
                    <a:gd name="T60" fmla="*/ 21 w 42"/>
                    <a:gd name="T61" fmla="*/ 70 h 85"/>
                    <a:gd name="T62" fmla="*/ 21 w 42"/>
                    <a:gd name="T63" fmla="*/ 71 h 85"/>
                    <a:gd name="T64" fmla="*/ 22 w 42"/>
                    <a:gd name="T65" fmla="*/ 73 h 85"/>
                    <a:gd name="T66" fmla="*/ 22 w 42"/>
                    <a:gd name="T67" fmla="*/ 74 h 85"/>
                    <a:gd name="T68" fmla="*/ 22 w 42"/>
                    <a:gd name="T69" fmla="*/ 76 h 85"/>
                    <a:gd name="T70" fmla="*/ 23 w 42"/>
                    <a:gd name="T71" fmla="*/ 78 h 85"/>
                    <a:gd name="T72" fmla="*/ 23 w 42"/>
                    <a:gd name="T73" fmla="*/ 79 h 85"/>
                    <a:gd name="T74" fmla="*/ 23 w 42"/>
                    <a:gd name="T75" fmla="*/ 81 h 85"/>
                    <a:gd name="T76" fmla="*/ 24 w 42"/>
                    <a:gd name="T77" fmla="*/ 82 h 85"/>
                    <a:gd name="T78" fmla="*/ 24 w 42"/>
                    <a:gd name="T79" fmla="*/ 83 h 85"/>
                    <a:gd name="T80" fmla="*/ 24 w 42"/>
                    <a:gd name="T81" fmla="*/ 84 h 85"/>
                    <a:gd name="T82" fmla="*/ 24 w 42"/>
                    <a:gd name="T8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85">
                      <a:moveTo>
                        <a:pt x="24" y="85"/>
                      </a:moveTo>
                      <a:cubicBezTo>
                        <a:pt x="24" y="85"/>
                        <a:pt x="25" y="85"/>
                        <a:pt x="25" y="85"/>
                      </a:cubicBezTo>
                      <a:cubicBezTo>
                        <a:pt x="25" y="85"/>
                        <a:pt x="25" y="84"/>
                        <a:pt x="25" y="84"/>
                      </a:cubicBezTo>
                      <a:cubicBezTo>
                        <a:pt x="26" y="84"/>
                        <a:pt x="26" y="84"/>
                        <a:pt x="26" y="83"/>
                      </a:cubicBezTo>
                      <a:cubicBezTo>
                        <a:pt x="27" y="81"/>
                        <a:pt x="28" y="77"/>
                        <a:pt x="28" y="76"/>
                      </a:cubicBezTo>
                      <a:cubicBezTo>
                        <a:pt x="27" y="74"/>
                        <a:pt x="27" y="71"/>
                        <a:pt x="29" y="69"/>
                      </a:cubicBezTo>
                      <a:cubicBezTo>
                        <a:pt x="30" y="68"/>
                        <a:pt x="31" y="67"/>
                        <a:pt x="32" y="66"/>
                      </a:cubicBezTo>
                      <a:cubicBezTo>
                        <a:pt x="36" y="62"/>
                        <a:pt x="38" y="61"/>
                        <a:pt x="39" y="60"/>
                      </a:cubicBezTo>
                      <a:cubicBezTo>
                        <a:pt x="39" y="60"/>
                        <a:pt x="40" y="60"/>
                        <a:pt x="40" y="60"/>
                      </a:cubicBezTo>
                      <a:cubicBezTo>
                        <a:pt x="42" y="60"/>
                        <a:pt x="42" y="60"/>
                        <a:pt x="42" y="59"/>
                      </a:cubicBezTo>
                      <a:cubicBezTo>
                        <a:pt x="42" y="58"/>
                        <a:pt x="42" y="58"/>
                        <a:pt x="42" y="57"/>
                      </a:cubicBezTo>
                      <a:cubicBezTo>
                        <a:pt x="42" y="57"/>
                        <a:pt x="42" y="57"/>
                        <a:pt x="42" y="57"/>
                      </a:cubicBezTo>
                      <a:cubicBezTo>
                        <a:pt x="42" y="56"/>
                        <a:pt x="42" y="55"/>
                        <a:pt x="42" y="54"/>
                      </a:cubicBezTo>
                      <a:cubicBezTo>
                        <a:pt x="42" y="54"/>
                        <a:pt x="42" y="54"/>
                        <a:pt x="42" y="54"/>
                      </a:cubicBezTo>
                      <a:cubicBezTo>
                        <a:pt x="40" y="52"/>
                        <a:pt x="38" y="50"/>
                        <a:pt x="38" y="48"/>
                      </a:cubicBezTo>
                      <a:cubicBezTo>
                        <a:pt x="38" y="47"/>
                        <a:pt x="37" y="46"/>
                        <a:pt x="37" y="46"/>
                      </a:cubicBezTo>
                      <a:cubicBezTo>
                        <a:pt x="34" y="49"/>
                        <a:pt x="26" y="46"/>
                        <a:pt x="25" y="41"/>
                      </a:cubicBezTo>
                      <a:cubicBezTo>
                        <a:pt x="24" y="37"/>
                        <a:pt x="27" y="35"/>
                        <a:pt x="30" y="34"/>
                      </a:cubicBezTo>
                      <a:cubicBezTo>
                        <a:pt x="31" y="33"/>
                        <a:pt x="33" y="32"/>
                        <a:pt x="34" y="31"/>
                      </a:cubicBezTo>
                      <a:cubicBezTo>
                        <a:pt x="36" y="29"/>
                        <a:pt x="37" y="27"/>
                        <a:pt x="37" y="25"/>
                      </a:cubicBezTo>
                      <a:cubicBezTo>
                        <a:pt x="37" y="22"/>
                        <a:pt x="36" y="20"/>
                        <a:pt x="35" y="19"/>
                      </a:cubicBezTo>
                      <a:cubicBezTo>
                        <a:pt x="33" y="17"/>
                        <a:pt x="32" y="16"/>
                        <a:pt x="31" y="14"/>
                      </a:cubicBezTo>
                      <a:cubicBezTo>
                        <a:pt x="31" y="11"/>
                        <a:pt x="33" y="9"/>
                        <a:pt x="35" y="7"/>
                      </a:cubicBezTo>
                      <a:cubicBezTo>
                        <a:pt x="36" y="7"/>
                        <a:pt x="36" y="7"/>
                        <a:pt x="36" y="6"/>
                      </a:cubicBezTo>
                      <a:cubicBezTo>
                        <a:pt x="37" y="6"/>
                        <a:pt x="37" y="6"/>
                        <a:pt x="37" y="6"/>
                      </a:cubicBezTo>
                      <a:cubicBezTo>
                        <a:pt x="36" y="6"/>
                        <a:pt x="35" y="7"/>
                        <a:pt x="34" y="7"/>
                      </a:cubicBezTo>
                      <a:cubicBezTo>
                        <a:pt x="33" y="7"/>
                        <a:pt x="30" y="6"/>
                        <a:pt x="29" y="2"/>
                      </a:cubicBezTo>
                      <a:cubicBezTo>
                        <a:pt x="29" y="1"/>
                        <a:pt x="27" y="0"/>
                        <a:pt x="24" y="0"/>
                      </a:cubicBezTo>
                      <a:cubicBezTo>
                        <a:pt x="21" y="0"/>
                        <a:pt x="18" y="1"/>
                        <a:pt x="17" y="2"/>
                      </a:cubicBezTo>
                      <a:cubicBezTo>
                        <a:pt x="16" y="4"/>
                        <a:pt x="14" y="4"/>
                        <a:pt x="11" y="5"/>
                      </a:cubicBezTo>
                      <a:cubicBezTo>
                        <a:pt x="11" y="5"/>
                        <a:pt x="11" y="6"/>
                        <a:pt x="11" y="6"/>
                      </a:cubicBezTo>
                      <a:cubicBezTo>
                        <a:pt x="11" y="7"/>
                        <a:pt x="11" y="7"/>
                        <a:pt x="11" y="8"/>
                      </a:cubicBezTo>
                      <a:cubicBezTo>
                        <a:pt x="11" y="8"/>
                        <a:pt x="11" y="9"/>
                        <a:pt x="11" y="10"/>
                      </a:cubicBezTo>
                      <a:cubicBezTo>
                        <a:pt x="11" y="10"/>
                        <a:pt x="11" y="11"/>
                        <a:pt x="11" y="11"/>
                      </a:cubicBezTo>
                      <a:cubicBezTo>
                        <a:pt x="11" y="12"/>
                        <a:pt x="10" y="12"/>
                        <a:pt x="10" y="13"/>
                      </a:cubicBezTo>
                      <a:cubicBezTo>
                        <a:pt x="10" y="13"/>
                        <a:pt x="10" y="13"/>
                        <a:pt x="10" y="14"/>
                      </a:cubicBezTo>
                      <a:cubicBezTo>
                        <a:pt x="10" y="14"/>
                        <a:pt x="10" y="14"/>
                        <a:pt x="10" y="15"/>
                      </a:cubicBezTo>
                      <a:cubicBezTo>
                        <a:pt x="10" y="15"/>
                        <a:pt x="10" y="15"/>
                        <a:pt x="10" y="16"/>
                      </a:cubicBezTo>
                      <a:cubicBezTo>
                        <a:pt x="10" y="16"/>
                        <a:pt x="10" y="16"/>
                        <a:pt x="10" y="17"/>
                      </a:cubicBezTo>
                      <a:cubicBezTo>
                        <a:pt x="10" y="17"/>
                        <a:pt x="10" y="17"/>
                        <a:pt x="11" y="17"/>
                      </a:cubicBezTo>
                      <a:cubicBezTo>
                        <a:pt x="11" y="17"/>
                        <a:pt x="11" y="18"/>
                        <a:pt x="11" y="18"/>
                      </a:cubicBezTo>
                      <a:cubicBezTo>
                        <a:pt x="11" y="18"/>
                        <a:pt x="11" y="18"/>
                        <a:pt x="11" y="18"/>
                      </a:cubicBezTo>
                      <a:cubicBezTo>
                        <a:pt x="11" y="18"/>
                        <a:pt x="11" y="18"/>
                        <a:pt x="11" y="19"/>
                      </a:cubicBezTo>
                      <a:cubicBezTo>
                        <a:pt x="11" y="19"/>
                        <a:pt x="11" y="19"/>
                        <a:pt x="11" y="19"/>
                      </a:cubicBezTo>
                      <a:cubicBezTo>
                        <a:pt x="11" y="19"/>
                        <a:pt x="11" y="19"/>
                        <a:pt x="11" y="19"/>
                      </a:cubicBezTo>
                      <a:cubicBezTo>
                        <a:pt x="12" y="21"/>
                        <a:pt x="13" y="24"/>
                        <a:pt x="12" y="27"/>
                      </a:cubicBezTo>
                      <a:cubicBezTo>
                        <a:pt x="11" y="30"/>
                        <a:pt x="9" y="33"/>
                        <a:pt x="7" y="34"/>
                      </a:cubicBezTo>
                      <a:cubicBezTo>
                        <a:pt x="6" y="34"/>
                        <a:pt x="5" y="36"/>
                        <a:pt x="4" y="37"/>
                      </a:cubicBezTo>
                      <a:cubicBezTo>
                        <a:pt x="3" y="39"/>
                        <a:pt x="2" y="41"/>
                        <a:pt x="0" y="41"/>
                      </a:cubicBezTo>
                      <a:cubicBezTo>
                        <a:pt x="0" y="43"/>
                        <a:pt x="2" y="49"/>
                        <a:pt x="4" y="50"/>
                      </a:cubicBezTo>
                      <a:cubicBezTo>
                        <a:pt x="10" y="52"/>
                        <a:pt x="10" y="56"/>
                        <a:pt x="10" y="59"/>
                      </a:cubicBezTo>
                      <a:cubicBezTo>
                        <a:pt x="11" y="59"/>
                        <a:pt x="12" y="60"/>
                        <a:pt x="13" y="60"/>
                      </a:cubicBezTo>
                      <a:cubicBezTo>
                        <a:pt x="15" y="62"/>
                        <a:pt x="17" y="63"/>
                        <a:pt x="18" y="64"/>
                      </a:cubicBezTo>
                      <a:cubicBezTo>
                        <a:pt x="18" y="65"/>
                        <a:pt x="19" y="65"/>
                        <a:pt x="19" y="65"/>
                      </a:cubicBezTo>
                      <a:cubicBezTo>
                        <a:pt x="19" y="65"/>
                        <a:pt x="19" y="65"/>
                        <a:pt x="19" y="65"/>
                      </a:cubicBezTo>
                      <a:cubicBezTo>
                        <a:pt x="19" y="66"/>
                        <a:pt x="19" y="66"/>
                        <a:pt x="19" y="66"/>
                      </a:cubicBezTo>
                      <a:cubicBezTo>
                        <a:pt x="19" y="66"/>
                        <a:pt x="19" y="66"/>
                        <a:pt x="19" y="66"/>
                      </a:cubicBezTo>
                      <a:cubicBezTo>
                        <a:pt x="20" y="67"/>
                        <a:pt x="20" y="67"/>
                        <a:pt x="20" y="67"/>
                      </a:cubicBezTo>
                      <a:cubicBezTo>
                        <a:pt x="20" y="67"/>
                        <a:pt x="20" y="67"/>
                        <a:pt x="20" y="67"/>
                      </a:cubicBezTo>
                      <a:cubicBezTo>
                        <a:pt x="20" y="68"/>
                        <a:pt x="20" y="68"/>
                        <a:pt x="20" y="68"/>
                      </a:cubicBezTo>
                      <a:cubicBezTo>
                        <a:pt x="20" y="68"/>
                        <a:pt x="20" y="69"/>
                        <a:pt x="20" y="69"/>
                      </a:cubicBezTo>
                      <a:cubicBezTo>
                        <a:pt x="20" y="69"/>
                        <a:pt x="21" y="69"/>
                        <a:pt x="21" y="70"/>
                      </a:cubicBezTo>
                      <a:cubicBezTo>
                        <a:pt x="21" y="70"/>
                        <a:pt x="21" y="70"/>
                        <a:pt x="21" y="70"/>
                      </a:cubicBezTo>
                      <a:cubicBezTo>
                        <a:pt x="21" y="70"/>
                        <a:pt x="21" y="71"/>
                        <a:pt x="21" y="71"/>
                      </a:cubicBezTo>
                      <a:cubicBezTo>
                        <a:pt x="21" y="71"/>
                        <a:pt x="21" y="71"/>
                        <a:pt x="21" y="72"/>
                      </a:cubicBezTo>
                      <a:cubicBezTo>
                        <a:pt x="21" y="72"/>
                        <a:pt x="22" y="72"/>
                        <a:pt x="22" y="73"/>
                      </a:cubicBezTo>
                      <a:cubicBezTo>
                        <a:pt x="22" y="73"/>
                        <a:pt x="22" y="73"/>
                        <a:pt x="22" y="73"/>
                      </a:cubicBezTo>
                      <a:cubicBezTo>
                        <a:pt x="22" y="73"/>
                        <a:pt x="22" y="74"/>
                        <a:pt x="22" y="74"/>
                      </a:cubicBezTo>
                      <a:cubicBezTo>
                        <a:pt x="22" y="74"/>
                        <a:pt x="22" y="75"/>
                        <a:pt x="22" y="75"/>
                      </a:cubicBezTo>
                      <a:cubicBezTo>
                        <a:pt x="22" y="75"/>
                        <a:pt x="22" y="76"/>
                        <a:pt x="22" y="76"/>
                      </a:cubicBezTo>
                      <a:cubicBezTo>
                        <a:pt x="23" y="76"/>
                        <a:pt x="23" y="76"/>
                        <a:pt x="23" y="76"/>
                      </a:cubicBezTo>
                      <a:cubicBezTo>
                        <a:pt x="23" y="77"/>
                        <a:pt x="23" y="77"/>
                        <a:pt x="23" y="78"/>
                      </a:cubicBezTo>
                      <a:cubicBezTo>
                        <a:pt x="23" y="78"/>
                        <a:pt x="23" y="78"/>
                        <a:pt x="23" y="78"/>
                      </a:cubicBezTo>
                      <a:cubicBezTo>
                        <a:pt x="23" y="78"/>
                        <a:pt x="23" y="79"/>
                        <a:pt x="23" y="79"/>
                      </a:cubicBezTo>
                      <a:cubicBezTo>
                        <a:pt x="23" y="79"/>
                        <a:pt x="23" y="80"/>
                        <a:pt x="23" y="80"/>
                      </a:cubicBezTo>
                      <a:cubicBezTo>
                        <a:pt x="23" y="80"/>
                        <a:pt x="23" y="80"/>
                        <a:pt x="23" y="81"/>
                      </a:cubicBezTo>
                      <a:cubicBezTo>
                        <a:pt x="24" y="81"/>
                        <a:pt x="24" y="81"/>
                        <a:pt x="24" y="81"/>
                      </a:cubicBezTo>
                      <a:cubicBezTo>
                        <a:pt x="24" y="82"/>
                        <a:pt x="24" y="82"/>
                        <a:pt x="24" y="82"/>
                      </a:cubicBezTo>
                      <a:cubicBezTo>
                        <a:pt x="24" y="82"/>
                        <a:pt x="24" y="82"/>
                        <a:pt x="24" y="83"/>
                      </a:cubicBezTo>
                      <a:cubicBezTo>
                        <a:pt x="24" y="83"/>
                        <a:pt x="24" y="83"/>
                        <a:pt x="24" y="83"/>
                      </a:cubicBezTo>
                      <a:cubicBezTo>
                        <a:pt x="24" y="84"/>
                        <a:pt x="24" y="84"/>
                        <a:pt x="24" y="84"/>
                      </a:cubicBezTo>
                      <a:cubicBezTo>
                        <a:pt x="24" y="84"/>
                        <a:pt x="24" y="84"/>
                        <a:pt x="24" y="84"/>
                      </a:cubicBezTo>
                      <a:cubicBezTo>
                        <a:pt x="24" y="85"/>
                        <a:pt x="24" y="85"/>
                        <a:pt x="24" y="85"/>
                      </a:cubicBezTo>
                      <a:cubicBezTo>
                        <a:pt x="24" y="85"/>
                        <a:pt x="24" y="85"/>
                        <a:pt x="24" y="85"/>
                      </a:cubicBezTo>
                      <a:cubicBezTo>
                        <a:pt x="24" y="85"/>
                        <a:pt x="24" y="85"/>
                        <a:pt x="2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2" name="Freeform 1296"/>
                <p:cNvSpPr>
                  <a:spLocks/>
                </p:cNvSpPr>
                <p:nvPr/>
              </p:nvSpPr>
              <p:spPr bwMode="auto">
                <a:xfrm>
                  <a:off x="1576" y="2552"/>
                  <a:ext cx="220" cy="211"/>
                </a:xfrm>
                <a:custGeom>
                  <a:avLst/>
                  <a:gdLst>
                    <a:gd name="T0" fmla="*/ 0 w 230"/>
                    <a:gd name="T1" fmla="*/ 122 h 221"/>
                    <a:gd name="T2" fmla="*/ 2 w 230"/>
                    <a:gd name="T3" fmla="*/ 123 h 221"/>
                    <a:gd name="T4" fmla="*/ 41 w 230"/>
                    <a:gd name="T5" fmla="*/ 149 h 221"/>
                    <a:gd name="T6" fmla="*/ 47 w 230"/>
                    <a:gd name="T7" fmla="*/ 153 h 221"/>
                    <a:gd name="T8" fmla="*/ 112 w 230"/>
                    <a:gd name="T9" fmla="*/ 197 h 221"/>
                    <a:gd name="T10" fmla="*/ 136 w 230"/>
                    <a:gd name="T11" fmla="*/ 218 h 221"/>
                    <a:gd name="T12" fmla="*/ 142 w 230"/>
                    <a:gd name="T13" fmla="*/ 220 h 221"/>
                    <a:gd name="T14" fmla="*/ 146 w 230"/>
                    <a:gd name="T15" fmla="*/ 219 h 221"/>
                    <a:gd name="T16" fmla="*/ 183 w 230"/>
                    <a:gd name="T17" fmla="*/ 198 h 221"/>
                    <a:gd name="T18" fmla="*/ 230 w 230"/>
                    <a:gd name="T19" fmla="*/ 167 h 221"/>
                    <a:gd name="T20" fmla="*/ 229 w 230"/>
                    <a:gd name="T21" fmla="*/ 164 h 221"/>
                    <a:gd name="T22" fmla="*/ 228 w 230"/>
                    <a:gd name="T23" fmla="*/ 163 h 221"/>
                    <a:gd name="T24" fmla="*/ 227 w 230"/>
                    <a:gd name="T25" fmla="*/ 162 h 221"/>
                    <a:gd name="T26" fmla="*/ 227 w 230"/>
                    <a:gd name="T27" fmla="*/ 161 h 221"/>
                    <a:gd name="T28" fmla="*/ 218 w 230"/>
                    <a:gd name="T29" fmla="*/ 159 h 221"/>
                    <a:gd name="T30" fmla="*/ 208 w 230"/>
                    <a:gd name="T31" fmla="*/ 145 h 221"/>
                    <a:gd name="T32" fmla="*/ 207 w 230"/>
                    <a:gd name="T33" fmla="*/ 130 h 221"/>
                    <a:gd name="T34" fmla="*/ 205 w 230"/>
                    <a:gd name="T35" fmla="*/ 124 h 221"/>
                    <a:gd name="T36" fmla="*/ 207 w 230"/>
                    <a:gd name="T37" fmla="*/ 105 h 221"/>
                    <a:gd name="T38" fmla="*/ 202 w 230"/>
                    <a:gd name="T39" fmla="*/ 89 h 221"/>
                    <a:gd name="T40" fmla="*/ 203 w 230"/>
                    <a:gd name="T41" fmla="*/ 86 h 221"/>
                    <a:gd name="T42" fmla="*/ 203 w 230"/>
                    <a:gd name="T43" fmla="*/ 84 h 221"/>
                    <a:gd name="T44" fmla="*/ 194 w 230"/>
                    <a:gd name="T45" fmla="*/ 62 h 221"/>
                    <a:gd name="T46" fmla="*/ 179 w 230"/>
                    <a:gd name="T47" fmla="*/ 38 h 221"/>
                    <a:gd name="T48" fmla="*/ 188 w 230"/>
                    <a:gd name="T49" fmla="*/ 28 h 221"/>
                    <a:gd name="T50" fmla="*/ 191 w 230"/>
                    <a:gd name="T51" fmla="*/ 19 h 221"/>
                    <a:gd name="T52" fmla="*/ 190 w 230"/>
                    <a:gd name="T53" fmla="*/ 17 h 221"/>
                    <a:gd name="T54" fmla="*/ 189 w 230"/>
                    <a:gd name="T55" fmla="*/ 14 h 221"/>
                    <a:gd name="T56" fmla="*/ 189 w 230"/>
                    <a:gd name="T57" fmla="*/ 11 h 221"/>
                    <a:gd name="T58" fmla="*/ 190 w 230"/>
                    <a:gd name="T59" fmla="*/ 7 h 221"/>
                    <a:gd name="T60" fmla="*/ 190 w 230"/>
                    <a:gd name="T61" fmla="*/ 3 h 221"/>
                    <a:gd name="T62" fmla="*/ 176 w 230"/>
                    <a:gd name="T63" fmla="*/ 1 h 221"/>
                    <a:gd name="T64" fmla="*/ 153 w 230"/>
                    <a:gd name="T65" fmla="*/ 4 h 221"/>
                    <a:gd name="T66" fmla="*/ 112 w 230"/>
                    <a:gd name="T67" fmla="*/ 7 h 221"/>
                    <a:gd name="T68" fmla="*/ 79 w 230"/>
                    <a:gd name="T69" fmla="*/ 25 h 221"/>
                    <a:gd name="T70" fmla="*/ 76 w 230"/>
                    <a:gd name="T71" fmla="*/ 28 h 221"/>
                    <a:gd name="T72" fmla="*/ 80 w 230"/>
                    <a:gd name="T73" fmla="*/ 45 h 221"/>
                    <a:gd name="T74" fmla="*/ 85 w 230"/>
                    <a:gd name="T75" fmla="*/ 59 h 221"/>
                    <a:gd name="T76" fmla="*/ 78 w 230"/>
                    <a:gd name="T77" fmla="*/ 65 h 221"/>
                    <a:gd name="T78" fmla="*/ 58 w 230"/>
                    <a:gd name="T79" fmla="*/ 70 h 221"/>
                    <a:gd name="T80" fmla="*/ 56 w 230"/>
                    <a:gd name="T81" fmla="*/ 71 h 221"/>
                    <a:gd name="T82" fmla="*/ 52 w 230"/>
                    <a:gd name="T83" fmla="*/ 80 h 221"/>
                    <a:gd name="T84" fmla="*/ 45 w 230"/>
                    <a:gd name="T85" fmla="*/ 84 h 221"/>
                    <a:gd name="T86" fmla="*/ 29 w 230"/>
                    <a:gd name="T87" fmla="*/ 93 h 221"/>
                    <a:gd name="T88" fmla="*/ 20 w 230"/>
                    <a:gd name="T89" fmla="*/ 97 h 221"/>
                    <a:gd name="T90" fmla="*/ 19 w 230"/>
                    <a:gd name="T91" fmla="*/ 97 h 221"/>
                    <a:gd name="T92" fmla="*/ 0 w 230"/>
                    <a:gd name="T93" fmla="*/ 109 h 221"/>
                    <a:gd name="T94" fmla="*/ 0 w 230"/>
                    <a:gd name="T95" fmla="*/ 12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21">
                      <a:moveTo>
                        <a:pt x="0" y="122"/>
                      </a:moveTo>
                      <a:cubicBezTo>
                        <a:pt x="0" y="122"/>
                        <a:pt x="0" y="122"/>
                        <a:pt x="0" y="122"/>
                      </a:cubicBezTo>
                      <a:cubicBezTo>
                        <a:pt x="0" y="122"/>
                        <a:pt x="0" y="122"/>
                        <a:pt x="0" y="122"/>
                      </a:cubicBezTo>
                      <a:cubicBezTo>
                        <a:pt x="1" y="123"/>
                        <a:pt x="1" y="123"/>
                        <a:pt x="1" y="123"/>
                      </a:cubicBezTo>
                      <a:cubicBezTo>
                        <a:pt x="1" y="123"/>
                        <a:pt x="2" y="123"/>
                        <a:pt x="2" y="123"/>
                      </a:cubicBezTo>
                      <a:cubicBezTo>
                        <a:pt x="2" y="123"/>
                        <a:pt x="2" y="123"/>
                        <a:pt x="2" y="123"/>
                      </a:cubicBezTo>
                      <a:cubicBezTo>
                        <a:pt x="2" y="124"/>
                        <a:pt x="3" y="124"/>
                        <a:pt x="3" y="124"/>
                      </a:cubicBezTo>
                      <a:cubicBezTo>
                        <a:pt x="3" y="124"/>
                        <a:pt x="3" y="124"/>
                        <a:pt x="3" y="124"/>
                      </a:cubicBezTo>
                      <a:cubicBezTo>
                        <a:pt x="10" y="128"/>
                        <a:pt x="26" y="139"/>
                        <a:pt x="41" y="149"/>
                      </a:cubicBezTo>
                      <a:cubicBezTo>
                        <a:pt x="41" y="149"/>
                        <a:pt x="41" y="149"/>
                        <a:pt x="41" y="149"/>
                      </a:cubicBezTo>
                      <a:cubicBezTo>
                        <a:pt x="41" y="149"/>
                        <a:pt x="41" y="149"/>
                        <a:pt x="41" y="149"/>
                      </a:cubicBezTo>
                      <a:cubicBezTo>
                        <a:pt x="47" y="153"/>
                        <a:pt x="47" y="153"/>
                        <a:pt x="47" y="153"/>
                      </a:cubicBezTo>
                      <a:cubicBezTo>
                        <a:pt x="47" y="153"/>
                        <a:pt x="47" y="153"/>
                        <a:pt x="47" y="153"/>
                      </a:cubicBezTo>
                      <a:cubicBezTo>
                        <a:pt x="63" y="164"/>
                        <a:pt x="109" y="194"/>
                        <a:pt x="111" y="196"/>
                      </a:cubicBezTo>
                      <a:cubicBezTo>
                        <a:pt x="111" y="196"/>
                        <a:pt x="112" y="197"/>
                        <a:pt x="112" y="197"/>
                      </a:cubicBezTo>
                      <a:cubicBezTo>
                        <a:pt x="114" y="200"/>
                        <a:pt x="117" y="204"/>
                        <a:pt x="118" y="206"/>
                      </a:cubicBezTo>
                      <a:cubicBezTo>
                        <a:pt x="120" y="206"/>
                        <a:pt x="126" y="207"/>
                        <a:pt x="130" y="210"/>
                      </a:cubicBezTo>
                      <a:cubicBezTo>
                        <a:pt x="133" y="212"/>
                        <a:pt x="135" y="215"/>
                        <a:pt x="136" y="218"/>
                      </a:cubicBezTo>
                      <a:cubicBezTo>
                        <a:pt x="136" y="219"/>
                        <a:pt x="137" y="220"/>
                        <a:pt x="137" y="221"/>
                      </a:cubicBezTo>
                      <a:cubicBezTo>
                        <a:pt x="138" y="221"/>
                        <a:pt x="140" y="220"/>
                        <a:pt x="142" y="220"/>
                      </a:cubicBezTo>
                      <a:cubicBezTo>
                        <a:pt x="142" y="220"/>
                        <a:pt x="142" y="220"/>
                        <a:pt x="142" y="220"/>
                      </a:cubicBezTo>
                      <a:cubicBezTo>
                        <a:pt x="143" y="220"/>
                        <a:pt x="143" y="220"/>
                        <a:pt x="143" y="220"/>
                      </a:cubicBezTo>
                      <a:cubicBezTo>
                        <a:pt x="144" y="220"/>
                        <a:pt x="144" y="220"/>
                        <a:pt x="144" y="220"/>
                      </a:cubicBezTo>
                      <a:cubicBezTo>
                        <a:pt x="146" y="219"/>
                        <a:pt x="146" y="219"/>
                        <a:pt x="146" y="219"/>
                      </a:cubicBezTo>
                      <a:cubicBezTo>
                        <a:pt x="148" y="219"/>
                        <a:pt x="155" y="216"/>
                        <a:pt x="159" y="215"/>
                      </a:cubicBezTo>
                      <a:cubicBezTo>
                        <a:pt x="161" y="215"/>
                        <a:pt x="162" y="214"/>
                        <a:pt x="162" y="214"/>
                      </a:cubicBezTo>
                      <a:cubicBezTo>
                        <a:pt x="183" y="198"/>
                        <a:pt x="183" y="198"/>
                        <a:pt x="183" y="198"/>
                      </a:cubicBezTo>
                      <a:cubicBezTo>
                        <a:pt x="230" y="168"/>
                        <a:pt x="230" y="168"/>
                        <a:pt x="230" y="168"/>
                      </a:cubicBezTo>
                      <a:cubicBezTo>
                        <a:pt x="230" y="168"/>
                        <a:pt x="230" y="168"/>
                        <a:pt x="230" y="168"/>
                      </a:cubicBezTo>
                      <a:cubicBezTo>
                        <a:pt x="230" y="167"/>
                        <a:pt x="230" y="167"/>
                        <a:pt x="230" y="167"/>
                      </a:cubicBezTo>
                      <a:cubicBezTo>
                        <a:pt x="230" y="166"/>
                        <a:pt x="229" y="166"/>
                        <a:pt x="229" y="166"/>
                      </a:cubicBezTo>
                      <a:cubicBezTo>
                        <a:pt x="229" y="165"/>
                        <a:pt x="229" y="165"/>
                        <a:pt x="229" y="165"/>
                      </a:cubicBezTo>
                      <a:cubicBezTo>
                        <a:pt x="229" y="165"/>
                        <a:pt x="229" y="164"/>
                        <a:pt x="229" y="164"/>
                      </a:cubicBezTo>
                      <a:cubicBezTo>
                        <a:pt x="229" y="164"/>
                        <a:pt x="229" y="164"/>
                        <a:pt x="228" y="163"/>
                      </a:cubicBezTo>
                      <a:cubicBezTo>
                        <a:pt x="228" y="163"/>
                        <a:pt x="228" y="163"/>
                        <a:pt x="228" y="163"/>
                      </a:cubicBezTo>
                      <a:cubicBezTo>
                        <a:pt x="228" y="163"/>
                        <a:pt x="228" y="163"/>
                        <a:pt x="228" y="163"/>
                      </a:cubicBezTo>
                      <a:cubicBezTo>
                        <a:pt x="228" y="162"/>
                        <a:pt x="228" y="162"/>
                        <a:pt x="228" y="162"/>
                      </a:cubicBezTo>
                      <a:cubicBezTo>
                        <a:pt x="228" y="162"/>
                        <a:pt x="228" y="162"/>
                        <a:pt x="228" y="162"/>
                      </a:cubicBezTo>
                      <a:cubicBezTo>
                        <a:pt x="228" y="162"/>
                        <a:pt x="227" y="162"/>
                        <a:pt x="227" y="162"/>
                      </a:cubicBezTo>
                      <a:cubicBezTo>
                        <a:pt x="227" y="162"/>
                        <a:pt x="227" y="162"/>
                        <a:pt x="227" y="162"/>
                      </a:cubicBezTo>
                      <a:cubicBezTo>
                        <a:pt x="227" y="162"/>
                        <a:pt x="227" y="161"/>
                        <a:pt x="227" y="161"/>
                      </a:cubicBezTo>
                      <a:cubicBezTo>
                        <a:pt x="227" y="161"/>
                        <a:pt x="227" y="161"/>
                        <a:pt x="227" y="161"/>
                      </a:cubicBezTo>
                      <a:cubicBezTo>
                        <a:pt x="227" y="161"/>
                        <a:pt x="227" y="161"/>
                        <a:pt x="227" y="161"/>
                      </a:cubicBezTo>
                      <a:cubicBezTo>
                        <a:pt x="225" y="161"/>
                        <a:pt x="223" y="161"/>
                        <a:pt x="222" y="160"/>
                      </a:cubicBezTo>
                      <a:cubicBezTo>
                        <a:pt x="221" y="159"/>
                        <a:pt x="220" y="159"/>
                        <a:pt x="218" y="159"/>
                      </a:cubicBezTo>
                      <a:cubicBezTo>
                        <a:pt x="214" y="159"/>
                        <a:pt x="209" y="157"/>
                        <a:pt x="209" y="153"/>
                      </a:cubicBezTo>
                      <a:cubicBezTo>
                        <a:pt x="208" y="151"/>
                        <a:pt x="209" y="150"/>
                        <a:pt x="209" y="149"/>
                      </a:cubicBezTo>
                      <a:cubicBezTo>
                        <a:pt x="209" y="148"/>
                        <a:pt x="209" y="147"/>
                        <a:pt x="208" y="145"/>
                      </a:cubicBezTo>
                      <a:cubicBezTo>
                        <a:pt x="207" y="143"/>
                        <a:pt x="206" y="142"/>
                        <a:pt x="205" y="141"/>
                      </a:cubicBezTo>
                      <a:cubicBezTo>
                        <a:pt x="203" y="139"/>
                        <a:pt x="202" y="138"/>
                        <a:pt x="202" y="136"/>
                      </a:cubicBezTo>
                      <a:cubicBezTo>
                        <a:pt x="202" y="135"/>
                        <a:pt x="204" y="133"/>
                        <a:pt x="207" y="130"/>
                      </a:cubicBezTo>
                      <a:cubicBezTo>
                        <a:pt x="207" y="130"/>
                        <a:pt x="207" y="130"/>
                        <a:pt x="207" y="130"/>
                      </a:cubicBezTo>
                      <a:cubicBezTo>
                        <a:pt x="206" y="128"/>
                        <a:pt x="206" y="127"/>
                        <a:pt x="206" y="126"/>
                      </a:cubicBezTo>
                      <a:cubicBezTo>
                        <a:pt x="206" y="125"/>
                        <a:pt x="205" y="125"/>
                        <a:pt x="205" y="124"/>
                      </a:cubicBezTo>
                      <a:cubicBezTo>
                        <a:pt x="205" y="122"/>
                        <a:pt x="204" y="120"/>
                        <a:pt x="206" y="117"/>
                      </a:cubicBezTo>
                      <a:cubicBezTo>
                        <a:pt x="207" y="116"/>
                        <a:pt x="208" y="115"/>
                        <a:pt x="207" y="112"/>
                      </a:cubicBezTo>
                      <a:cubicBezTo>
                        <a:pt x="205" y="110"/>
                        <a:pt x="206" y="107"/>
                        <a:pt x="207" y="105"/>
                      </a:cubicBezTo>
                      <a:cubicBezTo>
                        <a:pt x="207" y="103"/>
                        <a:pt x="208" y="102"/>
                        <a:pt x="207" y="100"/>
                      </a:cubicBezTo>
                      <a:cubicBezTo>
                        <a:pt x="206" y="98"/>
                        <a:pt x="205" y="96"/>
                        <a:pt x="204" y="95"/>
                      </a:cubicBezTo>
                      <a:cubicBezTo>
                        <a:pt x="202" y="92"/>
                        <a:pt x="201" y="90"/>
                        <a:pt x="202" y="89"/>
                      </a:cubicBezTo>
                      <a:cubicBezTo>
                        <a:pt x="202" y="88"/>
                        <a:pt x="202" y="88"/>
                        <a:pt x="202" y="87"/>
                      </a:cubicBezTo>
                      <a:cubicBezTo>
                        <a:pt x="202" y="87"/>
                        <a:pt x="202" y="87"/>
                        <a:pt x="202" y="87"/>
                      </a:cubicBezTo>
                      <a:cubicBezTo>
                        <a:pt x="203" y="87"/>
                        <a:pt x="203" y="86"/>
                        <a:pt x="203" y="86"/>
                      </a:cubicBezTo>
                      <a:cubicBezTo>
                        <a:pt x="203" y="86"/>
                        <a:pt x="203" y="86"/>
                        <a:pt x="203" y="86"/>
                      </a:cubicBezTo>
                      <a:cubicBezTo>
                        <a:pt x="203" y="86"/>
                        <a:pt x="203" y="86"/>
                        <a:pt x="203" y="86"/>
                      </a:cubicBezTo>
                      <a:cubicBezTo>
                        <a:pt x="203" y="85"/>
                        <a:pt x="203" y="84"/>
                        <a:pt x="203" y="84"/>
                      </a:cubicBezTo>
                      <a:cubicBezTo>
                        <a:pt x="203" y="83"/>
                        <a:pt x="203" y="83"/>
                        <a:pt x="203" y="83"/>
                      </a:cubicBezTo>
                      <a:cubicBezTo>
                        <a:pt x="203" y="78"/>
                        <a:pt x="200" y="67"/>
                        <a:pt x="198" y="65"/>
                      </a:cubicBezTo>
                      <a:cubicBezTo>
                        <a:pt x="197" y="64"/>
                        <a:pt x="196" y="63"/>
                        <a:pt x="194" y="62"/>
                      </a:cubicBezTo>
                      <a:cubicBezTo>
                        <a:pt x="191" y="60"/>
                        <a:pt x="189" y="59"/>
                        <a:pt x="189" y="57"/>
                      </a:cubicBezTo>
                      <a:cubicBezTo>
                        <a:pt x="189" y="55"/>
                        <a:pt x="189" y="53"/>
                        <a:pt x="186" y="51"/>
                      </a:cubicBezTo>
                      <a:cubicBezTo>
                        <a:pt x="181" y="49"/>
                        <a:pt x="178" y="42"/>
                        <a:pt x="179" y="38"/>
                      </a:cubicBezTo>
                      <a:cubicBezTo>
                        <a:pt x="179" y="36"/>
                        <a:pt x="181" y="36"/>
                        <a:pt x="182" y="36"/>
                      </a:cubicBezTo>
                      <a:cubicBezTo>
                        <a:pt x="182" y="35"/>
                        <a:pt x="183" y="34"/>
                        <a:pt x="184" y="33"/>
                      </a:cubicBezTo>
                      <a:cubicBezTo>
                        <a:pt x="185" y="31"/>
                        <a:pt x="187" y="29"/>
                        <a:pt x="188" y="28"/>
                      </a:cubicBezTo>
                      <a:cubicBezTo>
                        <a:pt x="189" y="28"/>
                        <a:pt x="190" y="26"/>
                        <a:pt x="191" y="24"/>
                      </a:cubicBezTo>
                      <a:cubicBezTo>
                        <a:pt x="191" y="23"/>
                        <a:pt x="191" y="23"/>
                        <a:pt x="191" y="22"/>
                      </a:cubicBezTo>
                      <a:cubicBezTo>
                        <a:pt x="191" y="21"/>
                        <a:pt x="191" y="20"/>
                        <a:pt x="191" y="19"/>
                      </a:cubicBezTo>
                      <a:cubicBezTo>
                        <a:pt x="191" y="19"/>
                        <a:pt x="190" y="19"/>
                        <a:pt x="190" y="18"/>
                      </a:cubicBezTo>
                      <a:cubicBezTo>
                        <a:pt x="190" y="18"/>
                        <a:pt x="190" y="18"/>
                        <a:pt x="190" y="18"/>
                      </a:cubicBezTo>
                      <a:cubicBezTo>
                        <a:pt x="190" y="18"/>
                        <a:pt x="190" y="17"/>
                        <a:pt x="190" y="17"/>
                      </a:cubicBezTo>
                      <a:cubicBezTo>
                        <a:pt x="190" y="17"/>
                        <a:pt x="190" y="16"/>
                        <a:pt x="190" y="16"/>
                      </a:cubicBezTo>
                      <a:cubicBezTo>
                        <a:pt x="190" y="16"/>
                        <a:pt x="190" y="16"/>
                        <a:pt x="190" y="15"/>
                      </a:cubicBezTo>
                      <a:cubicBezTo>
                        <a:pt x="189" y="15"/>
                        <a:pt x="189" y="15"/>
                        <a:pt x="189" y="14"/>
                      </a:cubicBezTo>
                      <a:cubicBezTo>
                        <a:pt x="189" y="14"/>
                        <a:pt x="189" y="14"/>
                        <a:pt x="189" y="13"/>
                      </a:cubicBezTo>
                      <a:cubicBezTo>
                        <a:pt x="189" y="13"/>
                        <a:pt x="189" y="13"/>
                        <a:pt x="189" y="12"/>
                      </a:cubicBezTo>
                      <a:cubicBezTo>
                        <a:pt x="189" y="12"/>
                        <a:pt x="189" y="11"/>
                        <a:pt x="189" y="11"/>
                      </a:cubicBezTo>
                      <a:cubicBezTo>
                        <a:pt x="189" y="10"/>
                        <a:pt x="189" y="10"/>
                        <a:pt x="189" y="10"/>
                      </a:cubicBezTo>
                      <a:cubicBezTo>
                        <a:pt x="190" y="9"/>
                        <a:pt x="190" y="9"/>
                        <a:pt x="190" y="8"/>
                      </a:cubicBezTo>
                      <a:cubicBezTo>
                        <a:pt x="190" y="8"/>
                        <a:pt x="190" y="7"/>
                        <a:pt x="190" y="7"/>
                      </a:cubicBezTo>
                      <a:cubicBezTo>
                        <a:pt x="190" y="6"/>
                        <a:pt x="190" y="6"/>
                        <a:pt x="190" y="5"/>
                      </a:cubicBezTo>
                      <a:cubicBezTo>
                        <a:pt x="190" y="4"/>
                        <a:pt x="190" y="4"/>
                        <a:pt x="190" y="3"/>
                      </a:cubicBezTo>
                      <a:cubicBezTo>
                        <a:pt x="190" y="3"/>
                        <a:pt x="190" y="3"/>
                        <a:pt x="190" y="3"/>
                      </a:cubicBezTo>
                      <a:cubicBezTo>
                        <a:pt x="188" y="2"/>
                        <a:pt x="185" y="2"/>
                        <a:pt x="181" y="0"/>
                      </a:cubicBezTo>
                      <a:cubicBezTo>
                        <a:pt x="181" y="0"/>
                        <a:pt x="181" y="0"/>
                        <a:pt x="181" y="0"/>
                      </a:cubicBezTo>
                      <a:cubicBezTo>
                        <a:pt x="179" y="0"/>
                        <a:pt x="178" y="1"/>
                        <a:pt x="176" y="1"/>
                      </a:cubicBezTo>
                      <a:cubicBezTo>
                        <a:pt x="174" y="1"/>
                        <a:pt x="172" y="2"/>
                        <a:pt x="170" y="2"/>
                      </a:cubicBezTo>
                      <a:cubicBezTo>
                        <a:pt x="170" y="2"/>
                        <a:pt x="168" y="3"/>
                        <a:pt x="166" y="3"/>
                      </a:cubicBezTo>
                      <a:cubicBezTo>
                        <a:pt x="161" y="5"/>
                        <a:pt x="156" y="7"/>
                        <a:pt x="153" y="4"/>
                      </a:cubicBezTo>
                      <a:cubicBezTo>
                        <a:pt x="153" y="4"/>
                        <a:pt x="153" y="4"/>
                        <a:pt x="149" y="4"/>
                      </a:cubicBezTo>
                      <a:cubicBezTo>
                        <a:pt x="143" y="4"/>
                        <a:pt x="134" y="5"/>
                        <a:pt x="126" y="6"/>
                      </a:cubicBezTo>
                      <a:cubicBezTo>
                        <a:pt x="120" y="7"/>
                        <a:pt x="115" y="7"/>
                        <a:pt x="112" y="7"/>
                      </a:cubicBezTo>
                      <a:cubicBezTo>
                        <a:pt x="108" y="8"/>
                        <a:pt x="106" y="10"/>
                        <a:pt x="103" y="13"/>
                      </a:cubicBezTo>
                      <a:cubicBezTo>
                        <a:pt x="100" y="15"/>
                        <a:pt x="98" y="17"/>
                        <a:pt x="95" y="17"/>
                      </a:cubicBezTo>
                      <a:cubicBezTo>
                        <a:pt x="90" y="17"/>
                        <a:pt x="83" y="21"/>
                        <a:pt x="79" y="25"/>
                      </a:cubicBezTo>
                      <a:cubicBezTo>
                        <a:pt x="78" y="26"/>
                        <a:pt x="77" y="27"/>
                        <a:pt x="76" y="27"/>
                      </a:cubicBezTo>
                      <a:cubicBezTo>
                        <a:pt x="76" y="27"/>
                        <a:pt x="76" y="27"/>
                        <a:pt x="76" y="28"/>
                      </a:cubicBezTo>
                      <a:cubicBezTo>
                        <a:pt x="76" y="28"/>
                        <a:pt x="76" y="28"/>
                        <a:pt x="76" y="28"/>
                      </a:cubicBezTo>
                      <a:cubicBezTo>
                        <a:pt x="76" y="28"/>
                        <a:pt x="76" y="28"/>
                        <a:pt x="76" y="28"/>
                      </a:cubicBezTo>
                      <a:cubicBezTo>
                        <a:pt x="79" y="31"/>
                        <a:pt x="80" y="35"/>
                        <a:pt x="80" y="41"/>
                      </a:cubicBezTo>
                      <a:cubicBezTo>
                        <a:pt x="80" y="42"/>
                        <a:pt x="80" y="44"/>
                        <a:pt x="80" y="45"/>
                      </a:cubicBezTo>
                      <a:cubicBezTo>
                        <a:pt x="80" y="47"/>
                        <a:pt x="80" y="49"/>
                        <a:pt x="80" y="49"/>
                      </a:cubicBezTo>
                      <a:cubicBezTo>
                        <a:pt x="83" y="51"/>
                        <a:pt x="85" y="57"/>
                        <a:pt x="85" y="58"/>
                      </a:cubicBezTo>
                      <a:cubicBezTo>
                        <a:pt x="85" y="59"/>
                        <a:pt x="85" y="59"/>
                        <a:pt x="85" y="59"/>
                      </a:cubicBezTo>
                      <a:cubicBezTo>
                        <a:pt x="86" y="61"/>
                        <a:pt x="85" y="63"/>
                        <a:pt x="84" y="64"/>
                      </a:cubicBezTo>
                      <a:cubicBezTo>
                        <a:pt x="83" y="65"/>
                        <a:pt x="82" y="65"/>
                        <a:pt x="81" y="65"/>
                      </a:cubicBezTo>
                      <a:cubicBezTo>
                        <a:pt x="80" y="65"/>
                        <a:pt x="79" y="65"/>
                        <a:pt x="78" y="65"/>
                      </a:cubicBezTo>
                      <a:cubicBezTo>
                        <a:pt x="76" y="65"/>
                        <a:pt x="73" y="65"/>
                        <a:pt x="70" y="65"/>
                      </a:cubicBezTo>
                      <a:cubicBezTo>
                        <a:pt x="68" y="65"/>
                        <a:pt x="67" y="65"/>
                        <a:pt x="66" y="65"/>
                      </a:cubicBezTo>
                      <a:cubicBezTo>
                        <a:pt x="65" y="68"/>
                        <a:pt x="61" y="70"/>
                        <a:pt x="58" y="70"/>
                      </a:cubicBezTo>
                      <a:cubicBezTo>
                        <a:pt x="57" y="70"/>
                        <a:pt x="56" y="70"/>
                        <a:pt x="56" y="70"/>
                      </a:cubicBezTo>
                      <a:cubicBezTo>
                        <a:pt x="56" y="70"/>
                        <a:pt x="56" y="70"/>
                        <a:pt x="56" y="70"/>
                      </a:cubicBezTo>
                      <a:cubicBezTo>
                        <a:pt x="56" y="71"/>
                        <a:pt x="56" y="71"/>
                        <a:pt x="56" y="71"/>
                      </a:cubicBezTo>
                      <a:cubicBezTo>
                        <a:pt x="56" y="72"/>
                        <a:pt x="56" y="73"/>
                        <a:pt x="56" y="74"/>
                      </a:cubicBezTo>
                      <a:cubicBezTo>
                        <a:pt x="56" y="76"/>
                        <a:pt x="56" y="78"/>
                        <a:pt x="55" y="79"/>
                      </a:cubicBezTo>
                      <a:cubicBezTo>
                        <a:pt x="54" y="80"/>
                        <a:pt x="54" y="80"/>
                        <a:pt x="52" y="80"/>
                      </a:cubicBezTo>
                      <a:cubicBezTo>
                        <a:pt x="52" y="80"/>
                        <a:pt x="52" y="80"/>
                        <a:pt x="52" y="81"/>
                      </a:cubicBezTo>
                      <a:cubicBezTo>
                        <a:pt x="51" y="82"/>
                        <a:pt x="50" y="83"/>
                        <a:pt x="47" y="83"/>
                      </a:cubicBezTo>
                      <a:cubicBezTo>
                        <a:pt x="47" y="84"/>
                        <a:pt x="46" y="84"/>
                        <a:pt x="45" y="84"/>
                      </a:cubicBezTo>
                      <a:cubicBezTo>
                        <a:pt x="44" y="84"/>
                        <a:pt x="41" y="84"/>
                        <a:pt x="41" y="84"/>
                      </a:cubicBezTo>
                      <a:cubicBezTo>
                        <a:pt x="41" y="89"/>
                        <a:pt x="38" y="92"/>
                        <a:pt x="33" y="93"/>
                      </a:cubicBezTo>
                      <a:cubicBezTo>
                        <a:pt x="32" y="93"/>
                        <a:pt x="30" y="93"/>
                        <a:pt x="29" y="93"/>
                      </a:cubicBezTo>
                      <a:cubicBezTo>
                        <a:pt x="28" y="93"/>
                        <a:pt x="26" y="93"/>
                        <a:pt x="25" y="94"/>
                      </a:cubicBezTo>
                      <a:cubicBezTo>
                        <a:pt x="25" y="94"/>
                        <a:pt x="25" y="94"/>
                        <a:pt x="25" y="95"/>
                      </a:cubicBezTo>
                      <a:cubicBezTo>
                        <a:pt x="24" y="96"/>
                        <a:pt x="23" y="97"/>
                        <a:pt x="20" y="97"/>
                      </a:cubicBezTo>
                      <a:cubicBezTo>
                        <a:pt x="20" y="97"/>
                        <a:pt x="20" y="97"/>
                        <a:pt x="20" y="97"/>
                      </a:cubicBezTo>
                      <a:cubicBezTo>
                        <a:pt x="20" y="97"/>
                        <a:pt x="20" y="97"/>
                        <a:pt x="20" y="97"/>
                      </a:cubicBezTo>
                      <a:cubicBezTo>
                        <a:pt x="19" y="97"/>
                        <a:pt x="19" y="97"/>
                        <a:pt x="19" y="97"/>
                      </a:cubicBezTo>
                      <a:cubicBezTo>
                        <a:pt x="18" y="97"/>
                        <a:pt x="17" y="97"/>
                        <a:pt x="17" y="97"/>
                      </a:cubicBezTo>
                      <a:cubicBezTo>
                        <a:pt x="12" y="100"/>
                        <a:pt x="2" y="106"/>
                        <a:pt x="0" y="108"/>
                      </a:cubicBezTo>
                      <a:cubicBezTo>
                        <a:pt x="0" y="108"/>
                        <a:pt x="0" y="108"/>
                        <a:pt x="0" y="109"/>
                      </a:cubicBezTo>
                      <a:cubicBezTo>
                        <a:pt x="0" y="110"/>
                        <a:pt x="0" y="114"/>
                        <a:pt x="0" y="118"/>
                      </a:cubicBezTo>
                      <a:cubicBezTo>
                        <a:pt x="0" y="122"/>
                        <a:pt x="0" y="122"/>
                        <a:pt x="0" y="122"/>
                      </a:cubicBezTo>
                      <a:cubicBezTo>
                        <a:pt x="0" y="122"/>
                        <a:pt x="0" y="122"/>
                        <a:pt x="0"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3" name="Freeform 1297"/>
                <p:cNvSpPr>
                  <a:spLocks/>
                </p:cNvSpPr>
                <p:nvPr/>
              </p:nvSpPr>
              <p:spPr bwMode="auto">
                <a:xfrm>
                  <a:off x="1649" y="25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4" name="Freeform 1298"/>
                <p:cNvSpPr>
                  <a:spLocks/>
                </p:cNvSpPr>
                <p:nvPr/>
              </p:nvSpPr>
              <p:spPr bwMode="auto">
                <a:xfrm>
                  <a:off x="1576" y="265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5" name="Freeform 1299"/>
                <p:cNvSpPr>
                  <a:spLocks/>
                </p:cNvSpPr>
                <p:nvPr/>
              </p:nvSpPr>
              <p:spPr bwMode="auto">
                <a:xfrm>
                  <a:off x="1595" y="2643"/>
                  <a:ext cx="5" cy="2"/>
                </a:xfrm>
                <a:custGeom>
                  <a:avLst/>
                  <a:gdLst>
                    <a:gd name="T0" fmla="*/ 5 w 5"/>
                    <a:gd name="T1" fmla="*/ 0 h 2"/>
                    <a:gd name="T2" fmla="*/ 0 w 5"/>
                    <a:gd name="T3" fmla="*/ 2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4" y="1"/>
                        <a:pt x="3" y="2"/>
                        <a:pt x="0" y="2"/>
                      </a:cubicBezTo>
                      <a:cubicBezTo>
                        <a:pt x="0" y="2"/>
                        <a:pt x="0" y="2"/>
                        <a:pt x="0" y="2"/>
                      </a:cubicBezTo>
                      <a:cubicBezTo>
                        <a:pt x="3" y="2"/>
                        <a:pt x="4"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6" name="Freeform 1300"/>
                <p:cNvSpPr>
                  <a:spLocks/>
                </p:cNvSpPr>
                <p:nvPr/>
              </p:nvSpPr>
              <p:spPr bwMode="auto">
                <a:xfrm>
                  <a:off x="1649" y="257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7" name="Freeform 1301"/>
                <p:cNvSpPr>
                  <a:spLocks/>
                </p:cNvSpPr>
                <p:nvPr/>
              </p:nvSpPr>
              <p:spPr bwMode="auto">
                <a:xfrm>
                  <a:off x="1757" y="256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8" name="Freeform 1302"/>
                <p:cNvSpPr>
                  <a:spLocks/>
                </p:cNvSpPr>
                <p:nvPr/>
              </p:nvSpPr>
              <p:spPr bwMode="auto">
                <a:xfrm>
                  <a:off x="1758" y="25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9" name="Freeform 1303"/>
                <p:cNvSpPr>
                  <a:spLocks/>
                </p:cNvSpPr>
                <p:nvPr/>
              </p:nvSpPr>
              <p:spPr bwMode="auto">
                <a:xfrm>
                  <a:off x="1770" y="2632"/>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0" name="Freeform 1304"/>
                <p:cNvSpPr>
                  <a:spLocks/>
                </p:cNvSpPr>
                <p:nvPr/>
              </p:nvSpPr>
              <p:spPr bwMode="auto">
                <a:xfrm>
                  <a:off x="1759" y="2570"/>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1" name="Freeform 1305"/>
                <p:cNvSpPr>
                  <a:spLocks/>
                </p:cNvSpPr>
                <p:nvPr/>
              </p:nvSpPr>
              <p:spPr bwMode="auto">
                <a:xfrm>
                  <a:off x="1757" y="256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2" name="Freeform 1306"/>
                <p:cNvSpPr>
                  <a:spLocks/>
                </p:cNvSpPr>
                <p:nvPr/>
              </p:nvSpPr>
              <p:spPr bwMode="auto">
                <a:xfrm>
                  <a:off x="1757" y="256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3" name="Freeform 1307"/>
                <p:cNvSpPr>
                  <a:spLocks/>
                </p:cNvSpPr>
                <p:nvPr/>
              </p:nvSpPr>
              <p:spPr bwMode="auto">
                <a:xfrm>
                  <a:off x="1758" y="256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4" name="Freeform 1308"/>
                <p:cNvSpPr>
                  <a:spLocks/>
                </p:cNvSpPr>
                <p:nvPr/>
              </p:nvSpPr>
              <p:spPr bwMode="auto">
                <a:xfrm>
                  <a:off x="1758" y="255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5" name="Freeform 1309"/>
                <p:cNvSpPr>
                  <a:spLocks/>
                </p:cNvSpPr>
                <p:nvPr/>
              </p:nvSpPr>
              <p:spPr bwMode="auto">
                <a:xfrm>
                  <a:off x="1758" y="255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6" name="Freeform 1310"/>
                <p:cNvSpPr>
                  <a:spLocks/>
                </p:cNvSpPr>
                <p:nvPr/>
              </p:nvSpPr>
              <p:spPr bwMode="auto">
                <a:xfrm>
                  <a:off x="1773" y="2603"/>
                  <a:ext cx="159" cy="152"/>
                </a:xfrm>
                <a:custGeom>
                  <a:avLst/>
                  <a:gdLst>
                    <a:gd name="T0" fmla="*/ 3 w 166"/>
                    <a:gd name="T1" fmla="*/ 34 h 159"/>
                    <a:gd name="T2" fmla="*/ 2 w 166"/>
                    <a:gd name="T3" fmla="*/ 35 h 159"/>
                    <a:gd name="T4" fmla="*/ 1 w 166"/>
                    <a:gd name="T5" fmla="*/ 35 h 159"/>
                    <a:gd name="T6" fmla="*/ 0 w 166"/>
                    <a:gd name="T7" fmla="*/ 36 h 159"/>
                    <a:gd name="T8" fmla="*/ 0 w 166"/>
                    <a:gd name="T9" fmla="*/ 36 h 159"/>
                    <a:gd name="T10" fmla="*/ 1 w 166"/>
                    <a:gd name="T11" fmla="*/ 40 h 159"/>
                    <a:gd name="T12" fmla="*/ 5 w 166"/>
                    <a:gd name="T13" fmla="*/ 53 h 159"/>
                    <a:gd name="T14" fmla="*/ 3 w 166"/>
                    <a:gd name="T15" fmla="*/ 67 h 159"/>
                    <a:gd name="T16" fmla="*/ 4 w 166"/>
                    <a:gd name="T17" fmla="*/ 73 h 159"/>
                    <a:gd name="T18" fmla="*/ 5 w 166"/>
                    <a:gd name="T19" fmla="*/ 79 h 159"/>
                    <a:gd name="T20" fmla="*/ 0 w 166"/>
                    <a:gd name="T21" fmla="*/ 84 h 159"/>
                    <a:gd name="T22" fmla="*/ 5 w 166"/>
                    <a:gd name="T23" fmla="*/ 89 h 159"/>
                    <a:gd name="T24" fmla="*/ 7 w 166"/>
                    <a:gd name="T25" fmla="*/ 99 h 159"/>
                    <a:gd name="T26" fmla="*/ 18 w 166"/>
                    <a:gd name="T27" fmla="*/ 103 h 159"/>
                    <a:gd name="T28" fmla="*/ 22 w 166"/>
                    <a:gd name="T29" fmla="*/ 105 h 159"/>
                    <a:gd name="T30" fmla="*/ 23 w 166"/>
                    <a:gd name="T31" fmla="*/ 105 h 159"/>
                    <a:gd name="T32" fmla="*/ 24 w 166"/>
                    <a:gd name="T33" fmla="*/ 106 h 159"/>
                    <a:gd name="T34" fmla="*/ 25 w 166"/>
                    <a:gd name="T35" fmla="*/ 108 h 159"/>
                    <a:gd name="T36" fmla="*/ 26 w 166"/>
                    <a:gd name="T37" fmla="*/ 109 h 159"/>
                    <a:gd name="T38" fmla="*/ 27 w 166"/>
                    <a:gd name="T39" fmla="*/ 111 h 159"/>
                    <a:gd name="T40" fmla="*/ 28 w 166"/>
                    <a:gd name="T41" fmla="*/ 113 h 159"/>
                    <a:gd name="T42" fmla="*/ 28 w 166"/>
                    <a:gd name="T43" fmla="*/ 114 h 159"/>
                    <a:gd name="T44" fmla="*/ 43 w 166"/>
                    <a:gd name="T45" fmla="*/ 117 h 159"/>
                    <a:gd name="T46" fmla="*/ 51 w 166"/>
                    <a:gd name="T47" fmla="*/ 124 h 159"/>
                    <a:gd name="T48" fmla="*/ 153 w 166"/>
                    <a:gd name="T49" fmla="*/ 159 h 159"/>
                    <a:gd name="T50" fmla="*/ 164 w 166"/>
                    <a:gd name="T51" fmla="*/ 154 h 159"/>
                    <a:gd name="T52" fmla="*/ 164 w 166"/>
                    <a:gd name="T53" fmla="*/ 131 h 159"/>
                    <a:gd name="T54" fmla="*/ 163 w 166"/>
                    <a:gd name="T55" fmla="*/ 39 h 159"/>
                    <a:gd name="T56" fmla="*/ 165 w 166"/>
                    <a:gd name="T57" fmla="*/ 24 h 159"/>
                    <a:gd name="T58" fmla="*/ 166 w 166"/>
                    <a:gd name="T59" fmla="*/ 13 h 159"/>
                    <a:gd name="T60" fmla="*/ 152 w 166"/>
                    <a:gd name="T61" fmla="*/ 10 h 159"/>
                    <a:gd name="T62" fmla="*/ 135 w 166"/>
                    <a:gd name="T63" fmla="*/ 1 h 159"/>
                    <a:gd name="T64" fmla="*/ 113 w 166"/>
                    <a:gd name="T65" fmla="*/ 17 h 159"/>
                    <a:gd name="T66" fmla="*/ 104 w 166"/>
                    <a:gd name="T67" fmla="*/ 32 h 159"/>
                    <a:gd name="T68" fmla="*/ 74 w 166"/>
                    <a:gd name="T69" fmla="*/ 21 h 159"/>
                    <a:gd name="T70" fmla="*/ 60 w 166"/>
                    <a:gd name="T71" fmla="*/ 11 h 159"/>
                    <a:gd name="T72" fmla="*/ 49 w 166"/>
                    <a:gd name="T73" fmla="*/ 5 h 159"/>
                    <a:gd name="T74" fmla="*/ 35 w 166"/>
                    <a:gd name="T75" fmla="*/ 3 h 159"/>
                    <a:gd name="T76" fmla="*/ 23 w 166"/>
                    <a:gd name="T77" fmla="*/ 1 h 159"/>
                    <a:gd name="T78" fmla="*/ 23 w 166"/>
                    <a:gd name="T79" fmla="*/ 3 h 159"/>
                    <a:gd name="T80" fmla="*/ 23 w 166"/>
                    <a:gd name="T81" fmla="*/ 4 h 159"/>
                    <a:gd name="T82" fmla="*/ 23 w 166"/>
                    <a:gd name="T83" fmla="*/ 4 h 159"/>
                    <a:gd name="T84" fmla="*/ 18 w 166"/>
                    <a:gd name="T85" fmla="*/ 9 h 159"/>
                    <a:gd name="T86" fmla="*/ 16 w 166"/>
                    <a:gd name="T87" fmla="*/ 10 h 159"/>
                    <a:gd name="T88" fmla="*/ 9 w 166"/>
                    <a:gd name="T89" fmla="*/ 17 h 159"/>
                    <a:gd name="T90" fmla="*/ 7 w 166"/>
                    <a:gd name="T91"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59">
                      <a:moveTo>
                        <a:pt x="3" y="34"/>
                      </a:moveTo>
                      <a:cubicBezTo>
                        <a:pt x="3" y="34"/>
                        <a:pt x="3" y="34"/>
                        <a:pt x="3" y="34"/>
                      </a:cubicBezTo>
                      <a:cubicBezTo>
                        <a:pt x="2" y="35"/>
                        <a:pt x="2" y="35"/>
                        <a:pt x="2" y="35"/>
                      </a:cubicBezTo>
                      <a:cubicBezTo>
                        <a:pt x="2" y="35"/>
                        <a:pt x="2" y="35"/>
                        <a:pt x="2" y="35"/>
                      </a:cubicBezTo>
                      <a:cubicBezTo>
                        <a:pt x="1" y="35"/>
                        <a:pt x="1" y="35"/>
                        <a:pt x="1" y="35"/>
                      </a:cubicBezTo>
                      <a:cubicBezTo>
                        <a:pt x="1" y="35"/>
                        <a:pt x="1" y="35"/>
                        <a:pt x="1" y="35"/>
                      </a:cubicBezTo>
                      <a:cubicBezTo>
                        <a:pt x="1" y="35"/>
                        <a:pt x="1" y="35"/>
                        <a:pt x="1" y="35"/>
                      </a:cubicBezTo>
                      <a:cubicBezTo>
                        <a:pt x="1" y="35"/>
                        <a:pt x="1" y="36"/>
                        <a:pt x="0" y="36"/>
                      </a:cubicBezTo>
                      <a:cubicBezTo>
                        <a:pt x="0" y="36"/>
                        <a:pt x="0" y="36"/>
                        <a:pt x="0" y="36"/>
                      </a:cubicBezTo>
                      <a:cubicBezTo>
                        <a:pt x="0" y="36"/>
                        <a:pt x="0" y="36"/>
                        <a:pt x="0" y="36"/>
                      </a:cubicBezTo>
                      <a:cubicBezTo>
                        <a:pt x="0" y="37"/>
                        <a:pt x="0" y="37"/>
                        <a:pt x="0" y="37"/>
                      </a:cubicBezTo>
                      <a:cubicBezTo>
                        <a:pt x="0" y="38"/>
                        <a:pt x="1" y="39"/>
                        <a:pt x="1" y="40"/>
                      </a:cubicBezTo>
                      <a:cubicBezTo>
                        <a:pt x="2" y="41"/>
                        <a:pt x="4" y="43"/>
                        <a:pt x="5" y="45"/>
                      </a:cubicBezTo>
                      <a:cubicBezTo>
                        <a:pt x="6" y="49"/>
                        <a:pt x="5" y="51"/>
                        <a:pt x="5" y="53"/>
                      </a:cubicBezTo>
                      <a:cubicBezTo>
                        <a:pt x="4" y="55"/>
                        <a:pt x="4" y="56"/>
                        <a:pt x="4" y="57"/>
                      </a:cubicBezTo>
                      <a:cubicBezTo>
                        <a:pt x="7" y="62"/>
                        <a:pt x="5" y="65"/>
                        <a:pt x="3" y="67"/>
                      </a:cubicBezTo>
                      <a:cubicBezTo>
                        <a:pt x="3" y="68"/>
                        <a:pt x="3" y="69"/>
                        <a:pt x="3" y="70"/>
                      </a:cubicBezTo>
                      <a:cubicBezTo>
                        <a:pt x="3" y="71"/>
                        <a:pt x="4" y="72"/>
                        <a:pt x="4" y="73"/>
                      </a:cubicBezTo>
                      <a:cubicBezTo>
                        <a:pt x="4" y="73"/>
                        <a:pt x="4" y="74"/>
                        <a:pt x="4" y="75"/>
                      </a:cubicBezTo>
                      <a:cubicBezTo>
                        <a:pt x="5" y="76"/>
                        <a:pt x="6" y="78"/>
                        <a:pt x="5" y="79"/>
                      </a:cubicBezTo>
                      <a:cubicBezTo>
                        <a:pt x="5" y="79"/>
                        <a:pt x="4" y="80"/>
                        <a:pt x="4" y="80"/>
                      </a:cubicBezTo>
                      <a:cubicBezTo>
                        <a:pt x="2" y="82"/>
                        <a:pt x="1" y="83"/>
                        <a:pt x="0" y="84"/>
                      </a:cubicBezTo>
                      <a:cubicBezTo>
                        <a:pt x="0" y="84"/>
                        <a:pt x="1" y="85"/>
                        <a:pt x="2" y="85"/>
                      </a:cubicBezTo>
                      <a:cubicBezTo>
                        <a:pt x="3" y="86"/>
                        <a:pt x="4" y="88"/>
                        <a:pt x="5" y="89"/>
                      </a:cubicBezTo>
                      <a:cubicBezTo>
                        <a:pt x="7" y="93"/>
                        <a:pt x="7" y="95"/>
                        <a:pt x="7" y="97"/>
                      </a:cubicBezTo>
                      <a:cubicBezTo>
                        <a:pt x="7" y="98"/>
                        <a:pt x="6" y="98"/>
                        <a:pt x="7" y="99"/>
                      </a:cubicBezTo>
                      <a:cubicBezTo>
                        <a:pt x="7" y="100"/>
                        <a:pt x="10" y="102"/>
                        <a:pt x="12" y="102"/>
                      </a:cubicBezTo>
                      <a:cubicBezTo>
                        <a:pt x="15" y="102"/>
                        <a:pt x="16" y="103"/>
                        <a:pt x="18" y="103"/>
                      </a:cubicBezTo>
                      <a:cubicBezTo>
                        <a:pt x="19" y="104"/>
                        <a:pt x="20" y="104"/>
                        <a:pt x="21" y="104"/>
                      </a:cubicBezTo>
                      <a:cubicBezTo>
                        <a:pt x="21" y="104"/>
                        <a:pt x="22" y="104"/>
                        <a:pt x="22" y="105"/>
                      </a:cubicBezTo>
                      <a:cubicBezTo>
                        <a:pt x="22" y="105"/>
                        <a:pt x="22" y="105"/>
                        <a:pt x="23" y="105"/>
                      </a:cubicBezTo>
                      <a:cubicBezTo>
                        <a:pt x="23" y="105"/>
                        <a:pt x="23" y="105"/>
                        <a:pt x="23" y="105"/>
                      </a:cubicBezTo>
                      <a:cubicBezTo>
                        <a:pt x="24" y="105"/>
                        <a:pt x="24" y="106"/>
                        <a:pt x="24" y="106"/>
                      </a:cubicBezTo>
                      <a:cubicBezTo>
                        <a:pt x="24" y="106"/>
                        <a:pt x="24" y="106"/>
                        <a:pt x="24" y="106"/>
                      </a:cubicBezTo>
                      <a:cubicBezTo>
                        <a:pt x="25" y="106"/>
                        <a:pt x="25" y="107"/>
                        <a:pt x="25" y="107"/>
                      </a:cubicBezTo>
                      <a:cubicBezTo>
                        <a:pt x="25" y="107"/>
                        <a:pt x="25" y="107"/>
                        <a:pt x="25" y="108"/>
                      </a:cubicBezTo>
                      <a:cubicBezTo>
                        <a:pt x="26" y="108"/>
                        <a:pt x="26" y="108"/>
                        <a:pt x="26" y="108"/>
                      </a:cubicBezTo>
                      <a:cubicBezTo>
                        <a:pt x="26" y="109"/>
                        <a:pt x="26" y="109"/>
                        <a:pt x="26" y="109"/>
                      </a:cubicBezTo>
                      <a:cubicBezTo>
                        <a:pt x="26" y="109"/>
                        <a:pt x="26" y="110"/>
                        <a:pt x="27" y="110"/>
                      </a:cubicBezTo>
                      <a:cubicBezTo>
                        <a:pt x="27" y="110"/>
                        <a:pt x="27" y="111"/>
                        <a:pt x="27" y="111"/>
                      </a:cubicBezTo>
                      <a:cubicBezTo>
                        <a:pt x="27" y="111"/>
                        <a:pt x="27" y="111"/>
                        <a:pt x="27" y="112"/>
                      </a:cubicBezTo>
                      <a:cubicBezTo>
                        <a:pt x="27" y="112"/>
                        <a:pt x="28" y="113"/>
                        <a:pt x="28" y="113"/>
                      </a:cubicBezTo>
                      <a:cubicBezTo>
                        <a:pt x="28" y="113"/>
                        <a:pt x="28" y="113"/>
                        <a:pt x="28" y="114"/>
                      </a:cubicBezTo>
                      <a:cubicBezTo>
                        <a:pt x="28" y="114"/>
                        <a:pt x="28" y="114"/>
                        <a:pt x="28" y="114"/>
                      </a:cubicBezTo>
                      <a:cubicBezTo>
                        <a:pt x="31" y="114"/>
                        <a:pt x="38" y="115"/>
                        <a:pt x="42" y="117"/>
                      </a:cubicBezTo>
                      <a:cubicBezTo>
                        <a:pt x="42" y="117"/>
                        <a:pt x="42" y="117"/>
                        <a:pt x="43" y="117"/>
                      </a:cubicBezTo>
                      <a:cubicBezTo>
                        <a:pt x="43" y="117"/>
                        <a:pt x="44" y="117"/>
                        <a:pt x="44" y="117"/>
                      </a:cubicBezTo>
                      <a:cubicBezTo>
                        <a:pt x="47" y="120"/>
                        <a:pt x="50" y="122"/>
                        <a:pt x="51" y="124"/>
                      </a:cubicBezTo>
                      <a:cubicBezTo>
                        <a:pt x="69" y="114"/>
                        <a:pt x="69" y="114"/>
                        <a:pt x="69" y="114"/>
                      </a:cubicBezTo>
                      <a:cubicBezTo>
                        <a:pt x="153" y="159"/>
                        <a:pt x="153" y="159"/>
                        <a:pt x="153" y="159"/>
                      </a:cubicBezTo>
                      <a:cubicBezTo>
                        <a:pt x="153" y="154"/>
                        <a:pt x="153" y="154"/>
                        <a:pt x="153" y="154"/>
                      </a:cubicBezTo>
                      <a:cubicBezTo>
                        <a:pt x="164" y="154"/>
                        <a:pt x="164" y="154"/>
                        <a:pt x="164" y="154"/>
                      </a:cubicBezTo>
                      <a:cubicBezTo>
                        <a:pt x="164" y="135"/>
                        <a:pt x="164" y="135"/>
                        <a:pt x="164" y="135"/>
                      </a:cubicBezTo>
                      <a:cubicBezTo>
                        <a:pt x="164" y="131"/>
                        <a:pt x="164" y="131"/>
                        <a:pt x="164" y="131"/>
                      </a:cubicBezTo>
                      <a:cubicBezTo>
                        <a:pt x="164" y="46"/>
                        <a:pt x="164" y="46"/>
                        <a:pt x="164" y="46"/>
                      </a:cubicBezTo>
                      <a:cubicBezTo>
                        <a:pt x="164" y="43"/>
                        <a:pt x="163" y="41"/>
                        <a:pt x="163" y="39"/>
                      </a:cubicBezTo>
                      <a:cubicBezTo>
                        <a:pt x="162" y="35"/>
                        <a:pt x="161" y="31"/>
                        <a:pt x="164" y="28"/>
                      </a:cubicBezTo>
                      <a:cubicBezTo>
                        <a:pt x="165" y="26"/>
                        <a:pt x="165" y="26"/>
                        <a:pt x="165" y="24"/>
                      </a:cubicBezTo>
                      <a:cubicBezTo>
                        <a:pt x="164" y="22"/>
                        <a:pt x="164" y="19"/>
                        <a:pt x="165" y="14"/>
                      </a:cubicBezTo>
                      <a:cubicBezTo>
                        <a:pt x="166" y="13"/>
                        <a:pt x="166" y="13"/>
                        <a:pt x="166" y="13"/>
                      </a:cubicBezTo>
                      <a:cubicBezTo>
                        <a:pt x="166" y="12"/>
                        <a:pt x="161" y="11"/>
                        <a:pt x="157" y="11"/>
                      </a:cubicBezTo>
                      <a:cubicBezTo>
                        <a:pt x="156" y="10"/>
                        <a:pt x="154" y="10"/>
                        <a:pt x="152" y="10"/>
                      </a:cubicBezTo>
                      <a:cubicBezTo>
                        <a:pt x="147" y="9"/>
                        <a:pt x="145" y="7"/>
                        <a:pt x="143" y="5"/>
                      </a:cubicBezTo>
                      <a:cubicBezTo>
                        <a:pt x="142" y="3"/>
                        <a:pt x="140" y="1"/>
                        <a:pt x="135" y="1"/>
                      </a:cubicBezTo>
                      <a:cubicBezTo>
                        <a:pt x="125" y="0"/>
                        <a:pt x="112" y="9"/>
                        <a:pt x="112" y="12"/>
                      </a:cubicBezTo>
                      <a:cubicBezTo>
                        <a:pt x="112" y="13"/>
                        <a:pt x="113" y="15"/>
                        <a:pt x="113" y="17"/>
                      </a:cubicBezTo>
                      <a:cubicBezTo>
                        <a:pt x="115" y="20"/>
                        <a:pt x="116" y="24"/>
                        <a:pt x="113" y="28"/>
                      </a:cubicBezTo>
                      <a:cubicBezTo>
                        <a:pt x="111" y="31"/>
                        <a:pt x="108" y="32"/>
                        <a:pt x="104" y="32"/>
                      </a:cubicBezTo>
                      <a:cubicBezTo>
                        <a:pt x="100" y="32"/>
                        <a:pt x="96" y="31"/>
                        <a:pt x="93" y="28"/>
                      </a:cubicBezTo>
                      <a:cubicBezTo>
                        <a:pt x="87" y="23"/>
                        <a:pt x="79" y="21"/>
                        <a:pt x="74" y="21"/>
                      </a:cubicBezTo>
                      <a:cubicBezTo>
                        <a:pt x="69" y="21"/>
                        <a:pt x="65" y="20"/>
                        <a:pt x="62" y="17"/>
                      </a:cubicBezTo>
                      <a:cubicBezTo>
                        <a:pt x="61" y="15"/>
                        <a:pt x="60" y="13"/>
                        <a:pt x="60" y="11"/>
                      </a:cubicBezTo>
                      <a:cubicBezTo>
                        <a:pt x="61" y="10"/>
                        <a:pt x="61" y="8"/>
                        <a:pt x="55" y="7"/>
                      </a:cubicBezTo>
                      <a:cubicBezTo>
                        <a:pt x="53" y="6"/>
                        <a:pt x="51" y="6"/>
                        <a:pt x="49" y="5"/>
                      </a:cubicBezTo>
                      <a:cubicBezTo>
                        <a:pt x="46" y="4"/>
                        <a:pt x="43" y="2"/>
                        <a:pt x="39" y="2"/>
                      </a:cubicBezTo>
                      <a:cubicBezTo>
                        <a:pt x="38" y="2"/>
                        <a:pt x="36" y="2"/>
                        <a:pt x="35" y="3"/>
                      </a:cubicBezTo>
                      <a:cubicBezTo>
                        <a:pt x="31" y="3"/>
                        <a:pt x="26" y="2"/>
                        <a:pt x="23" y="1"/>
                      </a:cubicBezTo>
                      <a:cubicBezTo>
                        <a:pt x="23" y="1"/>
                        <a:pt x="23" y="1"/>
                        <a:pt x="23" y="1"/>
                      </a:cubicBezTo>
                      <a:cubicBezTo>
                        <a:pt x="23" y="2"/>
                        <a:pt x="23" y="2"/>
                        <a:pt x="23" y="2"/>
                      </a:cubicBezTo>
                      <a:cubicBezTo>
                        <a:pt x="23" y="2"/>
                        <a:pt x="23" y="3"/>
                        <a:pt x="23" y="3"/>
                      </a:cubicBezTo>
                      <a:cubicBezTo>
                        <a:pt x="23" y="3"/>
                        <a:pt x="23" y="3"/>
                        <a:pt x="23" y="4"/>
                      </a:cubicBezTo>
                      <a:cubicBezTo>
                        <a:pt x="23" y="4"/>
                        <a:pt x="23" y="4"/>
                        <a:pt x="23" y="4"/>
                      </a:cubicBezTo>
                      <a:cubicBezTo>
                        <a:pt x="23" y="4"/>
                        <a:pt x="23" y="4"/>
                        <a:pt x="23" y="4"/>
                      </a:cubicBezTo>
                      <a:cubicBezTo>
                        <a:pt x="23" y="4"/>
                        <a:pt x="23" y="4"/>
                        <a:pt x="23" y="4"/>
                      </a:cubicBezTo>
                      <a:cubicBezTo>
                        <a:pt x="23" y="8"/>
                        <a:pt x="20" y="9"/>
                        <a:pt x="18" y="9"/>
                      </a:cubicBezTo>
                      <a:cubicBezTo>
                        <a:pt x="18" y="9"/>
                        <a:pt x="18" y="9"/>
                        <a:pt x="18" y="9"/>
                      </a:cubicBezTo>
                      <a:cubicBezTo>
                        <a:pt x="18" y="9"/>
                        <a:pt x="17" y="9"/>
                        <a:pt x="17" y="9"/>
                      </a:cubicBezTo>
                      <a:cubicBezTo>
                        <a:pt x="17" y="9"/>
                        <a:pt x="16" y="10"/>
                        <a:pt x="16" y="10"/>
                      </a:cubicBezTo>
                      <a:cubicBezTo>
                        <a:pt x="14" y="12"/>
                        <a:pt x="13" y="13"/>
                        <a:pt x="12" y="14"/>
                      </a:cubicBezTo>
                      <a:cubicBezTo>
                        <a:pt x="11" y="15"/>
                        <a:pt x="10" y="16"/>
                        <a:pt x="9" y="17"/>
                      </a:cubicBezTo>
                      <a:cubicBezTo>
                        <a:pt x="8" y="18"/>
                        <a:pt x="8" y="19"/>
                        <a:pt x="9" y="20"/>
                      </a:cubicBezTo>
                      <a:cubicBezTo>
                        <a:pt x="10" y="22"/>
                        <a:pt x="8" y="28"/>
                        <a:pt x="7" y="30"/>
                      </a:cubicBezTo>
                      <a:cubicBezTo>
                        <a:pt x="6" y="32"/>
                        <a:pt x="4" y="33"/>
                        <a:pt x="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7" name="Rectangle 1311"/>
                <p:cNvSpPr>
                  <a:spLocks noChangeArrowheads="1"/>
                </p:cNvSpPr>
                <p:nvPr/>
              </p:nvSpPr>
              <p:spPr bwMode="auto">
                <a:xfrm>
                  <a:off x="1795" y="2607"/>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8" name="Freeform 1312"/>
                <p:cNvSpPr>
                  <a:spLocks/>
                </p:cNvSpPr>
                <p:nvPr/>
              </p:nvSpPr>
              <p:spPr bwMode="auto">
                <a:xfrm>
                  <a:off x="1795" y="26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9" name="Freeform 1313"/>
                <p:cNvSpPr>
                  <a:spLocks/>
                </p:cNvSpPr>
                <p:nvPr/>
              </p:nvSpPr>
              <p:spPr bwMode="auto">
                <a:xfrm>
                  <a:off x="1776" y="2631"/>
                  <a:ext cx="4" cy="4"/>
                </a:xfrm>
                <a:custGeom>
                  <a:avLst/>
                  <a:gdLst>
                    <a:gd name="T0" fmla="*/ 4 w 4"/>
                    <a:gd name="T1" fmla="*/ 0 h 4"/>
                    <a:gd name="T2" fmla="*/ 0 w 4"/>
                    <a:gd name="T3" fmla="*/ 4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cubicBezTo>
                        <a:pt x="3" y="2"/>
                        <a:pt x="1" y="3"/>
                        <a:pt x="0" y="4"/>
                      </a:cubicBezTo>
                      <a:cubicBezTo>
                        <a:pt x="0" y="4"/>
                        <a:pt x="0" y="4"/>
                        <a:pt x="0" y="4"/>
                      </a:cubicBezTo>
                      <a:cubicBezTo>
                        <a:pt x="1" y="3"/>
                        <a:pt x="3"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0" name="Freeform 1314"/>
                <p:cNvSpPr>
                  <a:spLocks/>
                </p:cNvSpPr>
                <p:nvPr/>
              </p:nvSpPr>
              <p:spPr bwMode="auto">
                <a:xfrm>
                  <a:off x="1782" y="2612"/>
                  <a:ext cx="6" cy="7"/>
                </a:xfrm>
                <a:custGeom>
                  <a:avLst/>
                  <a:gdLst>
                    <a:gd name="T0" fmla="*/ 7 w 7"/>
                    <a:gd name="T1" fmla="*/ 0 h 7"/>
                    <a:gd name="T2" fmla="*/ 3 w 7"/>
                    <a:gd name="T3" fmla="*/ 4 h 7"/>
                    <a:gd name="T4" fmla="*/ 0 w 7"/>
                    <a:gd name="T5" fmla="*/ 7 h 7"/>
                    <a:gd name="T6" fmla="*/ 3 w 7"/>
                    <a:gd name="T7" fmla="*/ 4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cubicBezTo>
                        <a:pt x="5" y="2"/>
                        <a:pt x="4" y="3"/>
                        <a:pt x="3" y="4"/>
                      </a:cubicBezTo>
                      <a:cubicBezTo>
                        <a:pt x="2" y="5"/>
                        <a:pt x="1" y="6"/>
                        <a:pt x="0" y="7"/>
                      </a:cubicBezTo>
                      <a:cubicBezTo>
                        <a:pt x="1" y="6"/>
                        <a:pt x="2" y="5"/>
                        <a:pt x="3" y="4"/>
                      </a:cubicBezTo>
                      <a:cubicBezTo>
                        <a:pt x="4" y="3"/>
                        <a:pt x="5"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1" name="Freeform 1315"/>
                <p:cNvSpPr>
                  <a:spLocks/>
                </p:cNvSpPr>
                <p:nvPr/>
              </p:nvSpPr>
              <p:spPr bwMode="auto">
                <a:xfrm>
                  <a:off x="1795" y="260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2" name="Freeform 1316"/>
                <p:cNvSpPr>
                  <a:spLocks/>
                </p:cNvSpPr>
                <p:nvPr/>
              </p:nvSpPr>
              <p:spPr bwMode="auto">
                <a:xfrm>
                  <a:off x="1774" y="2636"/>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3" name="Oval 1317"/>
                <p:cNvSpPr>
                  <a:spLocks noChangeArrowheads="1"/>
                </p:cNvSpPr>
                <p:nvPr/>
              </p:nvSpPr>
              <p:spPr bwMode="auto">
                <a:xfrm>
                  <a:off x="1773" y="2637"/>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4" name="Freeform 1318"/>
                <p:cNvSpPr>
                  <a:spLocks/>
                </p:cNvSpPr>
                <p:nvPr/>
              </p:nvSpPr>
              <p:spPr bwMode="auto">
                <a:xfrm>
                  <a:off x="1795" y="270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5" name="Freeform 1319"/>
                <p:cNvSpPr>
                  <a:spLocks/>
                </p:cNvSpPr>
                <p:nvPr/>
              </p:nvSpPr>
              <p:spPr bwMode="auto">
                <a:xfrm>
                  <a:off x="1794" y="270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6" name="Freeform 1320"/>
                <p:cNvSpPr>
                  <a:spLocks/>
                </p:cNvSpPr>
                <p:nvPr/>
              </p:nvSpPr>
              <p:spPr bwMode="auto">
                <a:xfrm>
                  <a:off x="1797" y="270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7" name="Freeform 1321"/>
                <p:cNvSpPr>
                  <a:spLocks/>
                </p:cNvSpPr>
                <p:nvPr/>
              </p:nvSpPr>
              <p:spPr bwMode="auto">
                <a:xfrm>
                  <a:off x="1775" y="263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8" name="Freeform 1322"/>
                <p:cNvSpPr>
                  <a:spLocks/>
                </p:cNvSpPr>
                <p:nvPr/>
              </p:nvSpPr>
              <p:spPr bwMode="auto">
                <a:xfrm>
                  <a:off x="1800" y="271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9" name="Freeform 1323"/>
                <p:cNvSpPr>
                  <a:spLocks/>
                </p:cNvSpPr>
                <p:nvPr/>
              </p:nvSpPr>
              <p:spPr bwMode="auto">
                <a:xfrm>
                  <a:off x="1796" y="270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0" name="Freeform 1324"/>
                <p:cNvSpPr>
                  <a:spLocks/>
                </p:cNvSpPr>
                <p:nvPr/>
              </p:nvSpPr>
              <p:spPr bwMode="auto">
                <a:xfrm>
                  <a:off x="1774" y="26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1" name="Freeform 1325"/>
                <p:cNvSpPr>
                  <a:spLocks/>
                </p:cNvSpPr>
                <p:nvPr/>
              </p:nvSpPr>
              <p:spPr bwMode="auto">
                <a:xfrm>
                  <a:off x="1798" y="270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2" name="Freeform 1326"/>
                <p:cNvSpPr>
                  <a:spLocks/>
                </p:cNvSpPr>
                <p:nvPr/>
              </p:nvSpPr>
              <p:spPr bwMode="auto">
                <a:xfrm>
                  <a:off x="1799" y="270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3" name="Freeform 1327"/>
                <p:cNvSpPr>
                  <a:spLocks/>
                </p:cNvSpPr>
                <p:nvPr/>
              </p:nvSpPr>
              <p:spPr bwMode="auto">
                <a:xfrm>
                  <a:off x="1773" y="263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4" name="Freeform 1328"/>
                <p:cNvSpPr>
                  <a:spLocks/>
                </p:cNvSpPr>
                <p:nvPr/>
              </p:nvSpPr>
              <p:spPr bwMode="auto">
                <a:xfrm>
                  <a:off x="1774" y="2635"/>
                  <a:ext cx="2" cy="1"/>
                </a:xfrm>
                <a:custGeom>
                  <a:avLst/>
                  <a:gdLst>
                    <a:gd name="T0" fmla="*/ 0 w 2"/>
                    <a:gd name="T1" fmla="*/ 1 h 1"/>
                    <a:gd name="T2" fmla="*/ 0 w 2"/>
                    <a:gd name="T3" fmla="*/ 1 h 1"/>
                    <a:gd name="T4" fmla="*/ 1 w 2"/>
                    <a:gd name="T5" fmla="*/ 1 h 1"/>
                    <a:gd name="T6" fmla="*/ 2 w 2"/>
                    <a:gd name="T7" fmla="*/ 0 h 1"/>
                    <a:gd name="T8" fmla="*/ 2 w 2"/>
                    <a:gd name="T9" fmla="*/ 0 h 1"/>
                    <a:gd name="T10" fmla="*/ 1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cubicBezTo>
                        <a:pt x="0" y="1"/>
                        <a:pt x="0" y="1"/>
                        <a:pt x="0" y="1"/>
                      </a:cubicBezTo>
                      <a:cubicBezTo>
                        <a:pt x="1" y="1"/>
                        <a:pt x="1" y="1"/>
                        <a:pt x="1" y="1"/>
                      </a:cubicBezTo>
                      <a:cubicBezTo>
                        <a:pt x="1" y="1"/>
                        <a:pt x="1" y="0"/>
                        <a:pt x="2" y="0"/>
                      </a:cubicBezTo>
                      <a:cubicBezTo>
                        <a:pt x="2" y="0"/>
                        <a:pt x="2" y="0"/>
                        <a:pt x="2"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5" name="Freeform 1329"/>
                <p:cNvSpPr>
                  <a:spLocks/>
                </p:cNvSpPr>
                <p:nvPr/>
              </p:nvSpPr>
              <p:spPr bwMode="auto">
                <a:xfrm>
                  <a:off x="1490" y="2824"/>
                  <a:ext cx="16" cy="4"/>
                </a:xfrm>
                <a:custGeom>
                  <a:avLst/>
                  <a:gdLst>
                    <a:gd name="T0" fmla="*/ 0 w 17"/>
                    <a:gd name="T1" fmla="*/ 5 h 5"/>
                    <a:gd name="T2" fmla="*/ 0 w 17"/>
                    <a:gd name="T3" fmla="*/ 5 h 5"/>
                    <a:gd name="T4" fmla="*/ 0 w 17"/>
                    <a:gd name="T5" fmla="*/ 5 h 5"/>
                    <a:gd name="T6" fmla="*/ 1 w 17"/>
                    <a:gd name="T7" fmla="*/ 5 h 5"/>
                    <a:gd name="T8" fmla="*/ 12 w 17"/>
                    <a:gd name="T9" fmla="*/ 2 h 5"/>
                    <a:gd name="T10" fmla="*/ 17 w 17"/>
                    <a:gd name="T11" fmla="*/ 1 h 5"/>
                    <a:gd name="T12" fmla="*/ 14 w 17"/>
                    <a:gd name="T13" fmla="*/ 1 h 5"/>
                    <a:gd name="T14" fmla="*/ 11 w 17"/>
                    <a:gd name="T15" fmla="*/ 2 h 5"/>
                    <a:gd name="T16" fmla="*/ 11 w 17"/>
                    <a:gd name="T17" fmla="*/ 2 h 5"/>
                    <a:gd name="T18" fmla="*/ 8 w 17"/>
                    <a:gd name="T19" fmla="*/ 3 h 5"/>
                    <a:gd name="T20" fmla="*/ 8 w 17"/>
                    <a:gd name="T21" fmla="*/ 3 h 5"/>
                    <a:gd name="T22" fmla="*/ 4 w 17"/>
                    <a:gd name="T23" fmla="*/ 3 h 5"/>
                    <a:gd name="T24" fmla="*/ 4 w 17"/>
                    <a:gd name="T25" fmla="*/ 3 h 5"/>
                    <a:gd name="T26" fmla="*/ 1 w 17"/>
                    <a:gd name="T27" fmla="*/ 3 h 5"/>
                    <a:gd name="T28" fmla="*/ 1 w 17"/>
                    <a:gd name="T29" fmla="*/ 3 h 5"/>
                    <a:gd name="T30" fmla="*/ 0 w 17"/>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5">
                      <a:moveTo>
                        <a:pt x="0" y="5"/>
                      </a:moveTo>
                      <a:cubicBezTo>
                        <a:pt x="0" y="5"/>
                        <a:pt x="0" y="5"/>
                        <a:pt x="0" y="5"/>
                      </a:cubicBezTo>
                      <a:cubicBezTo>
                        <a:pt x="0" y="5"/>
                        <a:pt x="0" y="5"/>
                        <a:pt x="0" y="5"/>
                      </a:cubicBezTo>
                      <a:cubicBezTo>
                        <a:pt x="0" y="5"/>
                        <a:pt x="1" y="5"/>
                        <a:pt x="1" y="5"/>
                      </a:cubicBezTo>
                      <a:cubicBezTo>
                        <a:pt x="4" y="5"/>
                        <a:pt x="11" y="4"/>
                        <a:pt x="12" y="2"/>
                      </a:cubicBezTo>
                      <a:cubicBezTo>
                        <a:pt x="14" y="1"/>
                        <a:pt x="15" y="1"/>
                        <a:pt x="17" y="1"/>
                      </a:cubicBezTo>
                      <a:cubicBezTo>
                        <a:pt x="16" y="0"/>
                        <a:pt x="15" y="0"/>
                        <a:pt x="14" y="1"/>
                      </a:cubicBezTo>
                      <a:cubicBezTo>
                        <a:pt x="13" y="1"/>
                        <a:pt x="12" y="2"/>
                        <a:pt x="11" y="2"/>
                      </a:cubicBezTo>
                      <a:cubicBezTo>
                        <a:pt x="11" y="2"/>
                        <a:pt x="11" y="2"/>
                        <a:pt x="11" y="2"/>
                      </a:cubicBezTo>
                      <a:cubicBezTo>
                        <a:pt x="10" y="2"/>
                        <a:pt x="9" y="3"/>
                        <a:pt x="8" y="3"/>
                      </a:cubicBezTo>
                      <a:cubicBezTo>
                        <a:pt x="8" y="3"/>
                        <a:pt x="8" y="3"/>
                        <a:pt x="8" y="3"/>
                      </a:cubicBezTo>
                      <a:cubicBezTo>
                        <a:pt x="7" y="3"/>
                        <a:pt x="5" y="3"/>
                        <a:pt x="4" y="3"/>
                      </a:cubicBezTo>
                      <a:cubicBezTo>
                        <a:pt x="4" y="3"/>
                        <a:pt x="4" y="3"/>
                        <a:pt x="4" y="3"/>
                      </a:cubicBezTo>
                      <a:cubicBezTo>
                        <a:pt x="3" y="3"/>
                        <a:pt x="2" y="3"/>
                        <a:pt x="1" y="3"/>
                      </a:cubicBezTo>
                      <a:cubicBezTo>
                        <a:pt x="1" y="3"/>
                        <a:pt x="1" y="3"/>
                        <a:pt x="1" y="3"/>
                      </a:cubicBezTo>
                      <a:cubicBezTo>
                        <a:pt x="1" y="4"/>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6" name="Freeform 1330"/>
                <p:cNvSpPr>
                  <a:spLocks/>
                </p:cNvSpPr>
                <p:nvPr/>
              </p:nvSpPr>
              <p:spPr bwMode="auto">
                <a:xfrm>
                  <a:off x="1483" y="2793"/>
                  <a:ext cx="59" cy="45"/>
                </a:xfrm>
                <a:custGeom>
                  <a:avLst/>
                  <a:gdLst>
                    <a:gd name="T0" fmla="*/ 39 w 62"/>
                    <a:gd name="T1" fmla="*/ 42 h 47"/>
                    <a:gd name="T2" fmla="*/ 56 w 62"/>
                    <a:gd name="T3" fmla="*/ 47 h 47"/>
                    <a:gd name="T4" fmla="*/ 58 w 62"/>
                    <a:gd name="T5" fmla="*/ 47 h 47"/>
                    <a:gd name="T6" fmla="*/ 60 w 62"/>
                    <a:gd name="T7" fmla="*/ 47 h 47"/>
                    <a:gd name="T8" fmla="*/ 61 w 62"/>
                    <a:gd name="T9" fmla="*/ 47 h 47"/>
                    <a:gd name="T10" fmla="*/ 62 w 62"/>
                    <a:gd name="T11" fmla="*/ 44 h 47"/>
                    <a:gd name="T12" fmla="*/ 62 w 62"/>
                    <a:gd name="T13" fmla="*/ 43 h 47"/>
                    <a:gd name="T14" fmla="*/ 62 w 62"/>
                    <a:gd name="T15" fmla="*/ 42 h 47"/>
                    <a:gd name="T16" fmla="*/ 62 w 62"/>
                    <a:gd name="T17" fmla="*/ 41 h 47"/>
                    <a:gd name="T18" fmla="*/ 62 w 62"/>
                    <a:gd name="T19" fmla="*/ 41 h 47"/>
                    <a:gd name="T20" fmla="*/ 62 w 62"/>
                    <a:gd name="T21" fmla="*/ 40 h 47"/>
                    <a:gd name="T22" fmla="*/ 54 w 62"/>
                    <a:gd name="T23" fmla="*/ 27 h 47"/>
                    <a:gd name="T24" fmla="*/ 52 w 62"/>
                    <a:gd name="T25" fmla="*/ 24 h 47"/>
                    <a:gd name="T26" fmla="*/ 52 w 62"/>
                    <a:gd name="T27" fmla="*/ 24 h 47"/>
                    <a:gd name="T28" fmla="*/ 52 w 62"/>
                    <a:gd name="T29" fmla="*/ 21 h 47"/>
                    <a:gd name="T30" fmla="*/ 51 w 62"/>
                    <a:gd name="T31" fmla="*/ 20 h 47"/>
                    <a:gd name="T32" fmla="*/ 50 w 62"/>
                    <a:gd name="T33" fmla="*/ 19 h 47"/>
                    <a:gd name="T34" fmla="*/ 49 w 62"/>
                    <a:gd name="T35" fmla="*/ 18 h 47"/>
                    <a:gd name="T36" fmla="*/ 40 w 62"/>
                    <a:gd name="T37" fmla="*/ 9 h 47"/>
                    <a:gd name="T38" fmla="*/ 35 w 62"/>
                    <a:gd name="T39" fmla="*/ 7 h 47"/>
                    <a:gd name="T40" fmla="*/ 29 w 62"/>
                    <a:gd name="T41" fmla="*/ 1 h 47"/>
                    <a:gd name="T42" fmla="*/ 21 w 62"/>
                    <a:gd name="T43" fmla="*/ 2 h 47"/>
                    <a:gd name="T44" fmla="*/ 10 w 62"/>
                    <a:gd name="T45" fmla="*/ 2 h 47"/>
                    <a:gd name="T46" fmla="*/ 9 w 62"/>
                    <a:gd name="T47" fmla="*/ 4 h 47"/>
                    <a:gd name="T48" fmla="*/ 8 w 62"/>
                    <a:gd name="T49" fmla="*/ 5 h 47"/>
                    <a:gd name="T50" fmla="*/ 7 w 62"/>
                    <a:gd name="T51" fmla="*/ 6 h 47"/>
                    <a:gd name="T52" fmla="*/ 6 w 62"/>
                    <a:gd name="T53" fmla="*/ 7 h 47"/>
                    <a:gd name="T54" fmla="*/ 3 w 62"/>
                    <a:gd name="T55" fmla="*/ 16 h 47"/>
                    <a:gd name="T56" fmla="*/ 8 w 62"/>
                    <a:gd name="T57" fmla="*/ 31 h 47"/>
                    <a:gd name="T58" fmla="*/ 10 w 62"/>
                    <a:gd name="T59" fmla="*/ 31 h 47"/>
                    <a:gd name="T60" fmla="*/ 13 w 62"/>
                    <a:gd name="T61" fmla="*/ 31 h 47"/>
                    <a:gd name="T62" fmla="*/ 16 w 62"/>
                    <a:gd name="T63" fmla="*/ 30 h 47"/>
                    <a:gd name="T64" fmla="*/ 22 w 62"/>
                    <a:gd name="T65" fmla="*/ 28 h 47"/>
                    <a:gd name="T66" fmla="*/ 31 w 62"/>
                    <a:gd name="T67" fmla="*/ 33 h 47"/>
                    <a:gd name="T68" fmla="*/ 41 w 62"/>
                    <a:gd name="T69" fmla="*/ 36 h 47"/>
                    <a:gd name="T70" fmla="*/ 30 w 62"/>
                    <a:gd name="T71" fmla="*/ 40 h 47"/>
                    <a:gd name="T72" fmla="*/ 22 w 62"/>
                    <a:gd name="T73" fmla="*/ 37 h 47"/>
                    <a:gd name="T74" fmla="*/ 8 w 62"/>
                    <a:gd name="T75" fmla="*/ 41 h 47"/>
                    <a:gd name="T76" fmla="*/ 7 w 62"/>
                    <a:gd name="T77" fmla="*/ 41 h 47"/>
                    <a:gd name="T78" fmla="*/ 7 w 62"/>
                    <a:gd name="T79" fmla="*/ 41 h 47"/>
                    <a:gd name="T80" fmla="*/ 8 w 62"/>
                    <a:gd name="T81" fmla="*/ 44 h 47"/>
                    <a:gd name="T82" fmla="*/ 10 w 62"/>
                    <a:gd name="T83" fmla="*/ 44 h 47"/>
                    <a:gd name="T84" fmla="*/ 12 w 62"/>
                    <a:gd name="T85" fmla="*/ 44 h 47"/>
                    <a:gd name="T86" fmla="*/ 13 w 62"/>
                    <a:gd name="T87" fmla="*/ 45 h 47"/>
                    <a:gd name="T88" fmla="*/ 13 w 62"/>
                    <a:gd name="T89" fmla="*/ 46 h 47"/>
                    <a:gd name="T90" fmla="*/ 15 w 62"/>
                    <a:gd name="T91" fmla="*/ 46 h 47"/>
                    <a:gd name="T92" fmla="*/ 16 w 62"/>
                    <a:gd name="T93" fmla="*/ 45 h 47"/>
                    <a:gd name="T94" fmla="*/ 18 w 62"/>
                    <a:gd name="T95" fmla="*/ 44 h 47"/>
                    <a:gd name="T96" fmla="*/ 19 w 62"/>
                    <a:gd name="T97" fmla="*/ 43 h 47"/>
                    <a:gd name="T98" fmla="*/ 36 w 62"/>
                    <a:gd name="T99"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47">
                      <a:moveTo>
                        <a:pt x="36" y="41"/>
                      </a:moveTo>
                      <a:cubicBezTo>
                        <a:pt x="39" y="42"/>
                        <a:pt x="39" y="42"/>
                        <a:pt x="39" y="42"/>
                      </a:cubicBezTo>
                      <a:cubicBezTo>
                        <a:pt x="46" y="43"/>
                        <a:pt x="48" y="45"/>
                        <a:pt x="48" y="46"/>
                      </a:cubicBezTo>
                      <a:cubicBezTo>
                        <a:pt x="49" y="47"/>
                        <a:pt x="52" y="47"/>
                        <a:pt x="56" y="47"/>
                      </a:cubicBezTo>
                      <a:cubicBezTo>
                        <a:pt x="56" y="47"/>
                        <a:pt x="57" y="47"/>
                        <a:pt x="57" y="47"/>
                      </a:cubicBezTo>
                      <a:cubicBezTo>
                        <a:pt x="58" y="47"/>
                        <a:pt x="58" y="47"/>
                        <a:pt x="58" y="47"/>
                      </a:cubicBezTo>
                      <a:cubicBezTo>
                        <a:pt x="58" y="47"/>
                        <a:pt x="59" y="47"/>
                        <a:pt x="59" y="47"/>
                      </a:cubicBezTo>
                      <a:cubicBezTo>
                        <a:pt x="59" y="47"/>
                        <a:pt x="60" y="47"/>
                        <a:pt x="60" y="47"/>
                      </a:cubicBezTo>
                      <a:cubicBezTo>
                        <a:pt x="60" y="47"/>
                        <a:pt x="60" y="47"/>
                        <a:pt x="61" y="47"/>
                      </a:cubicBezTo>
                      <a:cubicBezTo>
                        <a:pt x="61" y="47"/>
                        <a:pt x="61" y="47"/>
                        <a:pt x="61" y="47"/>
                      </a:cubicBezTo>
                      <a:cubicBezTo>
                        <a:pt x="62" y="46"/>
                        <a:pt x="62" y="46"/>
                        <a:pt x="62" y="46"/>
                      </a:cubicBezTo>
                      <a:cubicBezTo>
                        <a:pt x="62" y="45"/>
                        <a:pt x="62" y="45"/>
                        <a:pt x="62" y="44"/>
                      </a:cubicBezTo>
                      <a:cubicBezTo>
                        <a:pt x="62" y="44"/>
                        <a:pt x="62" y="44"/>
                        <a:pt x="62" y="44"/>
                      </a:cubicBezTo>
                      <a:cubicBezTo>
                        <a:pt x="62" y="43"/>
                        <a:pt x="62" y="43"/>
                        <a:pt x="62" y="43"/>
                      </a:cubicBezTo>
                      <a:cubicBezTo>
                        <a:pt x="62" y="43"/>
                        <a:pt x="62" y="42"/>
                        <a:pt x="62" y="42"/>
                      </a:cubicBezTo>
                      <a:cubicBezTo>
                        <a:pt x="62" y="42"/>
                        <a:pt x="62" y="42"/>
                        <a:pt x="62" y="42"/>
                      </a:cubicBezTo>
                      <a:cubicBezTo>
                        <a:pt x="62" y="42"/>
                        <a:pt x="62" y="42"/>
                        <a:pt x="62" y="42"/>
                      </a:cubicBezTo>
                      <a:cubicBezTo>
                        <a:pt x="62" y="41"/>
                        <a:pt x="62" y="41"/>
                        <a:pt x="62" y="41"/>
                      </a:cubicBezTo>
                      <a:cubicBezTo>
                        <a:pt x="62" y="41"/>
                        <a:pt x="62" y="41"/>
                        <a:pt x="62" y="41"/>
                      </a:cubicBezTo>
                      <a:cubicBezTo>
                        <a:pt x="62" y="41"/>
                        <a:pt x="62" y="41"/>
                        <a:pt x="62" y="41"/>
                      </a:cubicBezTo>
                      <a:cubicBezTo>
                        <a:pt x="62" y="40"/>
                        <a:pt x="62" y="40"/>
                        <a:pt x="62" y="40"/>
                      </a:cubicBezTo>
                      <a:cubicBezTo>
                        <a:pt x="62" y="40"/>
                        <a:pt x="62" y="40"/>
                        <a:pt x="62" y="40"/>
                      </a:cubicBezTo>
                      <a:cubicBezTo>
                        <a:pt x="61" y="39"/>
                        <a:pt x="59" y="37"/>
                        <a:pt x="57" y="35"/>
                      </a:cubicBezTo>
                      <a:cubicBezTo>
                        <a:pt x="55" y="33"/>
                        <a:pt x="54" y="29"/>
                        <a:pt x="54" y="27"/>
                      </a:cubicBezTo>
                      <a:cubicBezTo>
                        <a:pt x="52" y="24"/>
                        <a:pt x="52" y="24"/>
                        <a:pt x="52" y="24"/>
                      </a:cubicBezTo>
                      <a:cubicBezTo>
                        <a:pt x="52" y="24"/>
                        <a:pt x="52" y="24"/>
                        <a:pt x="52" y="24"/>
                      </a:cubicBezTo>
                      <a:cubicBezTo>
                        <a:pt x="52" y="24"/>
                        <a:pt x="52" y="24"/>
                        <a:pt x="52" y="24"/>
                      </a:cubicBezTo>
                      <a:cubicBezTo>
                        <a:pt x="52" y="24"/>
                        <a:pt x="52" y="24"/>
                        <a:pt x="52" y="24"/>
                      </a:cubicBezTo>
                      <a:cubicBezTo>
                        <a:pt x="52" y="23"/>
                        <a:pt x="52" y="23"/>
                        <a:pt x="52" y="21"/>
                      </a:cubicBezTo>
                      <a:cubicBezTo>
                        <a:pt x="52" y="21"/>
                        <a:pt x="52" y="21"/>
                        <a:pt x="52" y="21"/>
                      </a:cubicBezTo>
                      <a:cubicBezTo>
                        <a:pt x="51" y="21"/>
                        <a:pt x="51" y="21"/>
                        <a:pt x="51" y="20"/>
                      </a:cubicBezTo>
                      <a:cubicBezTo>
                        <a:pt x="51" y="20"/>
                        <a:pt x="51" y="20"/>
                        <a:pt x="51" y="20"/>
                      </a:cubicBezTo>
                      <a:cubicBezTo>
                        <a:pt x="51" y="20"/>
                        <a:pt x="50" y="19"/>
                        <a:pt x="50" y="19"/>
                      </a:cubicBezTo>
                      <a:cubicBezTo>
                        <a:pt x="50" y="19"/>
                        <a:pt x="50" y="19"/>
                        <a:pt x="50" y="19"/>
                      </a:cubicBezTo>
                      <a:cubicBezTo>
                        <a:pt x="50" y="19"/>
                        <a:pt x="49" y="18"/>
                        <a:pt x="49" y="18"/>
                      </a:cubicBezTo>
                      <a:cubicBezTo>
                        <a:pt x="49" y="18"/>
                        <a:pt x="49" y="18"/>
                        <a:pt x="49" y="18"/>
                      </a:cubicBezTo>
                      <a:cubicBezTo>
                        <a:pt x="48" y="18"/>
                        <a:pt x="48" y="17"/>
                        <a:pt x="47" y="17"/>
                      </a:cubicBezTo>
                      <a:cubicBezTo>
                        <a:pt x="44" y="16"/>
                        <a:pt x="41" y="12"/>
                        <a:pt x="40" y="9"/>
                      </a:cubicBezTo>
                      <a:cubicBezTo>
                        <a:pt x="39" y="9"/>
                        <a:pt x="39" y="8"/>
                        <a:pt x="39" y="7"/>
                      </a:cubicBezTo>
                      <a:cubicBezTo>
                        <a:pt x="35" y="7"/>
                        <a:pt x="35" y="7"/>
                        <a:pt x="35" y="7"/>
                      </a:cubicBezTo>
                      <a:cubicBezTo>
                        <a:pt x="35" y="6"/>
                        <a:pt x="35" y="6"/>
                        <a:pt x="35" y="6"/>
                      </a:cubicBezTo>
                      <a:cubicBezTo>
                        <a:pt x="34" y="5"/>
                        <a:pt x="31" y="2"/>
                        <a:pt x="29" y="1"/>
                      </a:cubicBezTo>
                      <a:cubicBezTo>
                        <a:pt x="27" y="0"/>
                        <a:pt x="23" y="2"/>
                        <a:pt x="22" y="2"/>
                      </a:cubicBezTo>
                      <a:cubicBezTo>
                        <a:pt x="21" y="2"/>
                        <a:pt x="21" y="2"/>
                        <a:pt x="21" y="2"/>
                      </a:cubicBezTo>
                      <a:cubicBezTo>
                        <a:pt x="21" y="2"/>
                        <a:pt x="18" y="3"/>
                        <a:pt x="15" y="3"/>
                      </a:cubicBezTo>
                      <a:cubicBezTo>
                        <a:pt x="13" y="3"/>
                        <a:pt x="12" y="2"/>
                        <a:pt x="10" y="2"/>
                      </a:cubicBezTo>
                      <a:cubicBezTo>
                        <a:pt x="10" y="2"/>
                        <a:pt x="10" y="2"/>
                        <a:pt x="9" y="3"/>
                      </a:cubicBezTo>
                      <a:cubicBezTo>
                        <a:pt x="9" y="3"/>
                        <a:pt x="9" y="3"/>
                        <a:pt x="9" y="4"/>
                      </a:cubicBezTo>
                      <a:cubicBezTo>
                        <a:pt x="9" y="4"/>
                        <a:pt x="9" y="4"/>
                        <a:pt x="8" y="5"/>
                      </a:cubicBezTo>
                      <a:cubicBezTo>
                        <a:pt x="8" y="5"/>
                        <a:pt x="8" y="5"/>
                        <a:pt x="8" y="5"/>
                      </a:cubicBezTo>
                      <a:cubicBezTo>
                        <a:pt x="8" y="5"/>
                        <a:pt x="8" y="6"/>
                        <a:pt x="8" y="6"/>
                      </a:cubicBezTo>
                      <a:cubicBezTo>
                        <a:pt x="7" y="6"/>
                        <a:pt x="7" y="6"/>
                        <a:pt x="7" y="6"/>
                      </a:cubicBezTo>
                      <a:cubicBezTo>
                        <a:pt x="7" y="6"/>
                        <a:pt x="7" y="7"/>
                        <a:pt x="7" y="7"/>
                      </a:cubicBezTo>
                      <a:cubicBezTo>
                        <a:pt x="6" y="7"/>
                        <a:pt x="6" y="7"/>
                        <a:pt x="6" y="7"/>
                      </a:cubicBezTo>
                      <a:cubicBezTo>
                        <a:pt x="6" y="7"/>
                        <a:pt x="6" y="7"/>
                        <a:pt x="6" y="7"/>
                      </a:cubicBezTo>
                      <a:cubicBezTo>
                        <a:pt x="5" y="10"/>
                        <a:pt x="5" y="14"/>
                        <a:pt x="3" y="16"/>
                      </a:cubicBezTo>
                      <a:cubicBezTo>
                        <a:pt x="0" y="20"/>
                        <a:pt x="4" y="27"/>
                        <a:pt x="7" y="29"/>
                      </a:cubicBezTo>
                      <a:cubicBezTo>
                        <a:pt x="7" y="30"/>
                        <a:pt x="8" y="30"/>
                        <a:pt x="8" y="31"/>
                      </a:cubicBezTo>
                      <a:cubicBezTo>
                        <a:pt x="8" y="31"/>
                        <a:pt x="9" y="31"/>
                        <a:pt x="9" y="31"/>
                      </a:cubicBezTo>
                      <a:cubicBezTo>
                        <a:pt x="9" y="31"/>
                        <a:pt x="10" y="31"/>
                        <a:pt x="10" y="31"/>
                      </a:cubicBezTo>
                      <a:cubicBezTo>
                        <a:pt x="11" y="31"/>
                        <a:pt x="12" y="31"/>
                        <a:pt x="12" y="31"/>
                      </a:cubicBezTo>
                      <a:cubicBezTo>
                        <a:pt x="13" y="31"/>
                        <a:pt x="13" y="31"/>
                        <a:pt x="13" y="31"/>
                      </a:cubicBezTo>
                      <a:cubicBezTo>
                        <a:pt x="14" y="31"/>
                        <a:pt x="15" y="31"/>
                        <a:pt x="15" y="30"/>
                      </a:cubicBezTo>
                      <a:cubicBezTo>
                        <a:pt x="16" y="30"/>
                        <a:pt x="16" y="30"/>
                        <a:pt x="16" y="30"/>
                      </a:cubicBezTo>
                      <a:cubicBezTo>
                        <a:pt x="17" y="30"/>
                        <a:pt x="18" y="29"/>
                        <a:pt x="19" y="29"/>
                      </a:cubicBezTo>
                      <a:cubicBezTo>
                        <a:pt x="20" y="28"/>
                        <a:pt x="21" y="28"/>
                        <a:pt x="22" y="28"/>
                      </a:cubicBezTo>
                      <a:cubicBezTo>
                        <a:pt x="25" y="28"/>
                        <a:pt x="26" y="30"/>
                        <a:pt x="27" y="31"/>
                      </a:cubicBezTo>
                      <a:cubicBezTo>
                        <a:pt x="28" y="32"/>
                        <a:pt x="29" y="33"/>
                        <a:pt x="31" y="33"/>
                      </a:cubicBezTo>
                      <a:cubicBezTo>
                        <a:pt x="37" y="34"/>
                        <a:pt x="38" y="34"/>
                        <a:pt x="38" y="35"/>
                      </a:cubicBezTo>
                      <a:cubicBezTo>
                        <a:pt x="41" y="36"/>
                        <a:pt x="41" y="36"/>
                        <a:pt x="41" y="36"/>
                      </a:cubicBezTo>
                      <a:cubicBezTo>
                        <a:pt x="38" y="38"/>
                        <a:pt x="38" y="38"/>
                        <a:pt x="38" y="38"/>
                      </a:cubicBezTo>
                      <a:cubicBezTo>
                        <a:pt x="38" y="38"/>
                        <a:pt x="34" y="41"/>
                        <a:pt x="30" y="40"/>
                      </a:cubicBezTo>
                      <a:cubicBezTo>
                        <a:pt x="28" y="40"/>
                        <a:pt x="27" y="39"/>
                        <a:pt x="25" y="38"/>
                      </a:cubicBezTo>
                      <a:cubicBezTo>
                        <a:pt x="24" y="38"/>
                        <a:pt x="23" y="37"/>
                        <a:pt x="22" y="37"/>
                      </a:cubicBezTo>
                      <a:cubicBezTo>
                        <a:pt x="19" y="40"/>
                        <a:pt x="10" y="41"/>
                        <a:pt x="8" y="41"/>
                      </a:cubicBezTo>
                      <a:cubicBezTo>
                        <a:pt x="8" y="41"/>
                        <a:pt x="8" y="41"/>
                        <a:pt x="8" y="41"/>
                      </a:cubicBezTo>
                      <a:cubicBezTo>
                        <a:pt x="8" y="41"/>
                        <a:pt x="8" y="41"/>
                        <a:pt x="8" y="41"/>
                      </a:cubicBezTo>
                      <a:cubicBezTo>
                        <a:pt x="8" y="41"/>
                        <a:pt x="8" y="41"/>
                        <a:pt x="7" y="41"/>
                      </a:cubicBezTo>
                      <a:cubicBezTo>
                        <a:pt x="7" y="41"/>
                        <a:pt x="7" y="41"/>
                        <a:pt x="7" y="41"/>
                      </a:cubicBezTo>
                      <a:cubicBezTo>
                        <a:pt x="7" y="41"/>
                        <a:pt x="7" y="41"/>
                        <a:pt x="7" y="41"/>
                      </a:cubicBezTo>
                      <a:cubicBezTo>
                        <a:pt x="7" y="42"/>
                        <a:pt x="7" y="43"/>
                        <a:pt x="7" y="44"/>
                      </a:cubicBezTo>
                      <a:cubicBezTo>
                        <a:pt x="8" y="44"/>
                        <a:pt x="8" y="44"/>
                        <a:pt x="8" y="44"/>
                      </a:cubicBezTo>
                      <a:cubicBezTo>
                        <a:pt x="8" y="44"/>
                        <a:pt x="8" y="44"/>
                        <a:pt x="8" y="44"/>
                      </a:cubicBezTo>
                      <a:cubicBezTo>
                        <a:pt x="9" y="44"/>
                        <a:pt x="9" y="44"/>
                        <a:pt x="10" y="44"/>
                      </a:cubicBezTo>
                      <a:cubicBezTo>
                        <a:pt x="10" y="44"/>
                        <a:pt x="10" y="44"/>
                        <a:pt x="11" y="44"/>
                      </a:cubicBezTo>
                      <a:cubicBezTo>
                        <a:pt x="11" y="44"/>
                        <a:pt x="11" y="44"/>
                        <a:pt x="12" y="44"/>
                      </a:cubicBezTo>
                      <a:cubicBezTo>
                        <a:pt x="12" y="44"/>
                        <a:pt x="12" y="45"/>
                        <a:pt x="12" y="45"/>
                      </a:cubicBezTo>
                      <a:cubicBezTo>
                        <a:pt x="12" y="45"/>
                        <a:pt x="13" y="45"/>
                        <a:pt x="13" y="45"/>
                      </a:cubicBezTo>
                      <a:cubicBezTo>
                        <a:pt x="13" y="45"/>
                        <a:pt x="13" y="45"/>
                        <a:pt x="13" y="45"/>
                      </a:cubicBezTo>
                      <a:cubicBezTo>
                        <a:pt x="13" y="46"/>
                        <a:pt x="13" y="46"/>
                        <a:pt x="13" y="46"/>
                      </a:cubicBezTo>
                      <a:cubicBezTo>
                        <a:pt x="14" y="46"/>
                        <a:pt x="14" y="46"/>
                        <a:pt x="14" y="46"/>
                      </a:cubicBezTo>
                      <a:cubicBezTo>
                        <a:pt x="14" y="46"/>
                        <a:pt x="15" y="46"/>
                        <a:pt x="15" y="46"/>
                      </a:cubicBezTo>
                      <a:cubicBezTo>
                        <a:pt x="15" y="45"/>
                        <a:pt x="15" y="45"/>
                        <a:pt x="16" y="45"/>
                      </a:cubicBezTo>
                      <a:cubicBezTo>
                        <a:pt x="16" y="45"/>
                        <a:pt x="16" y="45"/>
                        <a:pt x="16" y="45"/>
                      </a:cubicBezTo>
                      <a:cubicBezTo>
                        <a:pt x="16" y="45"/>
                        <a:pt x="17" y="45"/>
                        <a:pt x="17" y="44"/>
                      </a:cubicBezTo>
                      <a:cubicBezTo>
                        <a:pt x="17" y="44"/>
                        <a:pt x="18" y="44"/>
                        <a:pt x="18" y="44"/>
                      </a:cubicBezTo>
                      <a:cubicBezTo>
                        <a:pt x="18" y="44"/>
                        <a:pt x="18" y="44"/>
                        <a:pt x="18" y="44"/>
                      </a:cubicBezTo>
                      <a:cubicBezTo>
                        <a:pt x="19" y="43"/>
                        <a:pt x="19" y="43"/>
                        <a:pt x="19" y="43"/>
                      </a:cubicBezTo>
                      <a:cubicBezTo>
                        <a:pt x="19" y="43"/>
                        <a:pt x="33" y="42"/>
                        <a:pt x="35" y="42"/>
                      </a:cubicBezTo>
                      <a:cubicBezTo>
                        <a:pt x="36" y="42"/>
                        <a:pt x="36" y="42"/>
                        <a:pt x="36" y="42"/>
                      </a:cubicBezTo>
                      <a:lnTo>
                        <a:pt x="3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7" name="Freeform 1331"/>
                <p:cNvSpPr>
                  <a:spLocks/>
                </p:cNvSpPr>
                <p:nvPr/>
              </p:nvSpPr>
              <p:spPr bwMode="auto">
                <a:xfrm>
                  <a:off x="1491" y="28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8" name="Freeform 1332"/>
                <p:cNvSpPr>
                  <a:spLocks/>
                </p:cNvSpPr>
                <p:nvPr/>
              </p:nvSpPr>
              <p:spPr bwMode="auto">
                <a:xfrm>
                  <a:off x="1490" y="28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9" name="Freeform 1333"/>
                <p:cNvSpPr>
                  <a:spLocks/>
                </p:cNvSpPr>
                <p:nvPr/>
              </p:nvSpPr>
              <p:spPr bwMode="auto">
                <a:xfrm>
                  <a:off x="1490" y="283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0" name="Freeform 1334"/>
                <p:cNvSpPr>
                  <a:spLocks/>
                </p:cNvSpPr>
                <p:nvPr/>
              </p:nvSpPr>
              <p:spPr bwMode="auto">
                <a:xfrm>
                  <a:off x="1498" y="2821"/>
                  <a:ext cx="3" cy="1"/>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1" y="1"/>
                        <a:pt x="0" y="1"/>
                      </a:cubicBezTo>
                      <a:cubicBezTo>
                        <a:pt x="1" y="1"/>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1" name="Freeform 1335"/>
                <p:cNvSpPr>
                  <a:spLocks/>
                </p:cNvSpPr>
                <p:nvPr/>
              </p:nvSpPr>
              <p:spPr bwMode="auto">
                <a:xfrm>
                  <a:off x="1496" y="2822"/>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2" name="Freeform 1336"/>
                <p:cNvSpPr>
                  <a:spLocks/>
                </p:cNvSpPr>
                <p:nvPr/>
              </p:nvSpPr>
              <p:spPr bwMode="auto">
                <a:xfrm>
                  <a:off x="1493" y="282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3" name="Freeform 1337"/>
                <p:cNvSpPr>
                  <a:spLocks/>
                </p:cNvSpPr>
                <p:nvPr/>
              </p:nvSpPr>
              <p:spPr bwMode="auto">
                <a:xfrm>
                  <a:off x="1491" y="2823"/>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4" name="Freeform 1338"/>
                <p:cNvSpPr>
                  <a:spLocks/>
                </p:cNvSpPr>
                <p:nvPr/>
              </p:nvSpPr>
              <p:spPr bwMode="auto">
                <a:xfrm>
                  <a:off x="1496" y="2837"/>
                  <a:ext cx="22" cy="13"/>
                </a:xfrm>
                <a:custGeom>
                  <a:avLst/>
                  <a:gdLst>
                    <a:gd name="T0" fmla="*/ 23 w 23"/>
                    <a:gd name="T1" fmla="*/ 0 h 14"/>
                    <a:gd name="T2" fmla="*/ 7 w 23"/>
                    <a:gd name="T3" fmla="*/ 1 h 14"/>
                    <a:gd name="T4" fmla="*/ 0 w 23"/>
                    <a:gd name="T5" fmla="*/ 4 h 14"/>
                    <a:gd name="T6" fmla="*/ 0 w 23"/>
                    <a:gd name="T7" fmla="*/ 4 h 14"/>
                    <a:gd name="T8" fmla="*/ 4 w 23"/>
                    <a:gd name="T9" fmla="*/ 5 h 14"/>
                    <a:gd name="T10" fmla="*/ 8 w 23"/>
                    <a:gd name="T11" fmla="*/ 12 h 14"/>
                    <a:gd name="T12" fmla="*/ 9 w 23"/>
                    <a:gd name="T13" fmla="*/ 14 h 14"/>
                    <a:gd name="T14" fmla="*/ 9 w 23"/>
                    <a:gd name="T15" fmla="*/ 14 h 14"/>
                    <a:gd name="T16" fmla="*/ 9 w 23"/>
                    <a:gd name="T17" fmla="*/ 14 h 14"/>
                    <a:gd name="T18" fmla="*/ 11 w 23"/>
                    <a:gd name="T19" fmla="*/ 13 h 14"/>
                    <a:gd name="T20" fmla="*/ 20 w 23"/>
                    <a:gd name="T21" fmla="*/ 8 h 14"/>
                    <a:gd name="T22" fmla="*/ 21 w 23"/>
                    <a:gd name="T23" fmla="*/ 8 h 14"/>
                    <a:gd name="T24" fmla="*/ 21 w 23"/>
                    <a:gd name="T25" fmla="*/ 8 h 14"/>
                    <a:gd name="T26" fmla="*/ 20 w 23"/>
                    <a:gd name="T27" fmla="*/ 3 h 14"/>
                    <a:gd name="T28" fmla="*/ 22 w 23"/>
                    <a:gd name="T29" fmla="*/ 1 h 14"/>
                    <a:gd name="T30" fmla="*/ 23 w 23"/>
                    <a:gd name="T31" fmla="*/ 1 h 14"/>
                    <a:gd name="T32" fmla="*/ 23 w 23"/>
                    <a:gd name="T33" fmla="*/ 1 h 14"/>
                    <a:gd name="T34" fmla="*/ 23 w 23"/>
                    <a:gd name="T35" fmla="*/ 0 h 14"/>
                    <a:gd name="T36" fmla="*/ 23 w 23"/>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4">
                      <a:moveTo>
                        <a:pt x="23" y="0"/>
                      </a:moveTo>
                      <a:cubicBezTo>
                        <a:pt x="21" y="0"/>
                        <a:pt x="9" y="1"/>
                        <a:pt x="7" y="1"/>
                      </a:cubicBezTo>
                      <a:cubicBezTo>
                        <a:pt x="5" y="2"/>
                        <a:pt x="2" y="4"/>
                        <a:pt x="0" y="4"/>
                      </a:cubicBezTo>
                      <a:cubicBezTo>
                        <a:pt x="0" y="4"/>
                        <a:pt x="0" y="4"/>
                        <a:pt x="0" y="4"/>
                      </a:cubicBezTo>
                      <a:cubicBezTo>
                        <a:pt x="1" y="5"/>
                        <a:pt x="2" y="5"/>
                        <a:pt x="4" y="5"/>
                      </a:cubicBezTo>
                      <a:cubicBezTo>
                        <a:pt x="8" y="7"/>
                        <a:pt x="8" y="9"/>
                        <a:pt x="8" y="12"/>
                      </a:cubicBezTo>
                      <a:cubicBezTo>
                        <a:pt x="8" y="13"/>
                        <a:pt x="8" y="13"/>
                        <a:pt x="9" y="14"/>
                      </a:cubicBezTo>
                      <a:cubicBezTo>
                        <a:pt x="9" y="14"/>
                        <a:pt x="9" y="14"/>
                        <a:pt x="9" y="14"/>
                      </a:cubicBezTo>
                      <a:cubicBezTo>
                        <a:pt x="9" y="14"/>
                        <a:pt x="9" y="14"/>
                        <a:pt x="9" y="14"/>
                      </a:cubicBezTo>
                      <a:cubicBezTo>
                        <a:pt x="10" y="14"/>
                        <a:pt x="10" y="13"/>
                        <a:pt x="11" y="13"/>
                      </a:cubicBezTo>
                      <a:cubicBezTo>
                        <a:pt x="15" y="9"/>
                        <a:pt x="18" y="7"/>
                        <a:pt x="20" y="8"/>
                      </a:cubicBezTo>
                      <a:cubicBezTo>
                        <a:pt x="21" y="8"/>
                        <a:pt x="21" y="8"/>
                        <a:pt x="21" y="8"/>
                      </a:cubicBezTo>
                      <a:cubicBezTo>
                        <a:pt x="21" y="8"/>
                        <a:pt x="21" y="8"/>
                        <a:pt x="21" y="8"/>
                      </a:cubicBezTo>
                      <a:cubicBezTo>
                        <a:pt x="20" y="7"/>
                        <a:pt x="19" y="5"/>
                        <a:pt x="20" y="3"/>
                      </a:cubicBezTo>
                      <a:cubicBezTo>
                        <a:pt x="20" y="3"/>
                        <a:pt x="21" y="2"/>
                        <a:pt x="22" y="1"/>
                      </a:cubicBezTo>
                      <a:cubicBezTo>
                        <a:pt x="22" y="1"/>
                        <a:pt x="23" y="1"/>
                        <a:pt x="23" y="1"/>
                      </a:cubicBezTo>
                      <a:cubicBezTo>
                        <a:pt x="23" y="1"/>
                        <a:pt x="23" y="1"/>
                        <a:pt x="23" y="1"/>
                      </a:cubicBezTo>
                      <a:cubicBezTo>
                        <a:pt x="23" y="0"/>
                        <a:pt x="23" y="0"/>
                        <a:pt x="23" y="0"/>
                      </a:cubicBezTo>
                      <a:cubicBezTo>
                        <a:pt x="23" y="0"/>
                        <a:pt x="23"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5" name="Freeform 1339"/>
                <p:cNvSpPr>
                  <a:spLocks/>
                </p:cNvSpPr>
                <p:nvPr/>
              </p:nvSpPr>
              <p:spPr bwMode="auto">
                <a:xfrm>
                  <a:off x="1518" y="28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6" name="Freeform 1340"/>
                <p:cNvSpPr>
                  <a:spLocks/>
                </p:cNvSpPr>
                <p:nvPr/>
              </p:nvSpPr>
              <p:spPr bwMode="auto">
                <a:xfrm>
                  <a:off x="1826" y="2854"/>
                  <a:ext cx="128" cy="87"/>
                </a:xfrm>
                <a:custGeom>
                  <a:avLst/>
                  <a:gdLst>
                    <a:gd name="T0" fmla="*/ 120 w 134"/>
                    <a:gd name="T1" fmla="*/ 46 h 91"/>
                    <a:gd name="T2" fmla="*/ 113 w 134"/>
                    <a:gd name="T3" fmla="*/ 39 h 91"/>
                    <a:gd name="T4" fmla="*/ 108 w 134"/>
                    <a:gd name="T5" fmla="*/ 33 h 91"/>
                    <a:gd name="T6" fmla="*/ 100 w 134"/>
                    <a:gd name="T7" fmla="*/ 29 h 91"/>
                    <a:gd name="T8" fmla="*/ 94 w 134"/>
                    <a:gd name="T9" fmla="*/ 25 h 91"/>
                    <a:gd name="T10" fmla="*/ 92 w 134"/>
                    <a:gd name="T11" fmla="*/ 21 h 91"/>
                    <a:gd name="T12" fmla="*/ 96 w 134"/>
                    <a:gd name="T13" fmla="*/ 17 h 91"/>
                    <a:gd name="T14" fmla="*/ 93 w 134"/>
                    <a:gd name="T15" fmla="*/ 10 h 91"/>
                    <a:gd name="T16" fmla="*/ 93 w 134"/>
                    <a:gd name="T17" fmla="*/ 9 h 91"/>
                    <a:gd name="T18" fmla="*/ 92 w 134"/>
                    <a:gd name="T19" fmla="*/ 8 h 91"/>
                    <a:gd name="T20" fmla="*/ 91 w 134"/>
                    <a:gd name="T21" fmla="*/ 7 h 91"/>
                    <a:gd name="T22" fmla="*/ 90 w 134"/>
                    <a:gd name="T23" fmla="*/ 5 h 91"/>
                    <a:gd name="T24" fmla="*/ 89 w 134"/>
                    <a:gd name="T25" fmla="*/ 4 h 91"/>
                    <a:gd name="T26" fmla="*/ 86 w 134"/>
                    <a:gd name="T27" fmla="*/ 1 h 91"/>
                    <a:gd name="T28" fmla="*/ 86 w 134"/>
                    <a:gd name="T29" fmla="*/ 1 h 91"/>
                    <a:gd name="T30" fmla="*/ 84 w 134"/>
                    <a:gd name="T31" fmla="*/ 0 h 91"/>
                    <a:gd name="T32" fmla="*/ 77 w 134"/>
                    <a:gd name="T33" fmla="*/ 5 h 91"/>
                    <a:gd name="T34" fmla="*/ 74 w 134"/>
                    <a:gd name="T35" fmla="*/ 10 h 91"/>
                    <a:gd name="T36" fmla="*/ 54 w 134"/>
                    <a:gd name="T37" fmla="*/ 23 h 91"/>
                    <a:gd name="T38" fmla="*/ 48 w 134"/>
                    <a:gd name="T39" fmla="*/ 24 h 91"/>
                    <a:gd name="T40" fmla="*/ 47 w 134"/>
                    <a:gd name="T41" fmla="*/ 29 h 91"/>
                    <a:gd name="T42" fmla="*/ 37 w 134"/>
                    <a:gd name="T43" fmla="*/ 35 h 91"/>
                    <a:gd name="T44" fmla="*/ 27 w 134"/>
                    <a:gd name="T45" fmla="*/ 37 h 91"/>
                    <a:gd name="T46" fmla="*/ 25 w 134"/>
                    <a:gd name="T47" fmla="*/ 39 h 91"/>
                    <a:gd name="T48" fmla="*/ 22 w 134"/>
                    <a:gd name="T49" fmla="*/ 40 h 91"/>
                    <a:gd name="T50" fmla="*/ 19 w 134"/>
                    <a:gd name="T51" fmla="*/ 39 h 91"/>
                    <a:gd name="T52" fmla="*/ 12 w 134"/>
                    <a:gd name="T53" fmla="*/ 42 h 91"/>
                    <a:gd name="T54" fmla="*/ 10 w 134"/>
                    <a:gd name="T55" fmla="*/ 42 h 91"/>
                    <a:gd name="T56" fmla="*/ 9 w 134"/>
                    <a:gd name="T57" fmla="*/ 41 h 91"/>
                    <a:gd name="T58" fmla="*/ 8 w 134"/>
                    <a:gd name="T59" fmla="*/ 43 h 91"/>
                    <a:gd name="T60" fmla="*/ 6 w 134"/>
                    <a:gd name="T61" fmla="*/ 44 h 91"/>
                    <a:gd name="T62" fmla="*/ 5 w 134"/>
                    <a:gd name="T63" fmla="*/ 46 h 91"/>
                    <a:gd name="T64" fmla="*/ 0 w 134"/>
                    <a:gd name="T65" fmla="*/ 57 h 91"/>
                    <a:gd name="T66" fmla="*/ 1 w 134"/>
                    <a:gd name="T67" fmla="*/ 66 h 91"/>
                    <a:gd name="T68" fmla="*/ 6 w 134"/>
                    <a:gd name="T69" fmla="*/ 81 h 91"/>
                    <a:gd name="T70" fmla="*/ 12 w 134"/>
                    <a:gd name="T71" fmla="*/ 87 h 91"/>
                    <a:gd name="T72" fmla="*/ 14 w 134"/>
                    <a:gd name="T73" fmla="*/ 89 h 91"/>
                    <a:gd name="T74" fmla="*/ 15 w 134"/>
                    <a:gd name="T75" fmla="*/ 90 h 91"/>
                    <a:gd name="T76" fmla="*/ 16 w 134"/>
                    <a:gd name="T77" fmla="*/ 91 h 91"/>
                    <a:gd name="T78" fmla="*/ 16 w 134"/>
                    <a:gd name="T79" fmla="*/ 91 h 91"/>
                    <a:gd name="T80" fmla="*/ 16 w 134"/>
                    <a:gd name="T81" fmla="*/ 90 h 91"/>
                    <a:gd name="T82" fmla="*/ 17 w 134"/>
                    <a:gd name="T83" fmla="*/ 89 h 91"/>
                    <a:gd name="T84" fmla="*/ 17 w 134"/>
                    <a:gd name="T85" fmla="*/ 88 h 91"/>
                    <a:gd name="T86" fmla="*/ 17 w 134"/>
                    <a:gd name="T87" fmla="*/ 87 h 91"/>
                    <a:gd name="T88" fmla="*/ 17 w 134"/>
                    <a:gd name="T89" fmla="*/ 86 h 91"/>
                    <a:gd name="T90" fmla="*/ 17 w 134"/>
                    <a:gd name="T91" fmla="*/ 86 h 91"/>
                    <a:gd name="T92" fmla="*/ 17 w 134"/>
                    <a:gd name="T93" fmla="*/ 84 h 91"/>
                    <a:gd name="T94" fmla="*/ 30 w 134"/>
                    <a:gd name="T95" fmla="*/ 80 h 91"/>
                    <a:gd name="T96" fmla="*/ 38 w 134"/>
                    <a:gd name="T97" fmla="*/ 75 h 91"/>
                    <a:gd name="T98" fmla="*/ 52 w 134"/>
                    <a:gd name="T99" fmla="*/ 65 h 91"/>
                    <a:gd name="T100" fmla="*/ 81 w 134"/>
                    <a:gd name="T101" fmla="*/ 75 h 91"/>
                    <a:gd name="T102" fmla="*/ 90 w 134"/>
                    <a:gd name="T103" fmla="*/ 68 h 91"/>
                    <a:gd name="T104" fmla="*/ 94 w 134"/>
                    <a:gd name="T105" fmla="*/ 68 h 91"/>
                    <a:gd name="T106" fmla="*/ 111 w 134"/>
                    <a:gd name="T107" fmla="*/ 65 h 91"/>
                    <a:gd name="T108" fmla="*/ 114 w 134"/>
                    <a:gd name="T109" fmla="*/ 64 h 91"/>
                    <a:gd name="T110" fmla="*/ 128 w 134"/>
                    <a:gd name="T111" fmla="*/ 64 h 91"/>
                    <a:gd name="T112" fmla="*/ 132 w 134"/>
                    <a:gd name="T113" fmla="*/ 6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91">
                      <a:moveTo>
                        <a:pt x="124" y="52"/>
                      </a:moveTo>
                      <a:cubicBezTo>
                        <a:pt x="124" y="51"/>
                        <a:pt x="124" y="49"/>
                        <a:pt x="120" y="46"/>
                      </a:cubicBezTo>
                      <a:cubicBezTo>
                        <a:pt x="119" y="45"/>
                        <a:pt x="118" y="44"/>
                        <a:pt x="117" y="44"/>
                      </a:cubicBezTo>
                      <a:cubicBezTo>
                        <a:pt x="115" y="42"/>
                        <a:pt x="113" y="41"/>
                        <a:pt x="113" y="39"/>
                      </a:cubicBezTo>
                      <a:cubicBezTo>
                        <a:pt x="113" y="38"/>
                        <a:pt x="113" y="38"/>
                        <a:pt x="111" y="36"/>
                      </a:cubicBezTo>
                      <a:cubicBezTo>
                        <a:pt x="110" y="35"/>
                        <a:pt x="109" y="34"/>
                        <a:pt x="108" y="33"/>
                      </a:cubicBezTo>
                      <a:cubicBezTo>
                        <a:pt x="106" y="30"/>
                        <a:pt x="101" y="29"/>
                        <a:pt x="101" y="29"/>
                      </a:cubicBezTo>
                      <a:cubicBezTo>
                        <a:pt x="100" y="29"/>
                        <a:pt x="100" y="29"/>
                        <a:pt x="100" y="29"/>
                      </a:cubicBezTo>
                      <a:cubicBezTo>
                        <a:pt x="98" y="26"/>
                        <a:pt x="98" y="26"/>
                        <a:pt x="98" y="26"/>
                      </a:cubicBezTo>
                      <a:cubicBezTo>
                        <a:pt x="94" y="25"/>
                        <a:pt x="94" y="25"/>
                        <a:pt x="94" y="25"/>
                      </a:cubicBezTo>
                      <a:cubicBezTo>
                        <a:pt x="93" y="25"/>
                        <a:pt x="93" y="25"/>
                        <a:pt x="93" y="25"/>
                      </a:cubicBezTo>
                      <a:cubicBezTo>
                        <a:pt x="93" y="24"/>
                        <a:pt x="92" y="23"/>
                        <a:pt x="92" y="21"/>
                      </a:cubicBezTo>
                      <a:cubicBezTo>
                        <a:pt x="92" y="20"/>
                        <a:pt x="93" y="18"/>
                        <a:pt x="95" y="17"/>
                      </a:cubicBezTo>
                      <a:cubicBezTo>
                        <a:pt x="96" y="17"/>
                        <a:pt x="96" y="17"/>
                        <a:pt x="96" y="17"/>
                      </a:cubicBezTo>
                      <a:cubicBezTo>
                        <a:pt x="96" y="16"/>
                        <a:pt x="95" y="13"/>
                        <a:pt x="94" y="12"/>
                      </a:cubicBezTo>
                      <a:cubicBezTo>
                        <a:pt x="94" y="11"/>
                        <a:pt x="94" y="11"/>
                        <a:pt x="93" y="10"/>
                      </a:cubicBezTo>
                      <a:cubicBezTo>
                        <a:pt x="93" y="10"/>
                        <a:pt x="93" y="10"/>
                        <a:pt x="93" y="9"/>
                      </a:cubicBezTo>
                      <a:cubicBezTo>
                        <a:pt x="93" y="9"/>
                        <a:pt x="93" y="9"/>
                        <a:pt x="93" y="9"/>
                      </a:cubicBezTo>
                      <a:cubicBezTo>
                        <a:pt x="93" y="9"/>
                        <a:pt x="93" y="9"/>
                        <a:pt x="93" y="9"/>
                      </a:cubicBezTo>
                      <a:cubicBezTo>
                        <a:pt x="93" y="8"/>
                        <a:pt x="92" y="8"/>
                        <a:pt x="92" y="8"/>
                      </a:cubicBezTo>
                      <a:cubicBezTo>
                        <a:pt x="92" y="8"/>
                        <a:pt x="92" y="8"/>
                        <a:pt x="92" y="8"/>
                      </a:cubicBezTo>
                      <a:cubicBezTo>
                        <a:pt x="92" y="7"/>
                        <a:pt x="92" y="7"/>
                        <a:pt x="91" y="7"/>
                      </a:cubicBezTo>
                      <a:cubicBezTo>
                        <a:pt x="91" y="7"/>
                        <a:pt x="91" y="7"/>
                        <a:pt x="91" y="6"/>
                      </a:cubicBezTo>
                      <a:cubicBezTo>
                        <a:pt x="91" y="6"/>
                        <a:pt x="91" y="6"/>
                        <a:pt x="90" y="5"/>
                      </a:cubicBezTo>
                      <a:cubicBezTo>
                        <a:pt x="90" y="5"/>
                        <a:pt x="90" y="5"/>
                        <a:pt x="90" y="5"/>
                      </a:cubicBezTo>
                      <a:cubicBezTo>
                        <a:pt x="90" y="5"/>
                        <a:pt x="89" y="4"/>
                        <a:pt x="89" y="4"/>
                      </a:cubicBezTo>
                      <a:cubicBezTo>
                        <a:pt x="89" y="4"/>
                        <a:pt x="89" y="4"/>
                        <a:pt x="89" y="4"/>
                      </a:cubicBezTo>
                      <a:cubicBezTo>
                        <a:pt x="88" y="3"/>
                        <a:pt x="87" y="2"/>
                        <a:pt x="86" y="1"/>
                      </a:cubicBezTo>
                      <a:cubicBezTo>
                        <a:pt x="86" y="1"/>
                        <a:pt x="86" y="1"/>
                        <a:pt x="86" y="1"/>
                      </a:cubicBezTo>
                      <a:cubicBezTo>
                        <a:pt x="86" y="1"/>
                        <a:pt x="86" y="1"/>
                        <a:pt x="86" y="1"/>
                      </a:cubicBezTo>
                      <a:cubicBezTo>
                        <a:pt x="85" y="0"/>
                        <a:pt x="85" y="0"/>
                        <a:pt x="84" y="0"/>
                      </a:cubicBezTo>
                      <a:cubicBezTo>
                        <a:pt x="84" y="0"/>
                        <a:pt x="84" y="0"/>
                        <a:pt x="84" y="0"/>
                      </a:cubicBezTo>
                      <a:cubicBezTo>
                        <a:pt x="82" y="0"/>
                        <a:pt x="79" y="2"/>
                        <a:pt x="77" y="3"/>
                      </a:cubicBezTo>
                      <a:cubicBezTo>
                        <a:pt x="77" y="4"/>
                        <a:pt x="77" y="4"/>
                        <a:pt x="77" y="5"/>
                      </a:cubicBezTo>
                      <a:cubicBezTo>
                        <a:pt x="77" y="6"/>
                        <a:pt x="76" y="7"/>
                        <a:pt x="75" y="9"/>
                      </a:cubicBezTo>
                      <a:cubicBezTo>
                        <a:pt x="75" y="9"/>
                        <a:pt x="74" y="10"/>
                        <a:pt x="74" y="10"/>
                      </a:cubicBezTo>
                      <a:cubicBezTo>
                        <a:pt x="71" y="13"/>
                        <a:pt x="67" y="16"/>
                        <a:pt x="64" y="20"/>
                      </a:cubicBezTo>
                      <a:cubicBezTo>
                        <a:pt x="62" y="23"/>
                        <a:pt x="58" y="23"/>
                        <a:pt x="54" y="23"/>
                      </a:cubicBezTo>
                      <a:cubicBezTo>
                        <a:pt x="51" y="23"/>
                        <a:pt x="51" y="23"/>
                        <a:pt x="51" y="23"/>
                      </a:cubicBezTo>
                      <a:cubicBezTo>
                        <a:pt x="49" y="23"/>
                        <a:pt x="48" y="23"/>
                        <a:pt x="48" y="24"/>
                      </a:cubicBezTo>
                      <a:cubicBezTo>
                        <a:pt x="48" y="24"/>
                        <a:pt x="48" y="24"/>
                        <a:pt x="48" y="24"/>
                      </a:cubicBezTo>
                      <a:cubicBezTo>
                        <a:pt x="48" y="25"/>
                        <a:pt x="49" y="28"/>
                        <a:pt x="47" y="29"/>
                      </a:cubicBezTo>
                      <a:cubicBezTo>
                        <a:pt x="46" y="31"/>
                        <a:pt x="42" y="32"/>
                        <a:pt x="39" y="34"/>
                      </a:cubicBezTo>
                      <a:cubicBezTo>
                        <a:pt x="37" y="35"/>
                        <a:pt x="37" y="35"/>
                        <a:pt x="37" y="35"/>
                      </a:cubicBezTo>
                      <a:cubicBezTo>
                        <a:pt x="36" y="36"/>
                        <a:pt x="35" y="36"/>
                        <a:pt x="33" y="36"/>
                      </a:cubicBezTo>
                      <a:cubicBezTo>
                        <a:pt x="31" y="36"/>
                        <a:pt x="28" y="37"/>
                        <a:pt x="27" y="37"/>
                      </a:cubicBezTo>
                      <a:cubicBezTo>
                        <a:pt x="26" y="38"/>
                        <a:pt x="26" y="38"/>
                        <a:pt x="25" y="38"/>
                      </a:cubicBezTo>
                      <a:cubicBezTo>
                        <a:pt x="25" y="38"/>
                        <a:pt x="25" y="39"/>
                        <a:pt x="25" y="39"/>
                      </a:cubicBezTo>
                      <a:cubicBezTo>
                        <a:pt x="24" y="40"/>
                        <a:pt x="23" y="40"/>
                        <a:pt x="22" y="40"/>
                      </a:cubicBezTo>
                      <a:cubicBezTo>
                        <a:pt x="22" y="40"/>
                        <a:pt x="22" y="40"/>
                        <a:pt x="22" y="40"/>
                      </a:cubicBezTo>
                      <a:cubicBezTo>
                        <a:pt x="22" y="40"/>
                        <a:pt x="22" y="40"/>
                        <a:pt x="22" y="40"/>
                      </a:cubicBezTo>
                      <a:cubicBezTo>
                        <a:pt x="21" y="40"/>
                        <a:pt x="20" y="39"/>
                        <a:pt x="19" y="39"/>
                      </a:cubicBezTo>
                      <a:cubicBezTo>
                        <a:pt x="19" y="38"/>
                        <a:pt x="18" y="38"/>
                        <a:pt x="18" y="38"/>
                      </a:cubicBezTo>
                      <a:cubicBezTo>
                        <a:pt x="16" y="42"/>
                        <a:pt x="13" y="42"/>
                        <a:pt x="12" y="42"/>
                      </a:cubicBezTo>
                      <a:cubicBezTo>
                        <a:pt x="11" y="42"/>
                        <a:pt x="11" y="42"/>
                        <a:pt x="10" y="42"/>
                      </a:cubicBezTo>
                      <a:cubicBezTo>
                        <a:pt x="10" y="42"/>
                        <a:pt x="10" y="42"/>
                        <a:pt x="10" y="42"/>
                      </a:cubicBezTo>
                      <a:cubicBezTo>
                        <a:pt x="9" y="42"/>
                        <a:pt x="9" y="41"/>
                        <a:pt x="9" y="41"/>
                      </a:cubicBezTo>
                      <a:cubicBezTo>
                        <a:pt x="9" y="41"/>
                        <a:pt x="9" y="41"/>
                        <a:pt x="9" y="41"/>
                      </a:cubicBezTo>
                      <a:cubicBezTo>
                        <a:pt x="9" y="42"/>
                        <a:pt x="8" y="42"/>
                        <a:pt x="8" y="42"/>
                      </a:cubicBezTo>
                      <a:cubicBezTo>
                        <a:pt x="8" y="42"/>
                        <a:pt x="8" y="42"/>
                        <a:pt x="8" y="43"/>
                      </a:cubicBezTo>
                      <a:cubicBezTo>
                        <a:pt x="7" y="43"/>
                        <a:pt x="7" y="43"/>
                        <a:pt x="7" y="43"/>
                      </a:cubicBezTo>
                      <a:cubicBezTo>
                        <a:pt x="7" y="44"/>
                        <a:pt x="7" y="44"/>
                        <a:pt x="6" y="44"/>
                      </a:cubicBezTo>
                      <a:cubicBezTo>
                        <a:pt x="6" y="44"/>
                        <a:pt x="6" y="44"/>
                        <a:pt x="6" y="45"/>
                      </a:cubicBezTo>
                      <a:cubicBezTo>
                        <a:pt x="6" y="45"/>
                        <a:pt x="5" y="46"/>
                        <a:pt x="5" y="46"/>
                      </a:cubicBezTo>
                      <a:cubicBezTo>
                        <a:pt x="4" y="49"/>
                        <a:pt x="3" y="51"/>
                        <a:pt x="2" y="53"/>
                      </a:cubicBezTo>
                      <a:cubicBezTo>
                        <a:pt x="1" y="54"/>
                        <a:pt x="0" y="56"/>
                        <a:pt x="0" y="57"/>
                      </a:cubicBezTo>
                      <a:cubicBezTo>
                        <a:pt x="0" y="57"/>
                        <a:pt x="0" y="58"/>
                        <a:pt x="0" y="59"/>
                      </a:cubicBezTo>
                      <a:cubicBezTo>
                        <a:pt x="1" y="61"/>
                        <a:pt x="1" y="63"/>
                        <a:pt x="1" y="66"/>
                      </a:cubicBezTo>
                      <a:cubicBezTo>
                        <a:pt x="1" y="69"/>
                        <a:pt x="2" y="71"/>
                        <a:pt x="4" y="74"/>
                      </a:cubicBezTo>
                      <a:cubicBezTo>
                        <a:pt x="6" y="77"/>
                        <a:pt x="6" y="80"/>
                        <a:pt x="6" y="81"/>
                      </a:cubicBezTo>
                      <a:cubicBezTo>
                        <a:pt x="7" y="82"/>
                        <a:pt x="7" y="83"/>
                        <a:pt x="8" y="84"/>
                      </a:cubicBezTo>
                      <a:cubicBezTo>
                        <a:pt x="9" y="85"/>
                        <a:pt x="10" y="86"/>
                        <a:pt x="12" y="87"/>
                      </a:cubicBezTo>
                      <a:cubicBezTo>
                        <a:pt x="12" y="88"/>
                        <a:pt x="13" y="88"/>
                        <a:pt x="13" y="88"/>
                      </a:cubicBezTo>
                      <a:cubicBezTo>
                        <a:pt x="13" y="89"/>
                        <a:pt x="13" y="89"/>
                        <a:pt x="14" y="89"/>
                      </a:cubicBezTo>
                      <a:cubicBezTo>
                        <a:pt x="14" y="89"/>
                        <a:pt x="14" y="89"/>
                        <a:pt x="14" y="90"/>
                      </a:cubicBezTo>
                      <a:cubicBezTo>
                        <a:pt x="15" y="90"/>
                        <a:pt x="15" y="90"/>
                        <a:pt x="15" y="90"/>
                      </a:cubicBezTo>
                      <a:cubicBezTo>
                        <a:pt x="15" y="90"/>
                        <a:pt x="15" y="91"/>
                        <a:pt x="15" y="91"/>
                      </a:cubicBezTo>
                      <a:cubicBezTo>
                        <a:pt x="15" y="91"/>
                        <a:pt x="16" y="91"/>
                        <a:pt x="16" y="91"/>
                      </a:cubicBezTo>
                      <a:cubicBezTo>
                        <a:pt x="16" y="91"/>
                        <a:pt x="16" y="91"/>
                        <a:pt x="16" y="91"/>
                      </a:cubicBezTo>
                      <a:cubicBezTo>
                        <a:pt x="16" y="91"/>
                        <a:pt x="16" y="91"/>
                        <a:pt x="16" y="91"/>
                      </a:cubicBezTo>
                      <a:cubicBezTo>
                        <a:pt x="16" y="91"/>
                        <a:pt x="16" y="91"/>
                        <a:pt x="16" y="91"/>
                      </a:cubicBezTo>
                      <a:cubicBezTo>
                        <a:pt x="16" y="91"/>
                        <a:pt x="16" y="90"/>
                        <a:pt x="16" y="90"/>
                      </a:cubicBezTo>
                      <a:cubicBezTo>
                        <a:pt x="16" y="90"/>
                        <a:pt x="16" y="90"/>
                        <a:pt x="16" y="90"/>
                      </a:cubicBezTo>
                      <a:cubicBezTo>
                        <a:pt x="17" y="90"/>
                        <a:pt x="17" y="89"/>
                        <a:pt x="17" y="89"/>
                      </a:cubicBezTo>
                      <a:cubicBezTo>
                        <a:pt x="17" y="89"/>
                        <a:pt x="17" y="89"/>
                        <a:pt x="17" y="89"/>
                      </a:cubicBezTo>
                      <a:cubicBezTo>
                        <a:pt x="17" y="88"/>
                        <a:pt x="17" y="88"/>
                        <a:pt x="17" y="88"/>
                      </a:cubicBezTo>
                      <a:cubicBezTo>
                        <a:pt x="17" y="88"/>
                        <a:pt x="17" y="88"/>
                        <a:pt x="17" y="88"/>
                      </a:cubicBezTo>
                      <a:cubicBezTo>
                        <a:pt x="17" y="87"/>
                        <a:pt x="17" y="87"/>
                        <a:pt x="17" y="87"/>
                      </a:cubicBezTo>
                      <a:cubicBezTo>
                        <a:pt x="17" y="87"/>
                        <a:pt x="17" y="87"/>
                        <a:pt x="17" y="87"/>
                      </a:cubicBezTo>
                      <a:cubicBezTo>
                        <a:pt x="17" y="87"/>
                        <a:pt x="17" y="87"/>
                        <a:pt x="17" y="86"/>
                      </a:cubicBezTo>
                      <a:cubicBezTo>
                        <a:pt x="17" y="86"/>
                        <a:pt x="17" y="86"/>
                        <a:pt x="17" y="86"/>
                      </a:cubicBezTo>
                      <a:cubicBezTo>
                        <a:pt x="17" y="86"/>
                        <a:pt x="17" y="86"/>
                        <a:pt x="17" y="86"/>
                      </a:cubicBezTo>
                      <a:cubicBezTo>
                        <a:pt x="17" y="86"/>
                        <a:pt x="17" y="85"/>
                        <a:pt x="17" y="85"/>
                      </a:cubicBezTo>
                      <a:cubicBezTo>
                        <a:pt x="17" y="84"/>
                        <a:pt x="17" y="84"/>
                        <a:pt x="17" y="84"/>
                      </a:cubicBezTo>
                      <a:cubicBezTo>
                        <a:pt x="25" y="82"/>
                        <a:pt x="25" y="82"/>
                        <a:pt x="25" y="82"/>
                      </a:cubicBezTo>
                      <a:cubicBezTo>
                        <a:pt x="30" y="80"/>
                        <a:pt x="30" y="80"/>
                        <a:pt x="30" y="80"/>
                      </a:cubicBezTo>
                      <a:cubicBezTo>
                        <a:pt x="38" y="81"/>
                        <a:pt x="38" y="81"/>
                        <a:pt x="38" y="81"/>
                      </a:cubicBezTo>
                      <a:cubicBezTo>
                        <a:pt x="38" y="75"/>
                        <a:pt x="38" y="75"/>
                        <a:pt x="38" y="75"/>
                      </a:cubicBezTo>
                      <a:cubicBezTo>
                        <a:pt x="38" y="75"/>
                        <a:pt x="38" y="75"/>
                        <a:pt x="38" y="75"/>
                      </a:cubicBezTo>
                      <a:cubicBezTo>
                        <a:pt x="39" y="73"/>
                        <a:pt x="46" y="65"/>
                        <a:pt x="52" y="65"/>
                      </a:cubicBezTo>
                      <a:cubicBezTo>
                        <a:pt x="56" y="65"/>
                        <a:pt x="60" y="70"/>
                        <a:pt x="62" y="72"/>
                      </a:cubicBezTo>
                      <a:cubicBezTo>
                        <a:pt x="81" y="75"/>
                        <a:pt x="81" y="75"/>
                        <a:pt x="81" y="75"/>
                      </a:cubicBezTo>
                      <a:cubicBezTo>
                        <a:pt x="81" y="73"/>
                        <a:pt x="83" y="69"/>
                        <a:pt x="84" y="68"/>
                      </a:cubicBezTo>
                      <a:cubicBezTo>
                        <a:pt x="86" y="67"/>
                        <a:pt x="88" y="67"/>
                        <a:pt x="90" y="68"/>
                      </a:cubicBezTo>
                      <a:cubicBezTo>
                        <a:pt x="91" y="68"/>
                        <a:pt x="92" y="68"/>
                        <a:pt x="93" y="68"/>
                      </a:cubicBezTo>
                      <a:cubicBezTo>
                        <a:pt x="93" y="68"/>
                        <a:pt x="94" y="68"/>
                        <a:pt x="94" y="68"/>
                      </a:cubicBezTo>
                      <a:cubicBezTo>
                        <a:pt x="97" y="67"/>
                        <a:pt x="101" y="64"/>
                        <a:pt x="106" y="64"/>
                      </a:cubicBezTo>
                      <a:cubicBezTo>
                        <a:pt x="108" y="64"/>
                        <a:pt x="110" y="65"/>
                        <a:pt x="111" y="65"/>
                      </a:cubicBezTo>
                      <a:cubicBezTo>
                        <a:pt x="112" y="65"/>
                        <a:pt x="112" y="65"/>
                        <a:pt x="113" y="65"/>
                      </a:cubicBezTo>
                      <a:cubicBezTo>
                        <a:pt x="113" y="65"/>
                        <a:pt x="113" y="65"/>
                        <a:pt x="114" y="64"/>
                      </a:cubicBezTo>
                      <a:cubicBezTo>
                        <a:pt x="114" y="63"/>
                        <a:pt x="116" y="61"/>
                        <a:pt x="119" y="61"/>
                      </a:cubicBezTo>
                      <a:cubicBezTo>
                        <a:pt x="122" y="61"/>
                        <a:pt x="127" y="63"/>
                        <a:pt x="128" y="64"/>
                      </a:cubicBezTo>
                      <a:cubicBezTo>
                        <a:pt x="134" y="63"/>
                        <a:pt x="134" y="63"/>
                        <a:pt x="134" y="63"/>
                      </a:cubicBezTo>
                      <a:cubicBezTo>
                        <a:pt x="132" y="60"/>
                        <a:pt x="132" y="60"/>
                        <a:pt x="132" y="60"/>
                      </a:cubicBezTo>
                      <a:cubicBezTo>
                        <a:pt x="127" y="57"/>
                        <a:pt x="124" y="55"/>
                        <a:pt x="12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7" name="Freeform 1341"/>
                <p:cNvSpPr>
                  <a:spLocks/>
                </p:cNvSpPr>
                <p:nvPr/>
              </p:nvSpPr>
              <p:spPr bwMode="auto">
                <a:xfrm>
                  <a:off x="1699" y="2825"/>
                  <a:ext cx="125" cy="99"/>
                </a:xfrm>
                <a:custGeom>
                  <a:avLst/>
                  <a:gdLst>
                    <a:gd name="T0" fmla="*/ 123 w 130"/>
                    <a:gd name="T1" fmla="*/ 6 h 104"/>
                    <a:gd name="T2" fmla="*/ 122 w 130"/>
                    <a:gd name="T3" fmla="*/ 4 h 104"/>
                    <a:gd name="T4" fmla="*/ 119 w 130"/>
                    <a:gd name="T5" fmla="*/ 1 h 104"/>
                    <a:gd name="T6" fmla="*/ 119 w 130"/>
                    <a:gd name="T7" fmla="*/ 1 h 104"/>
                    <a:gd name="T8" fmla="*/ 119 w 130"/>
                    <a:gd name="T9" fmla="*/ 1 h 104"/>
                    <a:gd name="T10" fmla="*/ 116 w 130"/>
                    <a:gd name="T11" fmla="*/ 3 h 104"/>
                    <a:gd name="T12" fmla="*/ 108 w 130"/>
                    <a:gd name="T13" fmla="*/ 8 h 104"/>
                    <a:gd name="T14" fmla="*/ 96 w 130"/>
                    <a:gd name="T15" fmla="*/ 5 h 104"/>
                    <a:gd name="T16" fmla="*/ 91 w 130"/>
                    <a:gd name="T17" fmla="*/ 6 h 104"/>
                    <a:gd name="T18" fmla="*/ 86 w 130"/>
                    <a:gd name="T19" fmla="*/ 6 h 104"/>
                    <a:gd name="T20" fmla="*/ 82 w 130"/>
                    <a:gd name="T21" fmla="*/ 8 h 104"/>
                    <a:gd name="T22" fmla="*/ 73 w 130"/>
                    <a:gd name="T23" fmla="*/ 12 h 104"/>
                    <a:gd name="T24" fmla="*/ 63 w 130"/>
                    <a:gd name="T25" fmla="*/ 9 h 104"/>
                    <a:gd name="T26" fmla="*/ 50 w 130"/>
                    <a:gd name="T27" fmla="*/ 9 h 104"/>
                    <a:gd name="T28" fmla="*/ 43 w 130"/>
                    <a:gd name="T29" fmla="*/ 5 h 104"/>
                    <a:gd name="T30" fmla="*/ 38 w 130"/>
                    <a:gd name="T31" fmla="*/ 2 h 104"/>
                    <a:gd name="T32" fmla="*/ 31 w 130"/>
                    <a:gd name="T33" fmla="*/ 1 h 104"/>
                    <a:gd name="T34" fmla="*/ 27 w 130"/>
                    <a:gd name="T35" fmla="*/ 3 h 104"/>
                    <a:gd name="T36" fmla="*/ 27 w 130"/>
                    <a:gd name="T37" fmla="*/ 3 h 104"/>
                    <a:gd name="T38" fmla="*/ 20 w 130"/>
                    <a:gd name="T39" fmla="*/ 2 h 104"/>
                    <a:gd name="T40" fmla="*/ 17 w 130"/>
                    <a:gd name="T41" fmla="*/ 7 h 104"/>
                    <a:gd name="T42" fmla="*/ 11 w 130"/>
                    <a:gd name="T43" fmla="*/ 18 h 104"/>
                    <a:gd name="T44" fmla="*/ 11 w 130"/>
                    <a:gd name="T45" fmla="*/ 19 h 104"/>
                    <a:gd name="T46" fmla="*/ 10 w 130"/>
                    <a:gd name="T47" fmla="*/ 21 h 104"/>
                    <a:gd name="T48" fmla="*/ 10 w 130"/>
                    <a:gd name="T49" fmla="*/ 22 h 104"/>
                    <a:gd name="T50" fmla="*/ 11 w 130"/>
                    <a:gd name="T51" fmla="*/ 24 h 104"/>
                    <a:gd name="T52" fmla="*/ 11 w 130"/>
                    <a:gd name="T53" fmla="*/ 26 h 104"/>
                    <a:gd name="T54" fmla="*/ 9 w 130"/>
                    <a:gd name="T55" fmla="*/ 45 h 104"/>
                    <a:gd name="T56" fmla="*/ 5 w 130"/>
                    <a:gd name="T57" fmla="*/ 51 h 104"/>
                    <a:gd name="T58" fmla="*/ 1 w 130"/>
                    <a:gd name="T59" fmla="*/ 58 h 104"/>
                    <a:gd name="T60" fmla="*/ 1 w 130"/>
                    <a:gd name="T61" fmla="*/ 71 h 104"/>
                    <a:gd name="T62" fmla="*/ 4 w 130"/>
                    <a:gd name="T63" fmla="*/ 77 h 104"/>
                    <a:gd name="T64" fmla="*/ 4 w 130"/>
                    <a:gd name="T65" fmla="*/ 79 h 104"/>
                    <a:gd name="T66" fmla="*/ 15 w 130"/>
                    <a:gd name="T67" fmla="*/ 82 h 104"/>
                    <a:gd name="T68" fmla="*/ 32 w 130"/>
                    <a:gd name="T69" fmla="*/ 96 h 104"/>
                    <a:gd name="T70" fmla="*/ 38 w 130"/>
                    <a:gd name="T71" fmla="*/ 104 h 104"/>
                    <a:gd name="T72" fmla="*/ 48 w 130"/>
                    <a:gd name="T73" fmla="*/ 101 h 104"/>
                    <a:gd name="T74" fmla="*/ 61 w 130"/>
                    <a:gd name="T75" fmla="*/ 100 h 104"/>
                    <a:gd name="T76" fmla="*/ 63 w 130"/>
                    <a:gd name="T77" fmla="*/ 99 h 104"/>
                    <a:gd name="T78" fmla="*/ 64 w 130"/>
                    <a:gd name="T79" fmla="*/ 97 h 104"/>
                    <a:gd name="T80" fmla="*/ 65 w 130"/>
                    <a:gd name="T81" fmla="*/ 95 h 104"/>
                    <a:gd name="T82" fmla="*/ 65 w 130"/>
                    <a:gd name="T83" fmla="*/ 93 h 104"/>
                    <a:gd name="T84" fmla="*/ 65 w 130"/>
                    <a:gd name="T85" fmla="*/ 92 h 104"/>
                    <a:gd name="T86" fmla="*/ 66 w 130"/>
                    <a:gd name="T87" fmla="*/ 90 h 104"/>
                    <a:gd name="T88" fmla="*/ 66 w 130"/>
                    <a:gd name="T89" fmla="*/ 90 h 104"/>
                    <a:gd name="T90" fmla="*/ 66 w 130"/>
                    <a:gd name="T91" fmla="*/ 89 h 104"/>
                    <a:gd name="T92" fmla="*/ 66 w 130"/>
                    <a:gd name="T93" fmla="*/ 88 h 104"/>
                    <a:gd name="T94" fmla="*/ 83 w 130"/>
                    <a:gd name="T95" fmla="*/ 75 h 104"/>
                    <a:gd name="T96" fmla="*/ 89 w 130"/>
                    <a:gd name="T97" fmla="*/ 74 h 104"/>
                    <a:gd name="T98" fmla="*/ 97 w 130"/>
                    <a:gd name="T99" fmla="*/ 78 h 104"/>
                    <a:gd name="T100" fmla="*/ 106 w 130"/>
                    <a:gd name="T101" fmla="*/ 60 h 104"/>
                    <a:gd name="T102" fmla="*/ 112 w 130"/>
                    <a:gd name="T103" fmla="*/ 53 h 104"/>
                    <a:gd name="T104" fmla="*/ 114 w 130"/>
                    <a:gd name="T105" fmla="*/ 45 h 104"/>
                    <a:gd name="T106" fmla="*/ 123 w 130"/>
                    <a:gd name="T107" fmla="*/ 26 h 104"/>
                    <a:gd name="T108" fmla="*/ 129 w 130"/>
                    <a:gd name="T109" fmla="*/ 23 h 104"/>
                    <a:gd name="T110" fmla="*/ 130 w 130"/>
                    <a:gd name="T111" fmla="*/ 18 h 104"/>
                    <a:gd name="T112" fmla="*/ 124 w 130"/>
                    <a:gd name="T113" fmla="*/ 11 h 104"/>
                    <a:gd name="T114" fmla="*/ 124 w 130"/>
                    <a:gd name="T115" fmla="*/ 9 h 104"/>
                    <a:gd name="T116" fmla="*/ 124 w 130"/>
                    <a:gd name="T117" fmla="*/ 8 h 104"/>
                    <a:gd name="T118" fmla="*/ 124 w 130"/>
                    <a:gd name="T119"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104">
                      <a:moveTo>
                        <a:pt x="124" y="7"/>
                      </a:moveTo>
                      <a:cubicBezTo>
                        <a:pt x="123" y="7"/>
                        <a:pt x="123" y="6"/>
                        <a:pt x="123" y="6"/>
                      </a:cubicBezTo>
                      <a:cubicBezTo>
                        <a:pt x="123" y="6"/>
                        <a:pt x="123" y="6"/>
                        <a:pt x="123" y="6"/>
                      </a:cubicBezTo>
                      <a:cubicBezTo>
                        <a:pt x="122" y="5"/>
                        <a:pt x="122" y="5"/>
                        <a:pt x="122" y="4"/>
                      </a:cubicBezTo>
                      <a:cubicBezTo>
                        <a:pt x="121" y="4"/>
                        <a:pt x="121" y="3"/>
                        <a:pt x="121" y="3"/>
                      </a:cubicBezTo>
                      <a:cubicBezTo>
                        <a:pt x="120" y="2"/>
                        <a:pt x="120" y="2"/>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8" y="1"/>
                        <a:pt x="117" y="2"/>
                        <a:pt x="117" y="3"/>
                      </a:cubicBezTo>
                      <a:cubicBezTo>
                        <a:pt x="116" y="3"/>
                        <a:pt x="116" y="3"/>
                        <a:pt x="116" y="3"/>
                      </a:cubicBezTo>
                      <a:cubicBezTo>
                        <a:pt x="114" y="5"/>
                        <a:pt x="113" y="7"/>
                        <a:pt x="111" y="8"/>
                      </a:cubicBezTo>
                      <a:cubicBezTo>
                        <a:pt x="110" y="8"/>
                        <a:pt x="109" y="8"/>
                        <a:pt x="108" y="8"/>
                      </a:cubicBezTo>
                      <a:cubicBezTo>
                        <a:pt x="105" y="8"/>
                        <a:pt x="102" y="7"/>
                        <a:pt x="100" y="6"/>
                      </a:cubicBezTo>
                      <a:cubicBezTo>
                        <a:pt x="100" y="6"/>
                        <a:pt x="99" y="5"/>
                        <a:pt x="96" y="5"/>
                      </a:cubicBezTo>
                      <a:cubicBezTo>
                        <a:pt x="95" y="5"/>
                        <a:pt x="94" y="6"/>
                        <a:pt x="92" y="6"/>
                      </a:cubicBezTo>
                      <a:cubicBezTo>
                        <a:pt x="92" y="6"/>
                        <a:pt x="91" y="6"/>
                        <a:pt x="91" y="6"/>
                      </a:cubicBezTo>
                      <a:cubicBezTo>
                        <a:pt x="90" y="6"/>
                        <a:pt x="89" y="6"/>
                        <a:pt x="89" y="6"/>
                      </a:cubicBezTo>
                      <a:cubicBezTo>
                        <a:pt x="88" y="6"/>
                        <a:pt x="87" y="6"/>
                        <a:pt x="86" y="6"/>
                      </a:cubicBezTo>
                      <a:cubicBezTo>
                        <a:pt x="86" y="6"/>
                        <a:pt x="86" y="6"/>
                        <a:pt x="86" y="6"/>
                      </a:cubicBezTo>
                      <a:cubicBezTo>
                        <a:pt x="85" y="6"/>
                        <a:pt x="83" y="7"/>
                        <a:pt x="82" y="8"/>
                      </a:cubicBezTo>
                      <a:cubicBezTo>
                        <a:pt x="81" y="9"/>
                        <a:pt x="80" y="10"/>
                        <a:pt x="79" y="11"/>
                      </a:cubicBezTo>
                      <a:cubicBezTo>
                        <a:pt x="78" y="11"/>
                        <a:pt x="76" y="12"/>
                        <a:pt x="73" y="12"/>
                      </a:cubicBezTo>
                      <a:cubicBezTo>
                        <a:pt x="71" y="12"/>
                        <a:pt x="68" y="11"/>
                        <a:pt x="66" y="11"/>
                      </a:cubicBezTo>
                      <a:cubicBezTo>
                        <a:pt x="65" y="10"/>
                        <a:pt x="64" y="10"/>
                        <a:pt x="63" y="9"/>
                      </a:cubicBezTo>
                      <a:cubicBezTo>
                        <a:pt x="61" y="8"/>
                        <a:pt x="59" y="6"/>
                        <a:pt x="58" y="6"/>
                      </a:cubicBezTo>
                      <a:cubicBezTo>
                        <a:pt x="57" y="6"/>
                        <a:pt x="53" y="7"/>
                        <a:pt x="50" y="9"/>
                      </a:cubicBezTo>
                      <a:cubicBezTo>
                        <a:pt x="49" y="9"/>
                        <a:pt x="49" y="9"/>
                        <a:pt x="48" y="9"/>
                      </a:cubicBezTo>
                      <a:cubicBezTo>
                        <a:pt x="45" y="9"/>
                        <a:pt x="44" y="7"/>
                        <a:pt x="43" y="5"/>
                      </a:cubicBezTo>
                      <a:cubicBezTo>
                        <a:pt x="42" y="4"/>
                        <a:pt x="42" y="3"/>
                        <a:pt x="41" y="2"/>
                      </a:cubicBezTo>
                      <a:cubicBezTo>
                        <a:pt x="41" y="2"/>
                        <a:pt x="40" y="2"/>
                        <a:pt x="38" y="2"/>
                      </a:cubicBezTo>
                      <a:cubicBezTo>
                        <a:pt x="37" y="1"/>
                        <a:pt x="34" y="1"/>
                        <a:pt x="32" y="0"/>
                      </a:cubicBezTo>
                      <a:cubicBezTo>
                        <a:pt x="32" y="0"/>
                        <a:pt x="31" y="0"/>
                        <a:pt x="31" y="1"/>
                      </a:cubicBezTo>
                      <a:cubicBezTo>
                        <a:pt x="31" y="1"/>
                        <a:pt x="31" y="1"/>
                        <a:pt x="30" y="1"/>
                      </a:cubicBezTo>
                      <a:cubicBezTo>
                        <a:pt x="30" y="2"/>
                        <a:pt x="29" y="3"/>
                        <a:pt x="27" y="3"/>
                      </a:cubicBezTo>
                      <a:cubicBezTo>
                        <a:pt x="27" y="3"/>
                        <a:pt x="27" y="3"/>
                        <a:pt x="27" y="3"/>
                      </a:cubicBezTo>
                      <a:cubicBezTo>
                        <a:pt x="27" y="3"/>
                        <a:pt x="27" y="3"/>
                        <a:pt x="27" y="3"/>
                      </a:cubicBezTo>
                      <a:cubicBezTo>
                        <a:pt x="26" y="2"/>
                        <a:pt x="26" y="2"/>
                        <a:pt x="26" y="2"/>
                      </a:cubicBezTo>
                      <a:cubicBezTo>
                        <a:pt x="24" y="2"/>
                        <a:pt x="22" y="2"/>
                        <a:pt x="20" y="2"/>
                      </a:cubicBezTo>
                      <a:cubicBezTo>
                        <a:pt x="18" y="2"/>
                        <a:pt x="18" y="2"/>
                        <a:pt x="18" y="2"/>
                      </a:cubicBezTo>
                      <a:cubicBezTo>
                        <a:pt x="17" y="3"/>
                        <a:pt x="17" y="5"/>
                        <a:pt x="17" y="7"/>
                      </a:cubicBezTo>
                      <a:cubicBezTo>
                        <a:pt x="17" y="9"/>
                        <a:pt x="16" y="10"/>
                        <a:pt x="15" y="11"/>
                      </a:cubicBezTo>
                      <a:cubicBezTo>
                        <a:pt x="14" y="13"/>
                        <a:pt x="11" y="16"/>
                        <a:pt x="11" y="18"/>
                      </a:cubicBezTo>
                      <a:cubicBezTo>
                        <a:pt x="11" y="18"/>
                        <a:pt x="11" y="19"/>
                        <a:pt x="11" y="19"/>
                      </a:cubicBezTo>
                      <a:cubicBezTo>
                        <a:pt x="11" y="19"/>
                        <a:pt x="11" y="19"/>
                        <a:pt x="11" y="19"/>
                      </a:cubicBezTo>
                      <a:cubicBezTo>
                        <a:pt x="11" y="20"/>
                        <a:pt x="10" y="20"/>
                        <a:pt x="10" y="20"/>
                      </a:cubicBezTo>
                      <a:cubicBezTo>
                        <a:pt x="10" y="20"/>
                        <a:pt x="10" y="21"/>
                        <a:pt x="10" y="21"/>
                      </a:cubicBezTo>
                      <a:cubicBezTo>
                        <a:pt x="10" y="21"/>
                        <a:pt x="10" y="21"/>
                        <a:pt x="10" y="21"/>
                      </a:cubicBezTo>
                      <a:cubicBezTo>
                        <a:pt x="10" y="21"/>
                        <a:pt x="10" y="22"/>
                        <a:pt x="10" y="22"/>
                      </a:cubicBezTo>
                      <a:cubicBezTo>
                        <a:pt x="10" y="22"/>
                        <a:pt x="10" y="23"/>
                        <a:pt x="11" y="23"/>
                      </a:cubicBezTo>
                      <a:cubicBezTo>
                        <a:pt x="11" y="23"/>
                        <a:pt x="11" y="24"/>
                        <a:pt x="11" y="24"/>
                      </a:cubicBezTo>
                      <a:cubicBezTo>
                        <a:pt x="11" y="25"/>
                        <a:pt x="11" y="25"/>
                        <a:pt x="11" y="25"/>
                      </a:cubicBezTo>
                      <a:cubicBezTo>
                        <a:pt x="11" y="25"/>
                        <a:pt x="11" y="26"/>
                        <a:pt x="11" y="26"/>
                      </a:cubicBezTo>
                      <a:cubicBezTo>
                        <a:pt x="11" y="26"/>
                        <a:pt x="11" y="27"/>
                        <a:pt x="11" y="27"/>
                      </a:cubicBezTo>
                      <a:cubicBezTo>
                        <a:pt x="12" y="31"/>
                        <a:pt x="12" y="42"/>
                        <a:pt x="9" y="45"/>
                      </a:cubicBezTo>
                      <a:cubicBezTo>
                        <a:pt x="7" y="47"/>
                        <a:pt x="6" y="50"/>
                        <a:pt x="5" y="51"/>
                      </a:cubicBezTo>
                      <a:cubicBezTo>
                        <a:pt x="5" y="51"/>
                        <a:pt x="5" y="51"/>
                        <a:pt x="5" y="51"/>
                      </a:cubicBezTo>
                      <a:cubicBezTo>
                        <a:pt x="5" y="52"/>
                        <a:pt x="5" y="52"/>
                        <a:pt x="5" y="52"/>
                      </a:cubicBezTo>
                      <a:cubicBezTo>
                        <a:pt x="5" y="52"/>
                        <a:pt x="2" y="54"/>
                        <a:pt x="1" y="58"/>
                      </a:cubicBezTo>
                      <a:cubicBezTo>
                        <a:pt x="0" y="62"/>
                        <a:pt x="1" y="64"/>
                        <a:pt x="1" y="67"/>
                      </a:cubicBezTo>
                      <a:cubicBezTo>
                        <a:pt x="1" y="68"/>
                        <a:pt x="1" y="70"/>
                        <a:pt x="1" y="71"/>
                      </a:cubicBezTo>
                      <a:cubicBezTo>
                        <a:pt x="1" y="73"/>
                        <a:pt x="2" y="74"/>
                        <a:pt x="3" y="75"/>
                      </a:cubicBezTo>
                      <a:cubicBezTo>
                        <a:pt x="3" y="76"/>
                        <a:pt x="3" y="77"/>
                        <a:pt x="4" y="77"/>
                      </a:cubicBezTo>
                      <a:cubicBezTo>
                        <a:pt x="4" y="77"/>
                        <a:pt x="4" y="78"/>
                        <a:pt x="4" y="78"/>
                      </a:cubicBezTo>
                      <a:cubicBezTo>
                        <a:pt x="4" y="78"/>
                        <a:pt x="4" y="79"/>
                        <a:pt x="4" y="79"/>
                      </a:cubicBezTo>
                      <a:cubicBezTo>
                        <a:pt x="4" y="79"/>
                        <a:pt x="4" y="79"/>
                        <a:pt x="4" y="79"/>
                      </a:cubicBezTo>
                      <a:cubicBezTo>
                        <a:pt x="5" y="80"/>
                        <a:pt x="11" y="81"/>
                        <a:pt x="15" y="82"/>
                      </a:cubicBezTo>
                      <a:cubicBezTo>
                        <a:pt x="17" y="82"/>
                        <a:pt x="18" y="82"/>
                        <a:pt x="20" y="83"/>
                      </a:cubicBezTo>
                      <a:cubicBezTo>
                        <a:pt x="26" y="84"/>
                        <a:pt x="32" y="93"/>
                        <a:pt x="32" y="96"/>
                      </a:cubicBezTo>
                      <a:cubicBezTo>
                        <a:pt x="32" y="98"/>
                        <a:pt x="35" y="103"/>
                        <a:pt x="37" y="104"/>
                      </a:cubicBezTo>
                      <a:cubicBezTo>
                        <a:pt x="38" y="104"/>
                        <a:pt x="38" y="104"/>
                        <a:pt x="38" y="104"/>
                      </a:cubicBezTo>
                      <a:cubicBezTo>
                        <a:pt x="39" y="104"/>
                        <a:pt x="41" y="103"/>
                        <a:pt x="42" y="103"/>
                      </a:cubicBezTo>
                      <a:cubicBezTo>
                        <a:pt x="44" y="102"/>
                        <a:pt x="46" y="101"/>
                        <a:pt x="48" y="101"/>
                      </a:cubicBezTo>
                      <a:cubicBezTo>
                        <a:pt x="50" y="101"/>
                        <a:pt x="50" y="101"/>
                        <a:pt x="50" y="101"/>
                      </a:cubicBezTo>
                      <a:cubicBezTo>
                        <a:pt x="59" y="101"/>
                        <a:pt x="61" y="100"/>
                        <a:pt x="61" y="100"/>
                      </a:cubicBezTo>
                      <a:cubicBezTo>
                        <a:pt x="62" y="100"/>
                        <a:pt x="63" y="99"/>
                        <a:pt x="63" y="99"/>
                      </a:cubicBezTo>
                      <a:cubicBezTo>
                        <a:pt x="63" y="99"/>
                        <a:pt x="63" y="99"/>
                        <a:pt x="63" y="99"/>
                      </a:cubicBezTo>
                      <a:cubicBezTo>
                        <a:pt x="63" y="99"/>
                        <a:pt x="64" y="98"/>
                        <a:pt x="64" y="98"/>
                      </a:cubicBezTo>
                      <a:cubicBezTo>
                        <a:pt x="64" y="98"/>
                        <a:pt x="64" y="97"/>
                        <a:pt x="64" y="97"/>
                      </a:cubicBezTo>
                      <a:cubicBezTo>
                        <a:pt x="64" y="97"/>
                        <a:pt x="64" y="96"/>
                        <a:pt x="64" y="96"/>
                      </a:cubicBezTo>
                      <a:cubicBezTo>
                        <a:pt x="64" y="96"/>
                        <a:pt x="64" y="95"/>
                        <a:pt x="65" y="95"/>
                      </a:cubicBezTo>
                      <a:cubicBezTo>
                        <a:pt x="65" y="95"/>
                        <a:pt x="65" y="94"/>
                        <a:pt x="65" y="94"/>
                      </a:cubicBezTo>
                      <a:cubicBezTo>
                        <a:pt x="65" y="94"/>
                        <a:pt x="65" y="93"/>
                        <a:pt x="65" y="93"/>
                      </a:cubicBezTo>
                      <a:cubicBezTo>
                        <a:pt x="65" y="93"/>
                        <a:pt x="65" y="93"/>
                        <a:pt x="65" y="93"/>
                      </a:cubicBezTo>
                      <a:cubicBezTo>
                        <a:pt x="65" y="92"/>
                        <a:pt x="65" y="92"/>
                        <a:pt x="65" y="92"/>
                      </a:cubicBezTo>
                      <a:cubicBezTo>
                        <a:pt x="65" y="91"/>
                        <a:pt x="65" y="91"/>
                        <a:pt x="65" y="91"/>
                      </a:cubicBezTo>
                      <a:cubicBezTo>
                        <a:pt x="66" y="91"/>
                        <a:pt x="66" y="91"/>
                        <a:pt x="66" y="90"/>
                      </a:cubicBezTo>
                      <a:cubicBezTo>
                        <a:pt x="66" y="90"/>
                        <a:pt x="66" y="90"/>
                        <a:pt x="66" y="90"/>
                      </a:cubicBezTo>
                      <a:cubicBezTo>
                        <a:pt x="66" y="90"/>
                        <a:pt x="66" y="90"/>
                        <a:pt x="66" y="90"/>
                      </a:cubicBezTo>
                      <a:cubicBezTo>
                        <a:pt x="66" y="90"/>
                        <a:pt x="66" y="90"/>
                        <a:pt x="66" y="90"/>
                      </a:cubicBezTo>
                      <a:cubicBezTo>
                        <a:pt x="66" y="89"/>
                        <a:pt x="66" y="89"/>
                        <a:pt x="66" y="89"/>
                      </a:cubicBezTo>
                      <a:cubicBezTo>
                        <a:pt x="66" y="89"/>
                        <a:pt x="66" y="89"/>
                        <a:pt x="66" y="89"/>
                      </a:cubicBezTo>
                      <a:cubicBezTo>
                        <a:pt x="66" y="88"/>
                        <a:pt x="66" y="88"/>
                        <a:pt x="66" y="88"/>
                      </a:cubicBezTo>
                      <a:cubicBezTo>
                        <a:pt x="78" y="76"/>
                        <a:pt x="80" y="75"/>
                        <a:pt x="80" y="75"/>
                      </a:cubicBezTo>
                      <a:cubicBezTo>
                        <a:pt x="81" y="75"/>
                        <a:pt x="82" y="75"/>
                        <a:pt x="83" y="75"/>
                      </a:cubicBezTo>
                      <a:cubicBezTo>
                        <a:pt x="84" y="75"/>
                        <a:pt x="85" y="75"/>
                        <a:pt x="86" y="75"/>
                      </a:cubicBezTo>
                      <a:cubicBezTo>
                        <a:pt x="87" y="74"/>
                        <a:pt x="88" y="74"/>
                        <a:pt x="89" y="74"/>
                      </a:cubicBezTo>
                      <a:cubicBezTo>
                        <a:pt x="91" y="74"/>
                        <a:pt x="95" y="76"/>
                        <a:pt x="97" y="79"/>
                      </a:cubicBezTo>
                      <a:cubicBezTo>
                        <a:pt x="97" y="79"/>
                        <a:pt x="97" y="78"/>
                        <a:pt x="97" y="78"/>
                      </a:cubicBezTo>
                      <a:cubicBezTo>
                        <a:pt x="99" y="74"/>
                        <a:pt x="99" y="74"/>
                        <a:pt x="99" y="74"/>
                      </a:cubicBezTo>
                      <a:cubicBezTo>
                        <a:pt x="101" y="71"/>
                        <a:pt x="106" y="62"/>
                        <a:pt x="106" y="60"/>
                      </a:cubicBezTo>
                      <a:cubicBezTo>
                        <a:pt x="106" y="57"/>
                        <a:pt x="109" y="55"/>
                        <a:pt x="110" y="54"/>
                      </a:cubicBezTo>
                      <a:cubicBezTo>
                        <a:pt x="111" y="54"/>
                        <a:pt x="111" y="53"/>
                        <a:pt x="112" y="53"/>
                      </a:cubicBezTo>
                      <a:cubicBezTo>
                        <a:pt x="112" y="52"/>
                        <a:pt x="112" y="52"/>
                        <a:pt x="112" y="52"/>
                      </a:cubicBezTo>
                      <a:cubicBezTo>
                        <a:pt x="112" y="50"/>
                        <a:pt x="112" y="46"/>
                        <a:pt x="114" y="45"/>
                      </a:cubicBezTo>
                      <a:cubicBezTo>
                        <a:pt x="115" y="44"/>
                        <a:pt x="116" y="41"/>
                        <a:pt x="116" y="40"/>
                      </a:cubicBezTo>
                      <a:cubicBezTo>
                        <a:pt x="115" y="37"/>
                        <a:pt x="123" y="26"/>
                        <a:pt x="123" y="26"/>
                      </a:cubicBezTo>
                      <a:cubicBezTo>
                        <a:pt x="124" y="25"/>
                        <a:pt x="125" y="25"/>
                        <a:pt x="127" y="24"/>
                      </a:cubicBezTo>
                      <a:cubicBezTo>
                        <a:pt x="127" y="24"/>
                        <a:pt x="129" y="24"/>
                        <a:pt x="129" y="23"/>
                      </a:cubicBezTo>
                      <a:cubicBezTo>
                        <a:pt x="129" y="23"/>
                        <a:pt x="129" y="22"/>
                        <a:pt x="129" y="22"/>
                      </a:cubicBezTo>
                      <a:cubicBezTo>
                        <a:pt x="129" y="20"/>
                        <a:pt x="130" y="19"/>
                        <a:pt x="130" y="18"/>
                      </a:cubicBezTo>
                      <a:cubicBezTo>
                        <a:pt x="127" y="18"/>
                        <a:pt x="124" y="15"/>
                        <a:pt x="124" y="12"/>
                      </a:cubicBezTo>
                      <a:cubicBezTo>
                        <a:pt x="124" y="12"/>
                        <a:pt x="124" y="11"/>
                        <a:pt x="124" y="11"/>
                      </a:cubicBezTo>
                      <a:cubicBezTo>
                        <a:pt x="124" y="11"/>
                        <a:pt x="124" y="11"/>
                        <a:pt x="124" y="10"/>
                      </a:cubicBezTo>
                      <a:cubicBezTo>
                        <a:pt x="124" y="10"/>
                        <a:pt x="124" y="10"/>
                        <a:pt x="124" y="9"/>
                      </a:cubicBezTo>
                      <a:cubicBezTo>
                        <a:pt x="124" y="9"/>
                        <a:pt x="124" y="9"/>
                        <a:pt x="124" y="9"/>
                      </a:cubicBezTo>
                      <a:cubicBezTo>
                        <a:pt x="124" y="8"/>
                        <a:pt x="124" y="8"/>
                        <a:pt x="124" y="8"/>
                      </a:cubicBezTo>
                      <a:cubicBezTo>
                        <a:pt x="124" y="7"/>
                        <a:pt x="124" y="7"/>
                        <a:pt x="124" y="7"/>
                      </a:cubicBezTo>
                      <a:cubicBezTo>
                        <a:pt x="124" y="7"/>
                        <a:pt x="124" y="7"/>
                        <a:pt x="124" y="7"/>
                      </a:cubicBezTo>
                      <a:cubicBezTo>
                        <a:pt x="124" y="7"/>
                        <a:pt x="124" y="7"/>
                        <a:pt x="1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8" name="Freeform 1342"/>
                <p:cNvSpPr>
                  <a:spLocks/>
                </p:cNvSpPr>
                <p:nvPr/>
              </p:nvSpPr>
              <p:spPr bwMode="auto">
                <a:xfrm>
                  <a:off x="1678" y="2840"/>
                  <a:ext cx="29" cy="62"/>
                </a:xfrm>
                <a:custGeom>
                  <a:avLst/>
                  <a:gdLst>
                    <a:gd name="T0" fmla="*/ 26 w 30"/>
                    <a:gd name="T1" fmla="*/ 5 h 65"/>
                    <a:gd name="T2" fmla="*/ 23 w 30"/>
                    <a:gd name="T3" fmla="*/ 1 h 65"/>
                    <a:gd name="T4" fmla="*/ 22 w 30"/>
                    <a:gd name="T5" fmla="*/ 0 h 65"/>
                    <a:gd name="T6" fmla="*/ 21 w 30"/>
                    <a:gd name="T7" fmla="*/ 0 h 65"/>
                    <a:gd name="T8" fmla="*/ 21 w 30"/>
                    <a:gd name="T9" fmla="*/ 2 h 65"/>
                    <a:gd name="T10" fmla="*/ 21 w 30"/>
                    <a:gd name="T11" fmla="*/ 3 h 65"/>
                    <a:gd name="T12" fmla="*/ 20 w 30"/>
                    <a:gd name="T13" fmla="*/ 7 h 65"/>
                    <a:gd name="T14" fmla="*/ 17 w 30"/>
                    <a:gd name="T15" fmla="*/ 9 h 65"/>
                    <a:gd name="T16" fmla="*/ 6 w 30"/>
                    <a:gd name="T17" fmla="*/ 12 h 65"/>
                    <a:gd name="T18" fmla="*/ 1 w 30"/>
                    <a:gd name="T19" fmla="*/ 16 h 65"/>
                    <a:gd name="T20" fmla="*/ 0 w 30"/>
                    <a:gd name="T21" fmla="*/ 16 h 65"/>
                    <a:gd name="T22" fmla="*/ 1 w 30"/>
                    <a:gd name="T23" fmla="*/ 18 h 65"/>
                    <a:gd name="T24" fmla="*/ 1 w 30"/>
                    <a:gd name="T25" fmla="*/ 19 h 65"/>
                    <a:gd name="T26" fmla="*/ 1 w 30"/>
                    <a:gd name="T27" fmla="*/ 20 h 65"/>
                    <a:gd name="T28" fmla="*/ 2 w 30"/>
                    <a:gd name="T29" fmla="*/ 21 h 65"/>
                    <a:gd name="T30" fmla="*/ 2 w 30"/>
                    <a:gd name="T31" fmla="*/ 21 h 65"/>
                    <a:gd name="T32" fmla="*/ 3 w 30"/>
                    <a:gd name="T33" fmla="*/ 22 h 65"/>
                    <a:gd name="T34" fmla="*/ 4 w 30"/>
                    <a:gd name="T35" fmla="*/ 22 h 65"/>
                    <a:gd name="T36" fmla="*/ 8 w 30"/>
                    <a:gd name="T37" fmla="*/ 31 h 65"/>
                    <a:gd name="T38" fmla="*/ 10 w 30"/>
                    <a:gd name="T39" fmla="*/ 41 h 65"/>
                    <a:gd name="T40" fmla="*/ 10 w 30"/>
                    <a:gd name="T41" fmla="*/ 48 h 65"/>
                    <a:gd name="T42" fmla="*/ 11 w 30"/>
                    <a:gd name="T43" fmla="*/ 49 h 65"/>
                    <a:gd name="T44" fmla="*/ 11 w 30"/>
                    <a:gd name="T45" fmla="*/ 51 h 65"/>
                    <a:gd name="T46" fmla="*/ 11 w 30"/>
                    <a:gd name="T47" fmla="*/ 54 h 65"/>
                    <a:gd name="T48" fmla="*/ 11 w 30"/>
                    <a:gd name="T49" fmla="*/ 56 h 65"/>
                    <a:gd name="T50" fmla="*/ 11 w 30"/>
                    <a:gd name="T51" fmla="*/ 59 h 65"/>
                    <a:gd name="T52" fmla="*/ 11 w 30"/>
                    <a:gd name="T53" fmla="*/ 63 h 65"/>
                    <a:gd name="T54" fmla="*/ 11 w 30"/>
                    <a:gd name="T55" fmla="*/ 65 h 65"/>
                    <a:gd name="T56" fmla="*/ 20 w 30"/>
                    <a:gd name="T57" fmla="*/ 63 h 65"/>
                    <a:gd name="T58" fmla="*/ 21 w 30"/>
                    <a:gd name="T59" fmla="*/ 61 h 65"/>
                    <a:gd name="T60" fmla="*/ 19 w 30"/>
                    <a:gd name="T61" fmla="*/ 51 h 65"/>
                    <a:gd name="T62" fmla="*/ 24 w 30"/>
                    <a:gd name="T63" fmla="*/ 33 h 65"/>
                    <a:gd name="T64" fmla="*/ 29 w 30"/>
                    <a:gd name="T65" fmla="*/ 12 h 65"/>
                    <a:gd name="T66" fmla="*/ 29 w 30"/>
                    <a:gd name="T67" fmla="*/ 10 h 65"/>
                    <a:gd name="T68" fmla="*/ 29 w 30"/>
                    <a:gd name="T69" fmla="*/ 8 h 65"/>
                    <a:gd name="T70" fmla="*/ 27 w 30"/>
                    <a:gd name="T7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65">
                      <a:moveTo>
                        <a:pt x="27" y="6"/>
                      </a:moveTo>
                      <a:cubicBezTo>
                        <a:pt x="27" y="6"/>
                        <a:pt x="26" y="6"/>
                        <a:pt x="26" y="5"/>
                      </a:cubicBezTo>
                      <a:cubicBezTo>
                        <a:pt x="24" y="5"/>
                        <a:pt x="23" y="3"/>
                        <a:pt x="23" y="2"/>
                      </a:cubicBezTo>
                      <a:cubicBezTo>
                        <a:pt x="23" y="2"/>
                        <a:pt x="23" y="1"/>
                        <a:pt x="23" y="1"/>
                      </a:cubicBezTo>
                      <a:cubicBezTo>
                        <a:pt x="23" y="1"/>
                        <a:pt x="23" y="0"/>
                        <a:pt x="23" y="0"/>
                      </a:cubicBezTo>
                      <a:cubicBezTo>
                        <a:pt x="23" y="0"/>
                        <a:pt x="22" y="0"/>
                        <a:pt x="22" y="0"/>
                      </a:cubicBezTo>
                      <a:cubicBezTo>
                        <a:pt x="22" y="0"/>
                        <a:pt x="22" y="0"/>
                        <a:pt x="21" y="0"/>
                      </a:cubicBezTo>
                      <a:cubicBezTo>
                        <a:pt x="21" y="0"/>
                        <a:pt x="21" y="0"/>
                        <a:pt x="21" y="0"/>
                      </a:cubicBezTo>
                      <a:cubicBezTo>
                        <a:pt x="21" y="1"/>
                        <a:pt x="21" y="1"/>
                        <a:pt x="21" y="1"/>
                      </a:cubicBezTo>
                      <a:cubicBezTo>
                        <a:pt x="21" y="1"/>
                        <a:pt x="21" y="2"/>
                        <a:pt x="21" y="2"/>
                      </a:cubicBezTo>
                      <a:cubicBezTo>
                        <a:pt x="21" y="2"/>
                        <a:pt x="21" y="2"/>
                        <a:pt x="21" y="3"/>
                      </a:cubicBezTo>
                      <a:cubicBezTo>
                        <a:pt x="21" y="3"/>
                        <a:pt x="21" y="3"/>
                        <a:pt x="21" y="3"/>
                      </a:cubicBezTo>
                      <a:cubicBezTo>
                        <a:pt x="22" y="9"/>
                        <a:pt x="22" y="9"/>
                        <a:pt x="22" y="9"/>
                      </a:cubicBezTo>
                      <a:cubicBezTo>
                        <a:pt x="20" y="7"/>
                        <a:pt x="20" y="7"/>
                        <a:pt x="20" y="7"/>
                      </a:cubicBezTo>
                      <a:cubicBezTo>
                        <a:pt x="19" y="8"/>
                        <a:pt x="19" y="8"/>
                        <a:pt x="18" y="8"/>
                      </a:cubicBezTo>
                      <a:cubicBezTo>
                        <a:pt x="18" y="9"/>
                        <a:pt x="18" y="9"/>
                        <a:pt x="17" y="9"/>
                      </a:cubicBezTo>
                      <a:cubicBezTo>
                        <a:pt x="16" y="11"/>
                        <a:pt x="13" y="11"/>
                        <a:pt x="10" y="12"/>
                      </a:cubicBezTo>
                      <a:cubicBezTo>
                        <a:pt x="9" y="12"/>
                        <a:pt x="7" y="12"/>
                        <a:pt x="6" y="12"/>
                      </a:cubicBezTo>
                      <a:cubicBezTo>
                        <a:pt x="6" y="12"/>
                        <a:pt x="5" y="13"/>
                        <a:pt x="4" y="14"/>
                      </a:cubicBezTo>
                      <a:cubicBezTo>
                        <a:pt x="3" y="15"/>
                        <a:pt x="2" y="16"/>
                        <a:pt x="1" y="16"/>
                      </a:cubicBezTo>
                      <a:cubicBezTo>
                        <a:pt x="1" y="16"/>
                        <a:pt x="1" y="16"/>
                        <a:pt x="0" y="16"/>
                      </a:cubicBezTo>
                      <a:cubicBezTo>
                        <a:pt x="0" y="16"/>
                        <a:pt x="0" y="16"/>
                        <a:pt x="0" y="16"/>
                      </a:cubicBezTo>
                      <a:cubicBezTo>
                        <a:pt x="0" y="16"/>
                        <a:pt x="0" y="17"/>
                        <a:pt x="0" y="17"/>
                      </a:cubicBezTo>
                      <a:cubicBezTo>
                        <a:pt x="1" y="17"/>
                        <a:pt x="1" y="18"/>
                        <a:pt x="1" y="18"/>
                      </a:cubicBezTo>
                      <a:cubicBezTo>
                        <a:pt x="1" y="18"/>
                        <a:pt x="1" y="18"/>
                        <a:pt x="1" y="18"/>
                      </a:cubicBezTo>
                      <a:cubicBezTo>
                        <a:pt x="1" y="19"/>
                        <a:pt x="1" y="19"/>
                        <a:pt x="1" y="19"/>
                      </a:cubicBezTo>
                      <a:cubicBezTo>
                        <a:pt x="1" y="19"/>
                        <a:pt x="1" y="19"/>
                        <a:pt x="1" y="19"/>
                      </a:cubicBezTo>
                      <a:cubicBezTo>
                        <a:pt x="1" y="20"/>
                        <a:pt x="1" y="20"/>
                        <a:pt x="1" y="20"/>
                      </a:cubicBezTo>
                      <a:cubicBezTo>
                        <a:pt x="1" y="20"/>
                        <a:pt x="1" y="20"/>
                        <a:pt x="1" y="20"/>
                      </a:cubicBezTo>
                      <a:cubicBezTo>
                        <a:pt x="1" y="20"/>
                        <a:pt x="1" y="21"/>
                        <a:pt x="2" y="21"/>
                      </a:cubicBezTo>
                      <a:cubicBezTo>
                        <a:pt x="2" y="21"/>
                        <a:pt x="2" y="21"/>
                        <a:pt x="2" y="21"/>
                      </a:cubicBezTo>
                      <a:cubicBezTo>
                        <a:pt x="2" y="21"/>
                        <a:pt x="2" y="21"/>
                        <a:pt x="2" y="21"/>
                      </a:cubicBezTo>
                      <a:cubicBezTo>
                        <a:pt x="2" y="21"/>
                        <a:pt x="2" y="21"/>
                        <a:pt x="2" y="21"/>
                      </a:cubicBezTo>
                      <a:cubicBezTo>
                        <a:pt x="2" y="22"/>
                        <a:pt x="3" y="22"/>
                        <a:pt x="3" y="22"/>
                      </a:cubicBezTo>
                      <a:cubicBezTo>
                        <a:pt x="3" y="22"/>
                        <a:pt x="3" y="22"/>
                        <a:pt x="3" y="22"/>
                      </a:cubicBezTo>
                      <a:cubicBezTo>
                        <a:pt x="3" y="22"/>
                        <a:pt x="3" y="22"/>
                        <a:pt x="4" y="22"/>
                      </a:cubicBezTo>
                      <a:cubicBezTo>
                        <a:pt x="4" y="23"/>
                        <a:pt x="5" y="23"/>
                        <a:pt x="5" y="23"/>
                      </a:cubicBezTo>
                      <a:cubicBezTo>
                        <a:pt x="10" y="26"/>
                        <a:pt x="9" y="29"/>
                        <a:pt x="8" y="31"/>
                      </a:cubicBezTo>
                      <a:cubicBezTo>
                        <a:pt x="8" y="31"/>
                        <a:pt x="8" y="32"/>
                        <a:pt x="8" y="32"/>
                      </a:cubicBezTo>
                      <a:cubicBezTo>
                        <a:pt x="10" y="34"/>
                        <a:pt x="10" y="37"/>
                        <a:pt x="10" y="41"/>
                      </a:cubicBezTo>
                      <a:cubicBezTo>
                        <a:pt x="10" y="43"/>
                        <a:pt x="10" y="45"/>
                        <a:pt x="10" y="46"/>
                      </a:cubicBezTo>
                      <a:cubicBezTo>
                        <a:pt x="10" y="47"/>
                        <a:pt x="10" y="47"/>
                        <a:pt x="10" y="48"/>
                      </a:cubicBezTo>
                      <a:cubicBezTo>
                        <a:pt x="11" y="48"/>
                        <a:pt x="11" y="48"/>
                        <a:pt x="11" y="48"/>
                      </a:cubicBezTo>
                      <a:cubicBezTo>
                        <a:pt x="11" y="49"/>
                        <a:pt x="11" y="49"/>
                        <a:pt x="11" y="49"/>
                      </a:cubicBezTo>
                      <a:cubicBezTo>
                        <a:pt x="11" y="50"/>
                        <a:pt x="11" y="50"/>
                        <a:pt x="11" y="50"/>
                      </a:cubicBezTo>
                      <a:cubicBezTo>
                        <a:pt x="11" y="51"/>
                        <a:pt x="11" y="51"/>
                        <a:pt x="11" y="51"/>
                      </a:cubicBezTo>
                      <a:cubicBezTo>
                        <a:pt x="11" y="52"/>
                        <a:pt x="11" y="52"/>
                        <a:pt x="11" y="52"/>
                      </a:cubicBezTo>
                      <a:cubicBezTo>
                        <a:pt x="11" y="53"/>
                        <a:pt x="11" y="53"/>
                        <a:pt x="11" y="54"/>
                      </a:cubicBezTo>
                      <a:cubicBezTo>
                        <a:pt x="11" y="54"/>
                        <a:pt x="11" y="54"/>
                        <a:pt x="11" y="55"/>
                      </a:cubicBezTo>
                      <a:cubicBezTo>
                        <a:pt x="11" y="55"/>
                        <a:pt x="11" y="56"/>
                        <a:pt x="11" y="56"/>
                      </a:cubicBezTo>
                      <a:cubicBezTo>
                        <a:pt x="11" y="57"/>
                        <a:pt x="11" y="57"/>
                        <a:pt x="11" y="57"/>
                      </a:cubicBezTo>
                      <a:cubicBezTo>
                        <a:pt x="11" y="58"/>
                        <a:pt x="11" y="59"/>
                        <a:pt x="11" y="59"/>
                      </a:cubicBezTo>
                      <a:cubicBezTo>
                        <a:pt x="11" y="60"/>
                        <a:pt x="11" y="60"/>
                        <a:pt x="11" y="60"/>
                      </a:cubicBezTo>
                      <a:cubicBezTo>
                        <a:pt x="11" y="61"/>
                        <a:pt x="11" y="62"/>
                        <a:pt x="11" y="63"/>
                      </a:cubicBezTo>
                      <a:cubicBezTo>
                        <a:pt x="11" y="63"/>
                        <a:pt x="11" y="64"/>
                        <a:pt x="11" y="64"/>
                      </a:cubicBezTo>
                      <a:cubicBezTo>
                        <a:pt x="11" y="64"/>
                        <a:pt x="11" y="65"/>
                        <a:pt x="11" y="65"/>
                      </a:cubicBezTo>
                      <a:cubicBezTo>
                        <a:pt x="14" y="65"/>
                        <a:pt x="16" y="65"/>
                        <a:pt x="17" y="65"/>
                      </a:cubicBezTo>
                      <a:cubicBezTo>
                        <a:pt x="18" y="65"/>
                        <a:pt x="19" y="64"/>
                        <a:pt x="20" y="63"/>
                      </a:cubicBezTo>
                      <a:cubicBezTo>
                        <a:pt x="20" y="63"/>
                        <a:pt x="21" y="62"/>
                        <a:pt x="22" y="62"/>
                      </a:cubicBezTo>
                      <a:cubicBezTo>
                        <a:pt x="21" y="62"/>
                        <a:pt x="21" y="62"/>
                        <a:pt x="21" y="61"/>
                      </a:cubicBezTo>
                      <a:cubicBezTo>
                        <a:pt x="20" y="60"/>
                        <a:pt x="19" y="58"/>
                        <a:pt x="19" y="55"/>
                      </a:cubicBezTo>
                      <a:cubicBezTo>
                        <a:pt x="19" y="54"/>
                        <a:pt x="19" y="53"/>
                        <a:pt x="19" y="51"/>
                      </a:cubicBezTo>
                      <a:cubicBezTo>
                        <a:pt x="19" y="48"/>
                        <a:pt x="18" y="46"/>
                        <a:pt x="19" y="42"/>
                      </a:cubicBezTo>
                      <a:cubicBezTo>
                        <a:pt x="20" y="37"/>
                        <a:pt x="23" y="34"/>
                        <a:pt x="24" y="33"/>
                      </a:cubicBezTo>
                      <a:cubicBezTo>
                        <a:pt x="25" y="31"/>
                        <a:pt x="26" y="28"/>
                        <a:pt x="28" y="26"/>
                      </a:cubicBezTo>
                      <a:cubicBezTo>
                        <a:pt x="30" y="25"/>
                        <a:pt x="30" y="18"/>
                        <a:pt x="29" y="12"/>
                      </a:cubicBezTo>
                      <a:cubicBezTo>
                        <a:pt x="29" y="11"/>
                        <a:pt x="29" y="11"/>
                        <a:pt x="29" y="10"/>
                      </a:cubicBezTo>
                      <a:cubicBezTo>
                        <a:pt x="29" y="10"/>
                        <a:pt x="29" y="10"/>
                        <a:pt x="29" y="10"/>
                      </a:cubicBezTo>
                      <a:cubicBezTo>
                        <a:pt x="29" y="10"/>
                        <a:pt x="29" y="9"/>
                        <a:pt x="29" y="9"/>
                      </a:cubicBezTo>
                      <a:cubicBezTo>
                        <a:pt x="29" y="8"/>
                        <a:pt x="29" y="8"/>
                        <a:pt x="29" y="8"/>
                      </a:cubicBezTo>
                      <a:cubicBezTo>
                        <a:pt x="29" y="8"/>
                        <a:pt x="28" y="7"/>
                        <a:pt x="28" y="6"/>
                      </a:cubicBezTo>
                      <a:cubicBezTo>
                        <a:pt x="28" y="6"/>
                        <a:pt x="28" y="6"/>
                        <a:pt x="27" y="6"/>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9" name="Freeform 1343"/>
                <p:cNvSpPr>
                  <a:spLocks/>
                </p:cNvSpPr>
                <p:nvPr/>
              </p:nvSpPr>
              <p:spPr bwMode="auto">
                <a:xfrm>
                  <a:off x="1706" y="2849"/>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0" name="Freeform 1344"/>
                <p:cNvSpPr>
                  <a:spLocks/>
                </p:cNvSpPr>
                <p:nvPr/>
              </p:nvSpPr>
              <p:spPr bwMode="auto">
                <a:xfrm>
                  <a:off x="1698" y="2898"/>
                  <a:ext cx="1" cy="1"/>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0"/>
                      </a:cubicBezTo>
                      <a:cubicBezTo>
                        <a:pt x="0" y="1"/>
                        <a:pt x="0"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1" name="Freeform 1345"/>
                <p:cNvSpPr>
                  <a:spLocks/>
                </p:cNvSpPr>
                <p:nvPr/>
              </p:nvSpPr>
              <p:spPr bwMode="auto">
                <a:xfrm>
                  <a:off x="1706" y="2849"/>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2" name="Freeform 1346"/>
                <p:cNvSpPr>
                  <a:spLocks/>
                </p:cNvSpPr>
                <p:nvPr/>
              </p:nvSpPr>
              <p:spPr bwMode="auto">
                <a:xfrm>
                  <a:off x="1705" y="2846"/>
                  <a:ext cx="1" cy="2"/>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1" y="2"/>
                        <a:pt x="1" y="2"/>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3" name="Freeform 1347"/>
                <p:cNvSpPr>
                  <a:spLocks/>
                </p:cNvSpPr>
                <p:nvPr/>
              </p:nvSpPr>
              <p:spPr bwMode="auto">
                <a:xfrm>
                  <a:off x="1670" y="2854"/>
                  <a:ext cx="15" cy="51"/>
                </a:xfrm>
                <a:custGeom>
                  <a:avLst/>
                  <a:gdLst>
                    <a:gd name="T0" fmla="*/ 2 w 16"/>
                    <a:gd name="T1" fmla="*/ 1 h 53"/>
                    <a:gd name="T2" fmla="*/ 2 w 16"/>
                    <a:gd name="T3" fmla="*/ 0 h 53"/>
                    <a:gd name="T4" fmla="*/ 0 w 16"/>
                    <a:gd name="T5" fmla="*/ 0 h 53"/>
                    <a:gd name="T6" fmla="*/ 0 w 16"/>
                    <a:gd name="T7" fmla="*/ 0 h 53"/>
                    <a:gd name="T8" fmla="*/ 0 w 16"/>
                    <a:gd name="T9" fmla="*/ 0 h 53"/>
                    <a:gd name="T10" fmla="*/ 0 w 16"/>
                    <a:gd name="T11" fmla="*/ 2 h 53"/>
                    <a:gd name="T12" fmla="*/ 0 w 16"/>
                    <a:gd name="T13" fmla="*/ 2 h 53"/>
                    <a:gd name="T14" fmla="*/ 1 w 16"/>
                    <a:gd name="T15" fmla="*/ 3 h 53"/>
                    <a:gd name="T16" fmla="*/ 1 w 16"/>
                    <a:gd name="T17" fmla="*/ 3 h 53"/>
                    <a:gd name="T18" fmla="*/ 1 w 16"/>
                    <a:gd name="T19" fmla="*/ 4 h 53"/>
                    <a:gd name="T20" fmla="*/ 1 w 16"/>
                    <a:gd name="T21" fmla="*/ 4 h 53"/>
                    <a:gd name="T22" fmla="*/ 1 w 16"/>
                    <a:gd name="T23" fmla="*/ 4 h 53"/>
                    <a:gd name="T24" fmla="*/ 4 w 16"/>
                    <a:gd name="T25" fmla="*/ 12 h 53"/>
                    <a:gd name="T26" fmla="*/ 4 w 16"/>
                    <a:gd name="T27" fmla="*/ 14 h 53"/>
                    <a:gd name="T28" fmla="*/ 5 w 16"/>
                    <a:gd name="T29" fmla="*/ 27 h 53"/>
                    <a:gd name="T30" fmla="*/ 8 w 16"/>
                    <a:gd name="T31" fmla="*/ 43 h 53"/>
                    <a:gd name="T32" fmla="*/ 8 w 16"/>
                    <a:gd name="T33" fmla="*/ 46 h 53"/>
                    <a:gd name="T34" fmla="*/ 8 w 16"/>
                    <a:gd name="T35" fmla="*/ 46 h 53"/>
                    <a:gd name="T36" fmla="*/ 9 w 16"/>
                    <a:gd name="T37" fmla="*/ 48 h 53"/>
                    <a:gd name="T38" fmla="*/ 9 w 16"/>
                    <a:gd name="T39" fmla="*/ 49 h 53"/>
                    <a:gd name="T40" fmla="*/ 10 w 16"/>
                    <a:gd name="T41" fmla="*/ 51 h 53"/>
                    <a:gd name="T42" fmla="*/ 10 w 16"/>
                    <a:gd name="T43" fmla="*/ 53 h 53"/>
                    <a:gd name="T44" fmla="*/ 11 w 16"/>
                    <a:gd name="T45" fmla="*/ 53 h 53"/>
                    <a:gd name="T46" fmla="*/ 11 w 16"/>
                    <a:gd name="T47" fmla="*/ 53 h 53"/>
                    <a:gd name="T48" fmla="*/ 16 w 16"/>
                    <a:gd name="T49" fmla="*/ 51 h 53"/>
                    <a:gd name="T50" fmla="*/ 16 w 16"/>
                    <a:gd name="T51" fmla="*/ 50 h 53"/>
                    <a:gd name="T52" fmla="*/ 16 w 16"/>
                    <a:gd name="T53" fmla="*/ 48 h 53"/>
                    <a:gd name="T54" fmla="*/ 16 w 16"/>
                    <a:gd name="T55" fmla="*/ 46 h 53"/>
                    <a:gd name="T56" fmla="*/ 16 w 16"/>
                    <a:gd name="T57" fmla="*/ 45 h 53"/>
                    <a:gd name="T58" fmla="*/ 16 w 16"/>
                    <a:gd name="T59" fmla="*/ 43 h 53"/>
                    <a:gd name="T60" fmla="*/ 16 w 16"/>
                    <a:gd name="T61" fmla="*/ 42 h 53"/>
                    <a:gd name="T62" fmla="*/ 16 w 16"/>
                    <a:gd name="T63" fmla="*/ 40 h 53"/>
                    <a:gd name="T64" fmla="*/ 16 w 16"/>
                    <a:gd name="T65" fmla="*/ 39 h 53"/>
                    <a:gd name="T66" fmla="*/ 16 w 16"/>
                    <a:gd name="T67" fmla="*/ 38 h 53"/>
                    <a:gd name="T68" fmla="*/ 16 w 16"/>
                    <a:gd name="T69" fmla="*/ 37 h 53"/>
                    <a:gd name="T70" fmla="*/ 16 w 16"/>
                    <a:gd name="T71" fmla="*/ 35 h 53"/>
                    <a:gd name="T72" fmla="*/ 16 w 16"/>
                    <a:gd name="T73" fmla="*/ 35 h 53"/>
                    <a:gd name="T74" fmla="*/ 16 w 16"/>
                    <a:gd name="T75" fmla="*/ 33 h 53"/>
                    <a:gd name="T76" fmla="*/ 16 w 16"/>
                    <a:gd name="T77" fmla="*/ 33 h 53"/>
                    <a:gd name="T78" fmla="*/ 15 w 16"/>
                    <a:gd name="T79" fmla="*/ 32 h 53"/>
                    <a:gd name="T80" fmla="*/ 15 w 16"/>
                    <a:gd name="T81" fmla="*/ 26 h 53"/>
                    <a:gd name="T82" fmla="*/ 14 w 16"/>
                    <a:gd name="T83" fmla="*/ 20 h 53"/>
                    <a:gd name="T84" fmla="*/ 13 w 16"/>
                    <a:gd name="T85" fmla="*/ 15 h 53"/>
                    <a:gd name="T86" fmla="*/ 12 w 16"/>
                    <a:gd name="T87" fmla="*/ 12 h 53"/>
                    <a:gd name="T88" fmla="*/ 11 w 16"/>
                    <a:gd name="T89" fmla="*/ 11 h 53"/>
                    <a:gd name="T90" fmla="*/ 10 w 16"/>
                    <a:gd name="T91" fmla="*/ 10 h 53"/>
                    <a:gd name="T92" fmla="*/ 9 w 16"/>
                    <a:gd name="T93" fmla="*/ 10 h 53"/>
                    <a:gd name="T94" fmla="*/ 9 w 16"/>
                    <a:gd name="T95" fmla="*/ 9 h 53"/>
                    <a:gd name="T96" fmla="*/ 8 w 16"/>
                    <a:gd name="T97" fmla="*/ 9 h 53"/>
                    <a:gd name="T98" fmla="*/ 8 w 16"/>
                    <a:gd name="T99" fmla="*/ 9 h 53"/>
                    <a:gd name="T100" fmla="*/ 7 w 16"/>
                    <a:gd name="T101" fmla="*/ 8 h 53"/>
                    <a:gd name="T102" fmla="*/ 7 w 16"/>
                    <a:gd name="T103" fmla="*/ 8 h 53"/>
                    <a:gd name="T104" fmla="*/ 7 w 16"/>
                    <a:gd name="T105" fmla="*/ 7 h 53"/>
                    <a:gd name="T106" fmla="*/ 6 w 16"/>
                    <a:gd name="T107" fmla="*/ 6 h 53"/>
                    <a:gd name="T108" fmla="*/ 6 w 16"/>
                    <a:gd name="T109" fmla="*/ 6 h 53"/>
                    <a:gd name="T110" fmla="*/ 6 w 16"/>
                    <a:gd name="T111" fmla="*/ 5 h 53"/>
                    <a:gd name="T112" fmla="*/ 6 w 16"/>
                    <a:gd name="T113" fmla="*/ 4 h 53"/>
                    <a:gd name="T114" fmla="*/ 6 w 16"/>
                    <a:gd name="T115" fmla="*/ 3 h 53"/>
                    <a:gd name="T116" fmla="*/ 5 w 16"/>
                    <a:gd name="T117" fmla="*/ 2 h 53"/>
                    <a:gd name="T118" fmla="*/ 5 w 16"/>
                    <a:gd name="T119" fmla="*/ 1 h 53"/>
                    <a:gd name="T120" fmla="*/ 2 w 16"/>
                    <a:gd name="T1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53">
                      <a:moveTo>
                        <a:pt x="2" y="1"/>
                      </a:moveTo>
                      <a:cubicBezTo>
                        <a:pt x="2" y="1"/>
                        <a:pt x="2" y="1"/>
                        <a:pt x="2" y="0"/>
                      </a:cubicBezTo>
                      <a:cubicBezTo>
                        <a:pt x="1" y="0"/>
                        <a:pt x="1" y="0"/>
                        <a:pt x="0" y="0"/>
                      </a:cubicBezTo>
                      <a:cubicBezTo>
                        <a:pt x="0" y="0"/>
                        <a:pt x="0" y="0"/>
                        <a:pt x="0" y="0"/>
                      </a:cubicBezTo>
                      <a:cubicBezTo>
                        <a:pt x="0" y="0"/>
                        <a:pt x="0" y="0"/>
                        <a:pt x="0" y="0"/>
                      </a:cubicBezTo>
                      <a:cubicBezTo>
                        <a:pt x="0" y="1"/>
                        <a:pt x="0" y="2"/>
                        <a:pt x="0" y="2"/>
                      </a:cubicBezTo>
                      <a:cubicBezTo>
                        <a:pt x="0" y="2"/>
                        <a:pt x="0" y="2"/>
                        <a:pt x="0" y="2"/>
                      </a:cubicBezTo>
                      <a:cubicBezTo>
                        <a:pt x="0" y="2"/>
                        <a:pt x="0" y="3"/>
                        <a:pt x="1" y="3"/>
                      </a:cubicBezTo>
                      <a:cubicBezTo>
                        <a:pt x="1" y="3"/>
                        <a:pt x="1" y="3"/>
                        <a:pt x="1" y="3"/>
                      </a:cubicBezTo>
                      <a:cubicBezTo>
                        <a:pt x="1" y="3"/>
                        <a:pt x="1" y="4"/>
                        <a:pt x="1" y="4"/>
                      </a:cubicBezTo>
                      <a:cubicBezTo>
                        <a:pt x="1" y="4"/>
                        <a:pt x="1" y="4"/>
                        <a:pt x="1" y="4"/>
                      </a:cubicBezTo>
                      <a:cubicBezTo>
                        <a:pt x="1" y="4"/>
                        <a:pt x="1" y="4"/>
                        <a:pt x="1" y="4"/>
                      </a:cubicBezTo>
                      <a:cubicBezTo>
                        <a:pt x="3" y="5"/>
                        <a:pt x="5" y="7"/>
                        <a:pt x="4" y="12"/>
                      </a:cubicBezTo>
                      <a:cubicBezTo>
                        <a:pt x="4" y="14"/>
                        <a:pt x="4" y="14"/>
                        <a:pt x="4" y="14"/>
                      </a:cubicBezTo>
                      <a:cubicBezTo>
                        <a:pt x="4" y="18"/>
                        <a:pt x="3" y="24"/>
                        <a:pt x="5" y="27"/>
                      </a:cubicBezTo>
                      <a:cubicBezTo>
                        <a:pt x="6" y="31"/>
                        <a:pt x="8" y="37"/>
                        <a:pt x="8" y="43"/>
                      </a:cubicBezTo>
                      <a:cubicBezTo>
                        <a:pt x="8" y="44"/>
                        <a:pt x="8" y="45"/>
                        <a:pt x="8" y="46"/>
                      </a:cubicBezTo>
                      <a:cubicBezTo>
                        <a:pt x="8" y="46"/>
                        <a:pt x="8" y="46"/>
                        <a:pt x="8" y="46"/>
                      </a:cubicBezTo>
                      <a:cubicBezTo>
                        <a:pt x="8" y="47"/>
                        <a:pt x="8" y="48"/>
                        <a:pt x="9" y="48"/>
                      </a:cubicBezTo>
                      <a:cubicBezTo>
                        <a:pt x="9" y="49"/>
                        <a:pt x="9" y="49"/>
                        <a:pt x="9" y="49"/>
                      </a:cubicBezTo>
                      <a:cubicBezTo>
                        <a:pt x="9" y="50"/>
                        <a:pt x="9" y="51"/>
                        <a:pt x="10" y="51"/>
                      </a:cubicBezTo>
                      <a:cubicBezTo>
                        <a:pt x="10" y="52"/>
                        <a:pt x="10" y="52"/>
                        <a:pt x="10" y="53"/>
                      </a:cubicBezTo>
                      <a:cubicBezTo>
                        <a:pt x="10" y="53"/>
                        <a:pt x="11" y="53"/>
                        <a:pt x="11" y="53"/>
                      </a:cubicBezTo>
                      <a:cubicBezTo>
                        <a:pt x="11" y="53"/>
                        <a:pt x="11" y="53"/>
                        <a:pt x="11" y="53"/>
                      </a:cubicBezTo>
                      <a:cubicBezTo>
                        <a:pt x="12" y="52"/>
                        <a:pt x="14" y="51"/>
                        <a:pt x="16" y="51"/>
                      </a:cubicBezTo>
                      <a:cubicBezTo>
                        <a:pt x="16" y="51"/>
                        <a:pt x="16" y="50"/>
                        <a:pt x="16" y="50"/>
                      </a:cubicBezTo>
                      <a:cubicBezTo>
                        <a:pt x="16" y="49"/>
                        <a:pt x="16" y="49"/>
                        <a:pt x="16" y="48"/>
                      </a:cubicBezTo>
                      <a:cubicBezTo>
                        <a:pt x="16" y="47"/>
                        <a:pt x="16" y="47"/>
                        <a:pt x="16" y="46"/>
                      </a:cubicBezTo>
                      <a:cubicBezTo>
                        <a:pt x="16" y="46"/>
                        <a:pt x="16" y="45"/>
                        <a:pt x="16" y="45"/>
                      </a:cubicBezTo>
                      <a:cubicBezTo>
                        <a:pt x="16" y="44"/>
                        <a:pt x="16" y="44"/>
                        <a:pt x="16" y="43"/>
                      </a:cubicBezTo>
                      <a:cubicBezTo>
                        <a:pt x="16" y="43"/>
                        <a:pt x="16" y="42"/>
                        <a:pt x="16" y="42"/>
                      </a:cubicBezTo>
                      <a:cubicBezTo>
                        <a:pt x="16" y="41"/>
                        <a:pt x="16" y="40"/>
                        <a:pt x="16" y="40"/>
                      </a:cubicBezTo>
                      <a:cubicBezTo>
                        <a:pt x="16" y="40"/>
                        <a:pt x="16" y="39"/>
                        <a:pt x="16" y="39"/>
                      </a:cubicBezTo>
                      <a:cubicBezTo>
                        <a:pt x="16" y="38"/>
                        <a:pt x="16" y="38"/>
                        <a:pt x="16" y="38"/>
                      </a:cubicBezTo>
                      <a:cubicBezTo>
                        <a:pt x="16" y="37"/>
                        <a:pt x="16" y="37"/>
                        <a:pt x="16" y="37"/>
                      </a:cubicBezTo>
                      <a:cubicBezTo>
                        <a:pt x="16" y="36"/>
                        <a:pt x="16" y="36"/>
                        <a:pt x="16" y="35"/>
                      </a:cubicBezTo>
                      <a:cubicBezTo>
                        <a:pt x="16" y="35"/>
                        <a:pt x="16" y="35"/>
                        <a:pt x="16" y="35"/>
                      </a:cubicBezTo>
                      <a:cubicBezTo>
                        <a:pt x="16" y="34"/>
                        <a:pt x="16" y="34"/>
                        <a:pt x="16" y="33"/>
                      </a:cubicBezTo>
                      <a:cubicBezTo>
                        <a:pt x="16" y="33"/>
                        <a:pt x="16" y="33"/>
                        <a:pt x="16" y="33"/>
                      </a:cubicBezTo>
                      <a:cubicBezTo>
                        <a:pt x="15" y="33"/>
                        <a:pt x="15" y="32"/>
                        <a:pt x="15" y="32"/>
                      </a:cubicBezTo>
                      <a:cubicBezTo>
                        <a:pt x="15" y="30"/>
                        <a:pt x="15" y="28"/>
                        <a:pt x="15" y="26"/>
                      </a:cubicBezTo>
                      <a:cubicBezTo>
                        <a:pt x="15" y="23"/>
                        <a:pt x="15" y="21"/>
                        <a:pt x="14" y="20"/>
                      </a:cubicBezTo>
                      <a:cubicBezTo>
                        <a:pt x="13" y="18"/>
                        <a:pt x="13" y="16"/>
                        <a:pt x="13" y="15"/>
                      </a:cubicBezTo>
                      <a:cubicBezTo>
                        <a:pt x="14" y="13"/>
                        <a:pt x="14" y="13"/>
                        <a:pt x="12" y="12"/>
                      </a:cubicBezTo>
                      <a:cubicBezTo>
                        <a:pt x="12" y="11"/>
                        <a:pt x="11" y="11"/>
                        <a:pt x="11" y="11"/>
                      </a:cubicBezTo>
                      <a:cubicBezTo>
                        <a:pt x="10" y="11"/>
                        <a:pt x="10" y="10"/>
                        <a:pt x="10" y="10"/>
                      </a:cubicBezTo>
                      <a:cubicBezTo>
                        <a:pt x="9" y="10"/>
                        <a:pt x="9" y="10"/>
                        <a:pt x="9" y="10"/>
                      </a:cubicBezTo>
                      <a:cubicBezTo>
                        <a:pt x="9" y="10"/>
                        <a:pt x="9" y="10"/>
                        <a:pt x="9" y="9"/>
                      </a:cubicBezTo>
                      <a:cubicBezTo>
                        <a:pt x="8" y="9"/>
                        <a:pt x="8" y="9"/>
                        <a:pt x="8" y="9"/>
                      </a:cubicBezTo>
                      <a:cubicBezTo>
                        <a:pt x="8" y="9"/>
                        <a:pt x="8" y="9"/>
                        <a:pt x="8" y="9"/>
                      </a:cubicBezTo>
                      <a:cubicBezTo>
                        <a:pt x="8" y="8"/>
                        <a:pt x="7" y="8"/>
                        <a:pt x="7" y="8"/>
                      </a:cubicBezTo>
                      <a:cubicBezTo>
                        <a:pt x="7" y="8"/>
                        <a:pt x="7" y="8"/>
                        <a:pt x="7" y="8"/>
                      </a:cubicBezTo>
                      <a:cubicBezTo>
                        <a:pt x="7" y="7"/>
                        <a:pt x="7" y="7"/>
                        <a:pt x="7" y="7"/>
                      </a:cubicBezTo>
                      <a:cubicBezTo>
                        <a:pt x="7" y="7"/>
                        <a:pt x="6" y="7"/>
                        <a:pt x="6" y="6"/>
                      </a:cubicBezTo>
                      <a:cubicBezTo>
                        <a:pt x="6" y="6"/>
                        <a:pt x="6" y="6"/>
                        <a:pt x="6" y="6"/>
                      </a:cubicBezTo>
                      <a:cubicBezTo>
                        <a:pt x="6" y="5"/>
                        <a:pt x="6" y="5"/>
                        <a:pt x="6" y="5"/>
                      </a:cubicBezTo>
                      <a:cubicBezTo>
                        <a:pt x="6" y="4"/>
                        <a:pt x="6" y="4"/>
                        <a:pt x="6" y="4"/>
                      </a:cubicBezTo>
                      <a:cubicBezTo>
                        <a:pt x="6" y="3"/>
                        <a:pt x="6" y="3"/>
                        <a:pt x="6" y="3"/>
                      </a:cubicBezTo>
                      <a:cubicBezTo>
                        <a:pt x="6"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4" name="Freeform 1348"/>
                <p:cNvSpPr>
                  <a:spLocks/>
                </p:cNvSpPr>
                <p:nvPr/>
              </p:nvSpPr>
              <p:spPr bwMode="auto">
                <a:xfrm>
                  <a:off x="1674" y="2856"/>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5" name="Freeform 1349"/>
                <p:cNvSpPr>
                  <a:spLocks/>
                </p:cNvSpPr>
                <p:nvPr/>
              </p:nvSpPr>
              <p:spPr bwMode="auto">
                <a:xfrm>
                  <a:off x="1684" y="288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6" name="Freeform 1350"/>
                <p:cNvSpPr>
                  <a:spLocks/>
                </p:cNvSpPr>
                <p:nvPr/>
              </p:nvSpPr>
              <p:spPr bwMode="auto">
                <a:xfrm>
                  <a:off x="1677" y="286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7" name="Freeform 1351"/>
                <p:cNvSpPr>
                  <a:spLocks/>
                </p:cNvSpPr>
                <p:nvPr/>
              </p:nvSpPr>
              <p:spPr bwMode="auto">
                <a:xfrm>
                  <a:off x="1685" y="289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8" name="Freeform 1352"/>
                <p:cNvSpPr>
                  <a:spLocks/>
                </p:cNvSpPr>
                <p:nvPr/>
              </p:nvSpPr>
              <p:spPr bwMode="auto">
                <a:xfrm>
                  <a:off x="1685" y="289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9" name="Freeform 1353"/>
                <p:cNvSpPr>
                  <a:spLocks/>
                </p:cNvSpPr>
                <p:nvPr/>
              </p:nvSpPr>
              <p:spPr bwMode="auto">
                <a:xfrm>
                  <a:off x="1678" y="286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0" name="Freeform 1354"/>
                <p:cNvSpPr>
                  <a:spLocks/>
                </p:cNvSpPr>
                <p:nvPr/>
              </p:nvSpPr>
              <p:spPr bwMode="auto">
                <a:xfrm>
                  <a:off x="1685" y="2893"/>
                  <a:ext cx="0" cy="1"/>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1" name="Freeform 1355"/>
                <p:cNvSpPr>
                  <a:spLocks/>
                </p:cNvSpPr>
                <p:nvPr/>
              </p:nvSpPr>
              <p:spPr bwMode="auto">
                <a:xfrm>
                  <a:off x="1676" y="286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2" name="Freeform 1356"/>
                <p:cNvSpPr>
                  <a:spLocks/>
                </p:cNvSpPr>
                <p:nvPr/>
              </p:nvSpPr>
              <p:spPr bwMode="auto">
                <a:xfrm>
                  <a:off x="1685" y="288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3" name="Freeform 1357"/>
                <p:cNvSpPr>
                  <a:spLocks/>
                </p:cNvSpPr>
                <p:nvPr/>
              </p:nvSpPr>
              <p:spPr bwMode="auto">
                <a:xfrm>
                  <a:off x="1685" y="2886"/>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4" name="Freeform 1358"/>
                <p:cNvSpPr>
                  <a:spLocks/>
                </p:cNvSpPr>
                <p:nvPr/>
              </p:nvSpPr>
              <p:spPr bwMode="auto">
                <a:xfrm>
                  <a:off x="1685" y="289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5" name="Freeform 1359"/>
                <p:cNvSpPr>
                  <a:spLocks/>
                </p:cNvSpPr>
                <p:nvPr/>
              </p:nvSpPr>
              <p:spPr bwMode="auto">
                <a:xfrm>
                  <a:off x="1676" y="286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6" name="Freeform 1360"/>
                <p:cNvSpPr>
                  <a:spLocks/>
                </p:cNvSpPr>
                <p:nvPr/>
              </p:nvSpPr>
              <p:spPr bwMode="auto">
                <a:xfrm>
                  <a:off x="1675" y="2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7" name="Freeform 1361"/>
                <p:cNvSpPr>
                  <a:spLocks/>
                </p:cNvSpPr>
                <p:nvPr/>
              </p:nvSpPr>
              <p:spPr bwMode="auto">
                <a:xfrm>
                  <a:off x="1675" y="285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8" name="Freeform 1362"/>
                <p:cNvSpPr>
                  <a:spLocks/>
                </p:cNvSpPr>
                <p:nvPr/>
              </p:nvSpPr>
              <p:spPr bwMode="auto">
                <a:xfrm>
                  <a:off x="1685" y="290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9" name="Freeform 1363"/>
                <p:cNvSpPr>
                  <a:spLocks/>
                </p:cNvSpPr>
                <p:nvPr/>
              </p:nvSpPr>
              <p:spPr bwMode="auto">
                <a:xfrm>
                  <a:off x="1822" y="2832"/>
                  <a:ext cx="4" cy="7"/>
                </a:xfrm>
                <a:custGeom>
                  <a:avLst/>
                  <a:gdLst>
                    <a:gd name="T0" fmla="*/ 4 w 4"/>
                    <a:gd name="T1" fmla="*/ 7 h 7"/>
                    <a:gd name="T2" fmla="*/ 4 w 4"/>
                    <a:gd name="T3" fmla="*/ 7 h 7"/>
                    <a:gd name="T4" fmla="*/ 3 w 4"/>
                    <a:gd name="T5" fmla="*/ 5 h 7"/>
                    <a:gd name="T6" fmla="*/ 3 w 4"/>
                    <a:gd name="T7" fmla="*/ 5 h 7"/>
                    <a:gd name="T8" fmla="*/ 2 w 4"/>
                    <a:gd name="T9" fmla="*/ 4 h 7"/>
                    <a:gd name="T10" fmla="*/ 2 w 4"/>
                    <a:gd name="T11" fmla="*/ 3 h 7"/>
                    <a:gd name="T12" fmla="*/ 1 w 4"/>
                    <a:gd name="T13" fmla="*/ 1 h 7"/>
                    <a:gd name="T14" fmla="*/ 0 w 4"/>
                    <a:gd name="T15" fmla="*/ 0 h 7"/>
                    <a:gd name="T16" fmla="*/ 0 w 4"/>
                    <a:gd name="T17" fmla="*/ 0 h 7"/>
                    <a:gd name="T18" fmla="*/ 0 w 4"/>
                    <a:gd name="T19" fmla="*/ 2 h 7"/>
                    <a:gd name="T20" fmla="*/ 0 w 4"/>
                    <a:gd name="T21" fmla="*/ 2 h 7"/>
                    <a:gd name="T22" fmla="*/ 0 w 4"/>
                    <a:gd name="T23" fmla="*/ 3 h 7"/>
                    <a:gd name="T24" fmla="*/ 0 w 4"/>
                    <a:gd name="T25" fmla="*/ 3 h 7"/>
                    <a:gd name="T26" fmla="*/ 0 w 4"/>
                    <a:gd name="T27" fmla="*/ 4 h 7"/>
                    <a:gd name="T28" fmla="*/ 3 w 4"/>
                    <a:gd name="T29" fmla="*/ 7 h 7"/>
                    <a:gd name="T30" fmla="*/ 4 w 4"/>
                    <a:gd name="T31" fmla="*/ 7 h 7"/>
                    <a:gd name="T32" fmla="*/ 4 w 4"/>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7">
                      <a:moveTo>
                        <a:pt x="4" y="7"/>
                      </a:moveTo>
                      <a:cubicBezTo>
                        <a:pt x="4" y="7"/>
                        <a:pt x="4" y="7"/>
                        <a:pt x="4" y="7"/>
                      </a:cubicBezTo>
                      <a:cubicBezTo>
                        <a:pt x="4" y="6"/>
                        <a:pt x="4" y="6"/>
                        <a:pt x="3" y="5"/>
                      </a:cubicBezTo>
                      <a:cubicBezTo>
                        <a:pt x="3" y="5"/>
                        <a:pt x="3" y="5"/>
                        <a:pt x="3" y="5"/>
                      </a:cubicBezTo>
                      <a:cubicBezTo>
                        <a:pt x="3" y="4"/>
                        <a:pt x="3" y="4"/>
                        <a:pt x="2" y="4"/>
                      </a:cubicBezTo>
                      <a:cubicBezTo>
                        <a:pt x="2" y="3"/>
                        <a:pt x="2" y="3"/>
                        <a:pt x="2" y="3"/>
                      </a:cubicBezTo>
                      <a:cubicBezTo>
                        <a:pt x="2" y="2"/>
                        <a:pt x="1" y="2"/>
                        <a:pt x="1" y="1"/>
                      </a:cubicBezTo>
                      <a:cubicBezTo>
                        <a:pt x="1" y="1"/>
                        <a:pt x="0" y="1"/>
                        <a:pt x="0" y="0"/>
                      </a:cubicBezTo>
                      <a:cubicBezTo>
                        <a:pt x="0" y="0"/>
                        <a:pt x="0" y="0"/>
                        <a:pt x="0" y="0"/>
                      </a:cubicBezTo>
                      <a:cubicBezTo>
                        <a:pt x="0" y="1"/>
                        <a:pt x="0" y="1"/>
                        <a:pt x="0" y="2"/>
                      </a:cubicBezTo>
                      <a:cubicBezTo>
                        <a:pt x="0" y="2"/>
                        <a:pt x="0" y="2"/>
                        <a:pt x="0" y="2"/>
                      </a:cubicBezTo>
                      <a:cubicBezTo>
                        <a:pt x="0" y="2"/>
                        <a:pt x="0" y="3"/>
                        <a:pt x="0" y="3"/>
                      </a:cubicBezTo>
                      <a:cubicBezTo>
                        <a:pt x="0" y="3"/>
                        <a:pt x="0" y="3"/>
                        <a:pt x="0" y="3"/>
                      </a:cubicBezTo>
                      <a:cubicBezTo>
                        <a:pt x="0" y="3"/>
                        <a:pt x="0" y="4"/>
                        <a:pt x="0" y="4"/>
                      </a:cubicBezTo>
                      <a:cubicBezTo>
                        <a:pt x="0" y="5"/>
                        <a:pt x="2" y="6"/>
                        <a:pt x="3" y="7"/>
                      </a:cubicBezTo>
                      <a:cubicBezTo>
                        <a:pt x="3" y="7"/>
                        <a:pt x="4" y="7"/>
                        <a:pt x="4" y="7"/>
                      </a:cubicBezTo>
                      <a:cubicBezTo>
                        <a:pt x="4" y="7"/>
                        <a:pt x="4"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0" name="Freeform 1364"/>
                <p:cNvSpPr>
                  <a:spLocks/>
                </p:cNvSpPr>
                <p:nvPr/>
              </p:nvSpPr>
              <p:spPr bwMode="auto">
                <a:xfrm>
                  <a:off x="1763" y="2847"/>
                  <a:ext cx="76" cy="105"/>
                </a:xfrm>
                <a:custGeom>
                  <a:avLst/>
                  <a:gdLst>
                    <a:gd name="T0" fmla="*/ 32 w 79"/>
                    <a:gd name="T1" fmla="*/ 104 h 110"/>
                    <a:gd name="T2" fmla="*/ 33 w 79"/>
                    <a:gd name="T3" fmla="*/ 104 h 110"/>
                    <a:gd name="T4" fmla="*/ 49 w 79"/>
                    <a:gd name="T5" fmla="*/ 105 h 110"/>
                    <a:gd name="T6" fmla="*/ 50 w 79"/>
                    <a:gd name="T7" fmla="*/ 105 h 110"/>
                    <a:gd name="T8" fmla="*/ 53 w 79"/>
                    <a:gd name="T9" fmla="*/ 105 h 110"/>
                    <a:gd name="T10" fmla="*/ 55 w 79"/>
                    <a:gd name="T11" fmla="*/ 105 h 110"/>
                    <a:gd name="T12" fmla="*/ 58 w 79"/>
                    <a:gd name="T13" fmla="*/ 105 h 110"/>
                    <a:gd name="T14" fmla="*/ 63 w 79"/>
                    <a:gd name="T15" fmla="*/ 105 h 110"/>
                    <a:gd name="T16" fmla="*/ 77 w 79"/>
                    <a:gd name="T17" fmla="*/ 110 h 110"/>
                    <a:gd name="T18" fmla="*/ 79 w 79"/>
                    <a:gd name="T19" fmla="*/ 103 h 110"/>
                    <a:gd name="T20" fmla="*/ 78 w 79"/>
                    <a:gd name="T21" fmla="*/ 102 h 110"/>
                    <a:gd name="T22" fmla="*/ 77 w 79"/>
                    <a:gd name="T23" fmla="*/ 101 h 110"/>
                    <a:gd name="T24" fmla="*/ 70 w 79"/>
                    <a:gd name="T25" fmla="*/ 95 h 110"/>
                    <a:gd name="T26" fmla="*/ 67 w 79"/>
                    <a:gd name="T27" fmla="*/ 90 h 110"/>
                    <a:gd name="T28" fmla="*/ 66 w 79"/>
                    <a:gd name="T29" fmla="*/ 84 h 110"/>
                    <a:gd name="T30" fmla="*/ 62 w 79"/>
                    <a:gd name="T31" fmla="*/ 68 h 110"/>
                    <a:gd name="T32" fmla="*/ 63 w 79"/>
                    <a:gd name="T33" fmla="*/ 59 h 110"/>
                    <a:gd name="T34" fmla="*/ 67 w 79"/>
                    <a:gd name="T35" fmla="*/ 51 h 110"/>
                    <a:gd name="T36" fmla="*/ 69 w 79"/>
                    <a:gd name="T37" fmla="*/ 49 h 110"/>
                    <a:gd name="T38" fmla="*/ 70 w 79"/>
                    <a:gd name="T39" fmla="*/ 47 h 110"/>
                    <a:gd name="T40" fmla="*/ 72 w 79"/>
                    <a:gd name="T41" fmla="*/ 46 h 110"/>
                    <a:gd name="T42" fmla="*/ 71 w 79"/>
                    <a:gd name="T43" fmla="*/ 45 h 110"/>
                    <a:gd name="T44" fmla="*/ 70 w 79"/>
                    <a:gd name="T45" fmla="*/ 42 h 110"/>
                    <a:gd name="T46" fmla="*/ 64 w 79"/>
                    <a:gd name="T47" fmla="*/ 33 h 110"/>
                    <a:gd name="T48" fmla="*/ 58 w 79"/>
                    <a:gd name="T49" fmla="*/ 27 h 110"/>
                    <a:gd name="T50" fmla="*/ 57 w 79"/>
                    <a:gd name="T51" fmla="*/ 21 h 110"/>
                    <a:gd name="T52" fmla="*/ 64 w 79"/>
                    <a:gd name="T53" fmla="*/ 17 h 110"/>
                    <a:gd name="T54" fmla="*/ 70 w 79"/>
                    <a:gd name="T55" fmla="*/ 17 h 110"/>
                    <a:gd name="T56" fmla="*/ 66 w 79"/>
                    <a:gd name="T57" fmla="*/ 2 h 110"/>
                    <a:gd name="T58" fmla="*/ 66 w 79"/>
                    <a:gd name="T59" fmla="*/ 0 h 110"/>
                    <a:gd name="T60" fmla="*/ 66 w 79"/>
                    <a:gd name="T61" fmla="*/ 1 h 110"/>
                    <a:gd name="T62" fmla="*/ 59 w 79"/>
                    <a:gd name="T63" fmla="*/ 6 h 110"/>
                    <a:gd name="T64" fmla="*/ 49 w 79"/>
                    <a:gd name="T65" fmla="*/ 26 h 110"/>
                    <a:gd name="T66" fmla="*/ 49 w 79"/>
                    <a:gd name="T67" fmla="*/ 30 h 110"/>
                    <a:gd name="T68" fmla="*/ 43 w 79"/>
                    <a:gd name="T69" fmla="*/ 37 h 110"/>
                    <a:gd name="T70" fmla="*/ 34 w 79"/>
                    <a:gd name="T71" fmla="*/ 57 h 110"/>
                    <a:gd name="T72" fmla="*/ 26 w 79"/>
                    <a:gd name="T73" fmla="*/ 59 h 110"/>
                    <a:gd name="T74" fmla="*/ 15 w 79"/>
                    <a:gd name="T75" fmla="*/ 56 h 110"/>
                    <a:gd name="T76" fmla="*/ 3 w 79"/>
                    <a:gd name="T77" fmla="*/ 68 h 110"/>
                    <a:gd name="T78" fmla="*/ 2 w 79"/>
                    <a:gd name="T79" fmla="*/ 69 h 110"/>
                    <a:gd name="T80" fmla="*/ 2 w 79"/>
                    <a:gd name="T81" fmla="*/ 70 h 110"/>
                    <a:gd name="T82" fmla="*/ 2 w 79"/>
                    <a:gd name="T83" fmla="*/ 71 h 110"/>
                    <a:gd name="T84" fmla="*/ 2 w 79"/>
                    <a:gd name="T85" fmla="*/ 72 h 110"/>
                    <a:gd name="T86" fmla="*/ 1 w 79"/>
                    <a:gd name="T87" fmla="*/ 74 h 110"/>
                    <a:gd name="T88" fmla="*/ 1 w 79"/>
                    <a:gd name="T89" fmla="*/ 76 h 110"/>
                    <a:gd name="T90" fmla="*/ 0 w 79"/>
                    <a:gd name="T91" fmla="*/ 78 h 110"/>
                    <a:gd name="T92" fmla="*/ 3 w 79"/>
                    <a:gd name="T93" fmla="*/ 82 h 110"/>
                    <a:gd name="T94" fmla="*/ 6 w 79"/>
                    <a:gd name="T95" fmla="*/ 85 h 110"/>
                    <a:gd name="T96" fmla="*/ 12 w 79"/>
                    <a:gd name="T97" fmla="*/ 85 h 110"/>
                    <a:gd name="T98" fmla="*/ 15 w 79"/>
                    <a:gd name="T99" fmla="*/ 100 h 110"/>
                    <a:gd name="T100" fmla="*/ 27 w 79"/>
                    <a:gd name="T101"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110">
                      <a:moveTo>
                        <a:pt x="32" y="104"/>
                      </a:moveTo>
                      <a:cubicBezTo>
                        <a:pt x="32" y="104"/>
                        <a:pt x="32" y="104"/>
                        <a:pt x="32" y="104"/>
                      </a:cubicBezTo>
                      <a:cubicBezTo>
                        <a:pt x="32" y="104"/>
                        <a:pt x="32" y="104"/>
                        <a:pt x="32" y="104"/>
                      </a:cubicBezTo>
                      <a:cubicBezTo>
                        <a:pt x="33" y="104"/>
                        <a:pt x="33" y="104"/>
                        <a:pt x="33" y="104"/>
                      </a:cubicBezTo>
                      <a:cubicBezTo>
                        <a:pt x="33" y="104"/>
                        <a:pt x="33" y="104"/>
                        <a:pt x="33" y="104"/>
                      </a:cubicBezTo>
                      <a:cubicBezTo>
                        <a:pt x="35" y="104"/>
                        <a:pt x="42" y="105"/>
                        <a:pt x="49" y="105"/>
                      </a:cubicBezTo>
                      <a:cubicBezTo>
                        <a:pt x="49" y="105"/>
                        <a:pt x="50" y="105"/>
                        <a:pt x="50" y="105"/>
                      </a:cubicBezTo>
                      <a:cubicBezTo>
                        <a:pt x="50" y="105"/>
                        <a:pt x="50" y="105"/>
                        <a:pt x="50" y="105"/>
                      </a:cubicBezTo>
                      <a:cubicBezTo>
                        <a:pt x="51" y="105"/>
                        <a:pt x="52" y="105"/>
                        <a:pt x="52" y="105"/>
                      </a:cubicBezTo>
                      <a:cubicBezTo>
                        <a:pt x="52" y="105"/>
                        <a:pt x="53" y="105"/>
                        <a:pt x="53" y="105"/>
                      </a:cubicBezTo>
                      <a:cubicBezTo>
                        <a:pt x="53" y="105"/>
                        <a:pt x="54" y="105"/>
                        <a:pt x="54" y="105"/>
                      </a:cubicBezTo>
                      <a:cubicBezTo>
                        <a:pt x="55" y="105"/>
                        <a:pt x="55" y="105"/>
                        <a:pt x="55" y="105"/>
                      </a:cubicBezTo>
                      <a:cubicBezTo>
                        <a:pt x="56" y="105"/>
                        <a:pt x="56" y="105"/>
                        <a:pt x="56" y="105"/>
                      </a:cubicBezTo>
                      <a:cubicBezTo>
                        <a:pt x="57" y="105"/>
                        <a:pt x="57" y="105"/>
                        <a:pt x="58" y="105"/>
                      </a:cubicBezTo>
                      <a:cubicBezTo>
                        <a:pt x="61" y="105"/>
                        <a:pt x="62" y="105"/>
                        <a:pt x="62" y="105"/>
                      </a:cubicBezTo>
                      <a:cubicBezTo>
                        <a:pt x="62" y="105"/>
                        <a:pt x="63" y="105"/>
                        <a:pt x="63" y="105"/>
                      </a:cubicBezTo>
                      <a:cubicBezTo>
                        <a:pt x="66" y="105"/>
                        <a:pt x="73" y="108"/>
                        <a:pt x="77" y="110"/>
                      </a:cubicBezTo>
                      <a:cubicBezTo>
                        <a:pt x="77" y="110"/>
                        <a:pt x="77" y="110"/>
                        <a:pt x="77" y="110"/>
                      </a:cubicBezTo>
                      <a:cubicBezTo>
                        <a:pt x="77" y="108"/>
                        <a:pt x="78" y="106"/>
                        <a:pt x="78" y="104"/>
                      </a:cubicBezTo>
                      <a:cubicBezTo>
                        <a:pt x="78" y="104"/>
                        <a:pt x="78" y="103"/>
                        <a:pt x="79" y="103"/>
                      </a:cubicBezTo>
                      <a:cubicBezTo>
                        <a:pt x="78" y="103"/>
                        <a:pt x="78" y="103"/>
                        <a:pt x="78" y="103"/>
                      </a:cubicBezTo>
                      <a:cubicBezTo>
                        <a:pt x="78" y="103"/>
                        <a:pt x="78" y="103"/>
                        <a:pt x="78" y="102"/>
                      </a:cubicBezTo>
                      <a:cubicBezTo>
                        <a:pt x="78" y="102"/>
                        <a:pt x="78" y="102"/>
                        <a:pt x="78" y="102"/>
                      </a:cubicBezTo>
                      <a:cubicBezTo>
                        <a:pt x="77" y="102"/>
                        <a:pt x="77" y="102"/>
                        <a:pt x="77" y="101"/>
                      </a:cubicBezTo>
                      <a:cubicBezTo>
                        <a:pt x="77" y="101"/>
                        <a:pt x="75" y="99"/>
                        <a:pt x="74" y="98"/>
                      </a:cubicBezTo>
                      <a:cubicBezTo>
                        <a:pt x="73" y="97"/>
                        <a:pt x="71" y="96"/>
                        <a:pt x="70" y="95"/>
                      </a:cubicBezTo>
                      <a:cubicBezTo>
                        <a:pt x="68" y="92"/>
                        <a:pt x="68" y="91"/>
                        <a:pt x="68" y="91"/>
                      </a:cubicBezTo>
                      <a:cubicBezTo>
                        <a:pt x="67" y="90"/>
                        <a:pt x="67" y="90"/>
                        <a:pt x="67" y="90"/>
                      </a:cubicBezTo>
                      <a:cubicBezTo>
                        <a:pt x="67" y="89"/>
                        <a:pt x="67" y="89"/>
                        <a:pt x="67" y="89"/>
                      </a:cubicBezTo>
                      <a:cubicBezTo>
                        <a:pt x="67" y="89"/>
                        <a:pt x="68" y="86"/>
                        <a:pt x="66" y="84"/>
                      </a:cubicBezTo>
                      <a:cubicBezTo>
                        <a:pt x="64" y="81"/>
                        <a:pt x="62" y="78"/>
                        <a:pt x="62" y="74"/>
                      </a:cubicBezTo>
                      <a:cubicBezTo>
                        <a:pt x="62" y="72"/>
                        <a:pt x="62" y="70"/>
                        <a:pt x="62" y="68"/>
                      </a:cubicBezTo>
                      <a:cubicBezTo>
                        <a:pt x="61" y="67"/>
                        <a:pt x="61" y="66"/>
                        <a:pt x="61" y="65"/>
                      </a:cubicBezTo>
                      <a:cubicBezTo>
                        <a:pt x="61" y="63"/>
                        <a:pt x="62" y="61"/>
                        <a:pt x="63" y="59"/>
                      </a:cubicBezTo>
                      <a:cubicBezTo>
                        <a:pt x="65" y="57"/>
                        <a:pt x="66" y="55"/>
                        <a:pt x="66" y="53"/>
                      </a:cubicBezTo>
                      <a:cubicBezTo>
                        <a:pt x="67" y="52"/>
                        <a:pt x="67" y="51"/>
                        <a:pt x="67" y="51"/>
                      </a:cubicBezTo>
                      <a:cubicBezTo>
                        <a:pt x="68" y="50"/>
                        <a:pt x="68" y="50"/>
                        <a:pt x="68" y="50"/>
                      </a:cubicBezTo>
                      <a:cubicBezTo>
                        <a:pt x="68" y="50"/>
                        <a:pt x="68" y="49"/>
                        <a:pt x="69" y="49"/>
                      </a:cubicBezTo>
                      <a:cubicBezTo>
                        <a:pt x="69" y="49"/>
                        <a:pt x="69" y="48"/>
                        <a:pt x="69" y="48"/>
                      </a:cubicBezTo>
                      <a:cubicBezTo>
                        <a:pt x="70" y="48"/>
                        <a:pt x="70" y="47"/>
                        <a:pt x="70" y="47"/>
                      </a:cubicBezTo>
                      <a:cubicBezTo>
                        <a:pt x="71" y="47"/>
                        <a:pt x="71" y="47"/>
                        <a:pt x="71" y="46"/>
                      </a:cubicBezTo>
                      <a:cubicBezTo>
                        <a:pt x="71" y="46"/>
                        <a:pt x="71" y="46"/>
                        <a:pt x="72" y="46"/>
                      </a:cubicBezTo>
                      <a:cubicBezTo>
                        <a:pt x="72" y="46"/>
                        <a:pt x="72" y="46"/>
                        <a:pt x="71" y="46"/>
                      </a:cubicBezTo>
                      <a:cubicBezTo>
                        <a:pt x="71" y="46"/>
                        <a:pt x="71" y="45"/>
                        <a:pt x="71" y="45"/>
                      </a:cubicBezTo>
                      <a:cubicBezTo>
                        <a:pt x="71" y="44"/>
                        <a:pt x="71" y="44"/>
                        <a:pt x="70" y="43"/>
                      </a:cubicBezTo>
                      <a:cubicBezTo>
                        <a:pt x="70" y="43"/>
                        <a:pt x="70" y="43"/>
                        <a:pt x="70" y="42"/>
                      </a:cubicBezTo>
                      <a:cubicBezTo>
                        <a:pt x="70" y="41"/>
                        <a:pt x="69" y="40"/>
                        <a:pt x="69" y="39"/>
                      </a:cubicBezTo>
                      <a:cubicBezTo>
                        <a:pt x="68" y="36"/>
                        <a:pt x="66" y="35"/>
                        <a:pt x="64" y="33"/>
                      </a:cubicBezTo>
                      <a:cubicBezTo>
                        <a:pt x="63" y="32"/>
                        <a:pt x="61" y="31"/>
                        <a:pt x="60" y="30"/>
                      </a:cubicBezTo>
                      <a:cubicBezTo>
                        <a:pt x="59" y="29"/>
                        <a:pt x="58" y="28"/>
                        <a:pt x="58" y="27"/>
                      </a:cubicBezTo>
                      <a:cubicBezTo>
                        <a:pt x="57" y="26"/>
                        <a:pt x="56" y="24"/>
                        <a:pt x="56" y="23"/>
                      </a:cubicBezTo>
                      <a:cubicBezTo>
                        <a:pt x="56" y="22"/>
                        <a:pt x="57" y="22"/>
                        <a:pt x="57" y="21"/>
                      </a:cubicBezTo>
                      <a:cubicBezTo>
                        <a:pt x="57" y="21"/>
                        <a:pt x="57" y="21"/>
                        <a:pt x="57" y="21"/>
                      </a:cubicBezTo>
                      <a:cubicBezTo>
                        <a:pt x="57" y="17"/>
                        <a:pt x="62" y="17"/>
                        <a:pt x="64" y="17"/>
                      </a:cubicBezTo>
                      <a:cubicBezTo>
                        <a:pt x="66" y="17"/>
                        <a:pt x="67" y="17"/>
                        <a:pt x="69" y="17"/>
                      </a:cubicBezTo>
                      <a:cubicBezTo>
                        <a:pt x="69" y="17"/>
                        <a:pt x="70" y="17"/>
                        <a:pt x="70" y="17"/>
                      </a:cubicBezTo>
                      <a:cubicBezTo>
                        <a:pt x="68" y="14"/>
                        <a:pt x="66" y="8"/>
                        <a:pt x="66" y="3"/>
                      </a:cubicBezTo>
                      <a:cubicBezTo>
                        <a:pt x="66" y="3"/>
                        <a:pt x="66" y="2"/>
                        <a:pt x="66" y="2"/>
                      </a:cubicBezTo>
                      <a:cubicBezTo>
                        <a:pt x="66" y="1"/>
                        <a:pt x="66" y="1"/>
                        <a:pt x="66" y="1"/>
                      </a:cubicBezTo>
                      <a:cubicBezTo>
                        <a:pt x="66" y="1"/>
                        <a:pt x="66" y="0"/>
                        <a:pt x="66" y="0"/>
                      </a:cubicBezTo>
                      <a:cubicBezTo>
                        <a:pt x="66" y="0"/>
                        <a:pt x="66" y="0"/>
                        <a:pt x="66" y="0"/>
                      </a:cubicBezTo>
                      <a:cubicBezTo>
                        <a:pt x="66" y="0"/>
                        <a:pt x="66" y="0"/>
                        <a:pt x="66" y="1"/>
                      </a:cubicBezTo>
                      <a:cubicBezTo>
                        <a:pt x="66" y="4"/>
                        <a:pt x="62" y="5"/>
                        <a:pt x="60" y="5"/>
                      </a:cubicBezTo>
                      <a:cubicBezTo>
                        <a:pt x="60" y="5"/>
                        <a:pt x="59" y="6"/>
                        <a:pt x="59" y="6"/>
                      </a:cubicBezTo>
                      <a:cubicBezTo>
                        <a:pt x="58" y="7"/>
                        <a:pt x="53" y="15"/>
                        <a:pt x="53" y="16"/>
                      </a:cubicBezTo>
                      <a:cubicBezTo>
                        <a:pt x="53" y="18"/>
                        <a:pt x="52" y="25"/>
                        <a:pt x="49" y="26"/>
                      </a:cubicBezTo>
                      <a:cubicBezTo>
                        <a:pt x="49" y="26"/>
                        <a:pt x="49" y="28"/>
                        <a:pt x="49" y="29"/>
                      </a:cubicBezTo>
                      <a:cubicBezTo>
                        <a:pt x="49" y="30"/>
                        <a:pt x="49" y="30"/>
                        <a:pt x="49" y="30"/>
                      </a:cubicBezTo>
                      <a:cubicBezTo>
                        <a:pt x="49" y="32"/>
                        <a:pt x="47" y="33"/>
                        <a:pt x="46" y="34"/>
                      </a:cubicBezTo>
                      <a:cubicBezTo>
                        <a:pt x="45" y="35"/>
                        <a:pt x="43" y="36"/>
                        <a:pt x="43" y="37"/>
                      </a:cubicBezTo>
                      <a:cubicBezTo>
                        <a:pt x="43" y="39"/>
                        <a:pt x="41" y="44"/>
                        <a:pt x="36" y="53"/>
                      </a:cubicBezTo>
                      <a:cubicBezTo>
                        <a:pt x="34" y="57"/>
                        <a:pt x="34" y="57"/>
                        <a:pt x="34" y="57"/>
                      </a:cubicBezTo>
                      <a:cubicBezTo>
                        <a:pt x="32" y="60"/>
                        <a:pt x="31" y="62"/>
                        <a:pt x="29" y="62"/>
                      </a:cubicBezTo>
                      <a:cubicBezTo>
                        <a:pt x="28" y="62"/>
                        <a:pt x="27" y="62"/>
                        <a:pt x="26" y="59"/>
                      </a:cubicBezTo>
                      <a:cubicBezTo>
                        <a:pt x="26" y="57"/>
                        <a:pt x="23" y="55"/>
                        <a:pt x="22" y="55"/>
                      </a:cubicBezTo>
                      <a:cubicBezTo>
                        <a:pt x="19" y="57"/>
                        <a:pt x="17" y="56"/>
                        <a:pt x="15" y="56"/>
                      </a:cubicBezTo>
                      <a:cubicBezTo>
                        <a:pt x="15" y="56"/>
                        <a:pt x="15" y="56"/>
                        <a:pt x="15" y="56"/>
                      </a:cubicBezTo>
                      <a:cubicBezTo>
                        <a:pt x="13" y="57"/>
                        <a:pt x="8" y="62"/>
                        <a:pt x="3" y="68"/>
                      </a:cubicBezTo>
                      <a:cubicBezTo>
                        <a:pt x="3" y="68"/>
                        <a:pt x="3" y="68"/>
                        <a:pt x="3" y="68"/>
                      </a:cubicBezTo>
                      <a:cubicBezTo>
                        <a:pt x="3" y="68"/>
                        <a:pt x="3" y="69"/>
                        <a:pt x="2" y="69"/>
                      </a:cubicBezTo>
                      <a:cubicBezTo>
                        <a:pt x="2" y="69"/>
                        <a:pt x="2" y="69"/>
                        <a:pt x="2" y="69"/>
                      </a:cubicBezTo>
                      <a:cubicBezTo>
                        <a:pt x="2" y="69"/>
                        <a:pt x="2" y="70"/>
                        <a:pt x="2" y="70"/>
                      </a:cubicBezTo>
                      <a:cubicBezTo>
                        <a:pt x="2" y="70"/>
                        <a:pt x="2" y="70"/>
                        <a:pt x="2" y="70"/>
                      </a:cubicBezTo>
                      <a:cubicBezTo>
                        <a:pt x="2" y="71"/>
                        <a:pt x="2" y="71"/>
                        <a:pt x="2" y="71"/>
                      </a:cubicBezTo>
                      <a:cubicBezTo>
                        <a:pt x="2" y="71"/>
                        <a:pt x="2" y="72"/>
                        <a:pt x="2" y="72"/>
                      </a:cubicBezTo>
                      <a:cubicBezTo>
                        <a:pt x="2" y="72"/>
                        <a:pt x="2" y="72"/>
                        <a:pt x="2" y="72"/>
                      </a:cubicBezTo>
                      <a:cubicBezTo>
                        <a:pt x="2" y="73"/>
                        <a:pt x="1" y="73"/>
                        <a:pt x="1" y="73"/>
                      </a:cubicBezTo>
                      <a:cubicBezTo>
                        <a:pt x="1" y="74"/>
                        <a:pt x="1" y="74"/>
                        <a:pt x="1" y="74"/>
                      </a:cubicBezTo>
                      <a:cubicBezTo>
                        <a:pt x="1" y="74"/>
                        <a:pt x="1" y="75"/>
                        <a:pt x="1" y="75"/>
                      </a:cubicBezTo>
                      <a:cubicBezTo>
                        <a:pt x="1" y="75"/>
                        <a:pt x="1" y="76"/>
                        <a:pt x="1" y="76"/>
                      </a:cubicBezTo>
                      <a:cubicBezTo>
                        <a:pt x="1" y="76"/>
                        <a:pt x="0" y="77"/>
                        <a:pt x="0" y="77"/>
                      </a:cubicBezTo>
                      <a:cubicBezTo>
                        <a:pt x="0" y="77"/>
                        <a:pt x="0" y="77"/>
                        <a:pt x="0" y="78"/>
                      </a:cubicBezTo>
                      <a:cubicBezTo>
                        <a:pt x="0" y="78"/>
                        <a:pt x="0" y="78"/>
                        <a:pt x="0" y="78"/>
                      </a:cubicBezTo>
                      <a:cubicBezTo>
                        <a:pt x="1" y="79"/>
                        <a:pt x="2" y="80"/>
                        <a:pt x="3" y="82"/>
                      </a:cubicBezTo>
                      <a:cubicBezTo>
                        <a:pt x="3" y="82"/>
                        <a:pt x="3" y="83"/>
                        <a:pt x="4" y="84"/>
                      </a:cubicBezTo>
                      <a:cubicBezTo>
                        <a:pt x="4" y="84"/>
                        <a:pt x="5" y="85"/>
                        <a:pt x="6" y="85"/>
                      </a:cubicBezTo>
                      <a:cubicBezTo>
                        <a:pt x="7" y="85"/>
                        <a:pt x="7" y="85"/>
                        <a:pt x="8" y="85"/>
                      </a:cubicBezTo>
                      <a:cubicBezTo>
                        <a:pt x="10" y="84"/>
                        <a:pt x="11" y="84"/>
                        <a:pt x="12" y="85"/>
                      </a:cubicBezTo>
                      <a:cubicBezTo>
                        <a:pt x="15" y="87"/>
                        <a:pt x="17" y="96"/>
                        <a:pt x="16" y="98"/>
                      </a:cubicBezTo>
                      <a:cubicBezTo>
                        <a:pt x="16" y="99"/>
                        <a:pt x="16" y="100"/>
                        <a:pt x="15" y="100"/>
                      </a:cubicBezTo>
                      <a:cubicBezTo>
                        <a:pt x="15" y="102"/>
                        <a:pt x="14" y="104"/>
                        <a:pt x="14" y="106"/>
                      </a:cubicBezTo>
                      <a:cubicBezTo>
                        <a:pt x="27" y="106"/>
                        <a:pt x="27" y="106"/>
                        <a:pt x="27" y="106"/>
                      </a:cubicBezTo>
                      <a:cubicBezTo>
                        <a:pt x="32" y="104"/>
                        <a:pt x="32" y="104"/>
                        <a:pt x="32"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1" name="Freeform 1365"/>
                <p:cNvSpPr>
                  <a:spLocks/>
                </p:cNvSpPr>
                <p:nvPr/>
              </p:nvSpPr>
              <p:spPr bwMode="auto">
                <a:xfrm>
                  <a:off x="1829" y="2893"/>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2" name="Freeform 1366"/>
                <p:cNvSpPr>
                  <a:spLocks/>
                </p:cNvSpPr>
                <p:nvPr/>
              </p:nvSpPr>
              <p:spPr bwMode="auto">
                <a:xfrm>
                  <a:off x="1838" y="294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3" name="Freeform 1367"/>
                <p:cNvSpPr>
                  <a:spLocks/>
                </p:cNvSpPr>
                <p:nvPr/>
              </p:nvSpPr>
              <p:spPr bwMode="auto">
                <a:xfrm>
                  <a:off x="1830" y="2891"/>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4" name="Freeform 1368"/>
                <p:cNvSpPr>
                  <a:spLocks/>
                </p:cNvSpPr>
                <p:nvPr/>
              </p:nvSpPr>
              <p:spPr bwMode="auto">
                <a:xfrm>
                  <a:off x="1837" y="294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5" name="Freeform 1369"/>
                <p:cNvSpPr>
                  <a:spLocks/>
                </p:cNvSpPr>
                <p:nvPr/>
              </p:nvSpPr>
              <p:spPr bwMode="auto">
                <a:xfrm>
                  <a:off x="1827" y="289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6" name="Freeform 1370"/>
                <p:cNvSpPr>
                  <a:spLocks/>
                </p:cNvSpPr>
                <p:nvPr/>
              </p:nvSpPr>
              <p:spPr bwMode="auto">
                <a:xfrm>
                  <a:off x="1822" y="283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7" name="Freeform 1371"/>
                <p:cNvSpPr>
                  <a:spLocks/>
                </p:cNvSpPr>
                <p:nvPr/>
              </p:nvSpPr>
              <p:spPr bwMode="auto">
                <a:xfrm>
                  <a:off x="1826" y="284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8" name="Freeform 1372"/>
                <p:cNvSpPr>
                  <a:spLocks/>
                </p:cNvSpPr>
                <p:nvPr/>
              </p:nvSpPr>
              <p:spPr bwMode="auto">
                <a:xfrm>
                  <a:off x="1822" y="283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9" name="Freeform 1373"/>
                <p:cNvSpPr>
                  <a:spLocks/>
                </p:cNvSpPr>
                <p:nvPr/>
              </p:nvSpPr>
              <p:spPr bwMode="auto">
                <a:xfrm>
                  <a:off x="1822" y="2832"/>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cubicBezTo>
                        <a:pt x="0" y="1"/>
                        <a:pt x="0" y="1"/>
                        <a:pt x="0" y="2"/>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0" name="Freeform 1374"/>
                <p:cNvSpPr>
                  <a:spLocks/>
                </p:cNvSpPr>
                <p:nvPr/>
              </p:nvSpPr>
              <p:spPr bwMode="auto">
                <a:xfrm>
                  <a:off x="1765" y="29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1" name="Freeform 1375"/>
                <p:cNvSpPr>
                  <a:spLocks/>
                </p:cNvSpPr>
                <p:nvPr/>
              </p:nvSpPr>
              <p:spPr bwMode="auto">
                <a:xfrm>
                  <a:off x="1764" y="291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2" name="Freeform 1376"/>
                <p:cNvSpPr>
                  <a:spLocks/>
                </p:cNvSpPr>
                <p:nvPr/>
              </p:nvSpPr>
              <p:spPr bwMode="auto">
                <a:xfrm>
                  <a:off x="1763" y="292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3" name="Freeform 1377"/>
                <p:cNvSpPr>
                  <a:spLocks/>
                </p:cNvSpPr>
                <p:nvPr/>
              </p:nvSpPr>
              <p:spPr bwMode="auto">
                <a:xfrm>
                  <a:off x="1791" y="2897"/>
                  <a:ext cx="7" cy="9"/>
                </a:xfrm>
                <a:custGeom>
                  <a:avLst/>
                  <a:gdLst>
                    <a:gd name="T0" fmla="*/ 5 w 7"/>
                    <a:gd name="T1" fmla="*/ 4 h 9"/>
                    <a:gd name="T2" fmla="*/ 7 w 7"/>
                    <a:gd name="T3" fmla="*/ 0 h 9"/>
                    <a:gd name="T4" fmla="*/ 5 w 7"/>
                    <a:gd name="T5" fmla="*/ 4 h 9"/>
                    <a:gd name="T6" fmla="*/ 0 w 7"/>
                    <a:gd name="T7" fmla="*/ 9 h 9"/>
                    <a:gd name="T8" fmla="*/ 5 w 7"/>
                    <a:gd name="T9" fmla="*/ 4 h 9"/>
                  </a:gdLst>
                  <a:ahLst/>
                  <a:cxnLst>
                    <a:cxn ang="0">
                      <a:pos x="T0" y="T1"/>
                    </a:cxn>
                    <a:cxn ang="0">
                      <a:pos x="T2" y="T3"/>
                    </a:cxn>
                    <a:cxn ang="0">
                      <a:pos x="T4" y="T5"/>
                    </a:cxn>
                    <a:cxn ang="0">
                      <a:pos x="T6" y="T7"/>
                    </a:cxn>
                    <a:cxn ang="0">
                      <a:pos x="T8" y="T9"/>
                    </a:cxn>
                  </a:cxnLst>
                  <a:rect l="0" t="0" r="r" b="b"/>
                  <a:pathLst>
                    <a:path w="7" h="9">
                      <a:moveTo>
                        <a:pt x="5" y="4"/>
                      </a:moveTo>
                      <a:cubicBezTo>
                        <a:pt x="7" y="0"/>
                        <a:pt x="7" y="0"/>
                        <a:pt x="7" y="0"/>
                      </a:cubicBezTo>
                      <a:cubicBezTo>
                        <a:pt x="5" y="4"/>
                        <a:pt x="5" y="4"/>
                        <a:pt x="5" y="4"/>
                      </a:cubicBezTo>
                      <a:cubicBezTo>
                        <a:pt x="3" y="7"/>
                        <a:pt x="2" y="9"/>
                        <a:pt x="0" y="9"/>
                      </a:cubicBezTo>
                      <a:cubicBezTo>
                        <a:pt x="2" y="9"/>
                        <a:pt x="3" y="7"/>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4" name="Freeform 1378"/>
                <p:cNvSpPr>
                  <a:spLocks/>
                </p:cNvSpPr>
                <p:nvPr/>
              </p:nvSpPr>
              <p:spPr bwMode="auto">
                <a:xfrm>
                  <a:off x="1764" y="29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5" name="Freeform 1379"/>
                <p:cNvSpPr>
                  <a:spLocks/>
                </p:cNvSpPr>
                <p:nvPr/>
              </p:nvSpPr>
              <p:spPr bwMode="auto">
                <a:xfrm>
                  <a:off x="1765" y="291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6" name="Freeform 1380"/>
                <p:cNvSpPr>
                  <a:spLocks/>
                </p:cNvSpPr>
                <p:nvPr/>
              </p:nvSpPr>
              <p:spPr bwMode="auto">
                <a:xfrm>
                  <a:off x="1765" y="29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7" name="Freeform 1381"/>
                <p:cNvSpPr>
                  <a:spLocks/>
                </p:cNvSpPr>
                <p:nvPr/>
              </p:nvSpPr>
              <p:spPr bwMode="auto">
                <a:xfrm>
                  <a:off x="1765" y="291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8" name="Freeform 1382"/>
                <p:cNvSpPr>
                  <a:spLocks/>
                </p:cNvSpPr>
                <p:nvPr/>
              </p:nvSpPr>
              <p:spPr bwMode="auto">
                <a:xfrm>
                  <a:off x="1578" y="2859"/>
                  <a:ext cx="61" cy="64"/>
                </a:xfrm>
                <a:custGeom>
                  <a:avLst/>
                  <a:gdLst>
                    <a:gd name="T0" fmla="*/ 59 w 64"/>
                    <a:gd name="T1" fmla="*/ 9 h 67"/>
                    <a:gd name="T2" fmla="*/ 56 w 64"/>
                    <a:gd name="T3" fmla="*/ 8 h 67"/>
                    <a:gd name="T4" fmla="*/ 45 w 64"/>
                    <a:gd name="T5" fmla="*/ 12 h 67"/>
                    <a:gd name="T6" fmla="*/ 35 w 64"/>
                    <a:gd name="T7" fmla="*/ 5 h 67"/>
                    <a:gd name="T8" fmla="*/ 34 w 64"/>
                    <a:gd name="T9" fmla="*/ 4 h 67"/>
                    <a:gd name="T10" fmla="*/ 33 w 64"/>
                    <a:gd name="T11" fmla="*/ 3 h 67"/>
                    <a:gd name="T12" fmla="*/ 32 w 64"/>
                    <a:gd name="T13" fmla="*/ 3 h 67"/>
                    <a:gd name="T14" fmla="*/ 31 w 64"/>
                    <a:gd name="T15" fmla="*/ 3 h 67"/>
                    <a:gd name="T16" fmla="*/ 30 w 64"/>
                    <a:gd name="T17" fmla="*/ 3 h 67"/>
                    <a:gd name="T18" fmla="*/ 23 w 64"/>
                    <a:gd name="T19" fmla="*/ 4 h 67"/>
                    <a:gd name="T20" fmla="*/ 21 w 64"/>
                    <a:gd name="T21" fmla="*/ 1 h 67"/>
                    <a:gd name="T22" fmla="*/ 11 w 64"/>
                    <a:gd name="T23" fmla="*/ 5 h 67"/>
                    <a:gd name="T24" fmla="*/ 5 w 64"/>
                    <a:gd name="T25" fmla="*/ 6 h 67"/>
                    <a:gd name="T26" fmla="*/ 5 w 64"/>
                    <a:gd name="T27" fmla="*/ 6 h 67"/>
                    <a:gd name="T28" fmla="*/ 4 w 64"/>
                    <a:gd name="T29" fmla="*/ 6 h 67"/>
                    <a:gd name="T30" fmla="*/ 4 w 64"/>
                    <a:gd name="T31" fmla="*/ 7 h 67"/>
                    <a:gd name="T32" fmla="*/ 4 w 64"/>
                    <a:gd name="T33" fmla="*/ 9 h 67"/>
                    <a:gd name="T34" fmla="*/ 4 w 64"/>
                    <a:gd name="T35" fmla="*/ 10 h 67"/>
                    <a:gd name="T36" fmla="*/ 7 w 64"/>
                    <a:gd name="T37" fmla="*/ 18 h 67"/>
                    <a:gd name="T38" fmla="*/ 8 w 64"/>
                    <a:gd name="T39" fmla="*/ 26 h 67"/>
                    <a:gd name="T40" fmla="*/ 3 w 64"/>
                    <a:gd name="T41" fmla="*/ 26 h 67"/>
                    <a:gd name="T42" fmla="*/ 4 w 64"/>
                    <a:gd name="T43" fmla="*/ 33 h 67"/>
                    <a:gd name="T44" fmla="*/ 2 w 64"/>
                    <a:gd name="T45" fmla="*/ 36 h 67"/>
                    <a:gd name="T46" fmla="*/ 1 w 64"/>
                    <a:gd name="T47" fmla="*/ 38 h 67"/>
                    <a:gd name="T48" fmla="*/ 2 w 64"/>
                    <a:gd name="T49" fmla="*/ 42 h 67"/>
                    <a:gd name="T50" fmla="*/ 3 w 64"/>
                    <a:gd name="T51" fmla="*/ 48 h 67"/>
                    <a:gd name="T52" fmla="*/ 13 w 64"/>
                    <a:gd name="T53" fmla="*/ 58 h 67"/>
                    <a:gd name="T54" fmla="*/ 11 w 64"/>
                    <a:gd name="T55" fmla="*/ 64 h 67"/>
                    <a:gd name="T56" fmla="*/ 10 w 64"/>
                    <a:gd name="T57" fmla="*/ 66 h 67"/>
                    <a:gd name="T58" fmla="*/ 22 w 64"/>
                    <a:gd name="T59" fmla="*/ 64 h 67"/>
                    <a:gd name="T60" fmla="*/ 61 w 64"/>
                    <a:gd name="T61" fmla="*/ 60 h 67"/>
                    <a:gd name="T62" fmla="*/ 61 w 64"/>
                    <a:gd name="T63" fmla="*/ 59 h 67"/>
                    <a:gd name="T64" fmla="*/ 61 w 64"/>
                    <a:gd name="T65" fmla="*/ 58 h 67"/>
                    <a:gd name="T66" fmla="*/ 56 w 64"/>
                    <a:gd name="T67" fmla="*/ 44 h 67"/>
                    <a:gd name="T68" fmla="*/ 60 w 64"/>
                    <a:gd name="T69" fmla="*/ 34 h 67"/>
                    <a:gd name="T70" fmla="*/ 64 w 64"/>
                    <a:gd name="T71" fmla="*/ 26 h 67"/>
                    <a:gd name="T72" fmla="*/ 64 w 64"/>
                    <a:gd name="T73" fmla="*/ 25 h 67"/>
                    <a:gd name="T74" fmla="*/ 64 w 64"/>
                    <a:gd name="T75" fmla="*/ 23 h 67"/>
                    <a:gd name="T76" fmla="*/ 64 w 64"/>
                    <a:gd name="T77" fmla="*/ 21 h 67"/>
                    <a:gd name="T78" fmla="*/ 63 w 64"/>
                    <a:gd name="T79" fmla="*/ 19 h 67"/>
                    <a:gd name="T80" fmla="*/ 63 w 64"/>
                    <a:gd name="T81" fmla="*/ 16 h 67"/>
                    <a:gd name="T82" fmla="*/ 62 w 64"/>
                    <a:gd name="T83" fmla="*/ 14 h 67"/>
                    <a:gd name="T84" fmla="*/ 61 w 64"/>
                    <a:gd name="T85" fmla="*/ 11 h 67"/>
                    <a:gd name="T86" fmla="*/ 61 w 64"/>
                    <a:gd name="T8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7">
                      <a:moveTo>
                        <a:pt x="60" y="10"/>
                      </a:moveTo>
                      <a:cubicBezTo>
                        <a:pt x="60" y="10"/>
                        <a:pt x="59" y="9"/>
                        <a:pt x="59" y="9"/>
                      </a:cubicBezTo>
                      <a:cubicBezTo>
                        <a:pt x="59" y="9"/>
                        <a:pt x="58" y="9"/>
                        <a:pt x="57" y="8"/>
                      </a:cubicBezTo>
                      <a:cubicBezTo>
                        <a:pt x="57" y="8"/>
                        <a:pt x="56" y="8"/>
                        <a:pt x="56" y="8"/>
                      </a:cubicBezTo>
                      <a:cubicBezTo>
                        <a:pt x="53" y="8"/>
                        <a:pt x="50" y="9"/>
                        <a:pt x="49" y="11"/>
                      </a:cubicBezTo>
                      <a:cubicBezTo>
                        <a:pt x="48" y="12"/>
                        <a:pt x="46" y="12"/>
                        <a:pt x="45" y="12"/>
                      </a:cubicBezTo>
                      <a:cubicBezTo>
                        <a:pt x="41" y="12"/>
                        <a:pt x="36" y="7"/>
                        <a:pt x="35" y="6"/>
                      </a:cubicBezTo>
                      <a:cubicBezTo>
                        <a:pt x="35" y="5"/>
                        <a:pt x="35" y="5"/>
                        <a:pt x="35" y="5"/>
                      </a:cubicBezTo>
                      <a:cubicBezTo>
                        <a:pt x="35" y="5"/>
                        <a:pt x="35" y="5"/>
                        <a:pt x="35" y="5"/>
                      </a:cubicBezTo>
                      <a:cubicBezTo>
                        <a:pt x="34" y="5"/>
                        <a:pt x="34" y="5"/>
                        <a:pt x="34" y="4"/>
                      </a:cubicBezTo>
                      <a:cubicBezTo>
                        <a:pt x="34" y="4"/>
                        <a:pt x="34" y="4"/>
                        <a:pt x="33" y="4"/>
                      </a:cubicBezTo>
                      <a:cubicBezTo>
                        <a:pt x="33" y="4"/>
                        <a:pt x="33" y="4"/>
                        <a:pt x="33" y="3"/>
                      </a:cubicBezTo>
                      <a:cubicBezTo>
                        <a:pt x="33" y="3"/>
                        <a:pt x="33" y="3"/>
                        <a:pt x="32" y="3"/>
                      </a:cubicBezTo>
                      <a:cubicBezTo>
                        <a:pt x="32" y="3"/>
                        <a:pt x="32" y="3"/>
                        <a:pt x="32" y="3"/>
                      </a:cubicBezTo>
                      <a:cubicBezTo>
                        <a:pt x="31" y="3"/>
                        <a:pt x="31" y="3"/>
                        <a:pt x="31" y="3"/>
                      </a:cubicBezTo>
                      <a:cubicBezTo>
                        <a:pt x="31" y="3"/>
                        <a:pt x="31" y="3"/>
                        <a:pt x="31" y="3"/>
                      </a:cubicBezTo>
                      <a:cubicBezTo>
                        <a:pt x="31" y="3"/>
                        <a:pt x="30" y="3"/>
                        <a:pt x="30" y="3"/>
                      </a:cubicBezTo>
                      <a:cubicBezTo>
                        <a:pt x="30" y="3"/>
                        <a:pt x="30" y="3"/>
                        <a:pt x="30" y="3"/>
                      </a:cubicBezTo>
                      <a:cubicBezTo>
                        <a:pt x="27" y="5"/>
                        <a:pt x="26" y="5"/>
                        <a:pt x="24" y="5"/>
                      </a:cubicBezTo>
                      <a:cubicBezTo>
                        <a:pt x="24" y="5"/>
                        <a:pt x="24" y="4"/>
                        <a:pt x="23" y="4"/>
                      </a:cubicBezTo>
                      <a:cubicBezTo>
                        <a:pt x="22" y="3"/>
                        <a:pt x="22" y="2"/>
                        <a:pt x="22" y="0"/>
                      </a:cubicBezTo>
                      <a:cubicBezTo>
                        <a:pt x="22" y="1"/>
                        <a:pt x="21" y="1"/>
                        <a:pt x="21" y="1"/>
                      </a:cubicBezTo>
                      <a:cubicBezTo>
                        <a:pt x="20" y="4"/>
                        <a:pt x="17" y="7"/>
                        <a:pt x="14" y="7"/>
                      </a:cubicBezTo>
                      <a:cubicBezTo>
                        <a:pt x="13" y="7"/>
                        <a:pt x="11" y="6"/>
                        <a:pt x="11" y="5"/>
                      </a:cubicBezTo>
                      <a:cubicBezTo>
                        <a:pt x="10" y="4"/>
                        <a:pt x="9" y="3"/>
                        <a:pt x="8" y="3"/>
                      </a:cubicBezTo>
                      <a:cubicBezTo>
                        <a:pt x="7" y="6"/>
                        <a:pt x="6" y="6"/>
                        <a:pt x="5" y="6"/>
                      </a:cubicBezTo>
                      <a:cubicBezTo>
                        <a:pt x="5" y="6"/>
                        <a:pt x="5" y="6"/>
                        <a:pt x="5" y="6"/>
                      </a:cubicBezTo>
                      <a:cubicBezTo>
                        <a:pt x="5" y="6"/>
                        <a:pt x="5" y="6"/>
                        <a:pt x="5" y="6"/>
                      </a:cubicBezTo>
                      <a:cubicBezTo>
                        <a:pt x="5" y="6"/>
                        <a:pt x="4" y="6"/>
                        <a:pt x="4" y="6"/>
                      </a:cubicBezTo>
                      <a:cubicBezTo>
                        <a:pt x="4" y="6"/>
                        <a:pt x="4" y="6"/>
                        <a:pt x="4" y="6"/>
                      </a:cubicBezTo>
                      <a:cubicBezTo>
                        <a:pt x="4" y="6"/>
                        <a:pt x="4" y="7"/>
                        <a:pt x="4" y="7"/>
                      </a:cubicBezTo>
                      <a:cubicBezTo>
                        <a:pt x="4" y="7"/>
                        <a:pt x="4" y="7"/>
                        <a:pt x="4" y="7"/>
                      </a:cubicBezTo>
                      <a:cubicBezTo>
                        <a:pt x="4" y="8"/>
                        <a:pt x="4" y="8"/>
                        <a:pt x="4" y="9"/>
                      </a:cubicBezTo>
                      <a:cubicBezTo>
                        <a:pt x="4" y="9"/>
                        <a:pt x="4" y="9"/>
                        <a:pt x="4" y="9"/>
                      </a:cubicBezTo>
                      <a:cubicBezTo>
                        <a:pt x="4" y="9"/>
                        <a:pt x="4" y="9"/>
                        <a:pt x="4" y="10"/>
                      </a:cubicBezTo>
                      <a:cubicBezTo>
                        <a:pt x="4" y="10"/>
                        <a:pt x="4" y="10"/>
                        <a:pt x="4" y="10"/>
                      </a:cubicBezTo>
                      <a:cubicBezTo>
                        <a:pt x="4" y="10"/>
                        <a:pt x="4" y="10"/>
                        <a:pt x="4" y="11"/>
                      </a:cubicBezTo>
                      <a:cubicBezTo>
                        <a:pt x="7" y="12"/>
                        <a:pt x="8" y="15"/>
                        <a:pt x="7" y="18"/>
                      </a:cubicBezTo>
                      <a:cubicBezTo>
                        <a:pt x="7" y="18"/>
                        <a:pt x="7" y="19"/>
                        <a:pt x="8" y="19"/>
                      </a:cubicBezTo>
                      <a:cubicBezTo>
                        <a:pt x="9" y="21"/>
                        <a:pt x="10" y="24"/>
                        <a:pt x="8" y="26"/>
                      </a:cubicBezTo>
                      <a:cubicBezTo>
                        <a:pt x="7" y="27"/>
                        <a:pt x="5" y="27"/>
                        <a:pt x="4" y="26"/>
                      </a:cubicBezTo>
                      <a:cubicBezTo>
                        <a:pt x="4" y="26"/>
                        <a:pt x="3" y="26"/>
                        <a:pt x="3" y="26"/>
                      </a:cubicBezTo>
                      <a:cubicBezTo>
                        <a:pt x="3" y="27"/>
                        <a:pt x="4" y="27"/>
                        <a:pt x="4" y="28"/>
                      </a:cubicBezTo>
                      <a:cubicBezTo>
                        <a:pt x="5" y="29"/>
                        <a:pt x="6" y="31"/>
                        <a:pt x="4" y="33"/>
                      </a:cubicBezTo>
                      <a:cubicBezTo>
                        <a:pt x="4" y="34"/>
                        <a:pt x="3" y="34"/>
                        <a:pt x="3" y="35"/>
                      </a:cubicBezTo>
                      <a:cubicBezTo>
                        <a:pt x="2" y="35"/>
                        <a:pt x="2" y="36"/>
                        <a:pt x="2" y="36"/>
                      </a:cubicBezTo>
                      <a:cubicBezTo>
                        <a:pt x="2" y="36"/>
                        <a:pt x="2" y="36"/>
                        <a:pt x="2" y="36"/>
                      </a:cubicBezTo>
                      <a:cubicBezTo>
                        <a:pt x="1" y="36"/>
                        <a:pt x="1" y="37"/>
                        <a:pt x="1" y="38"/>
                      </a:cubicBezTo>
                      <a:cubicBezTo>
                        <a:pt x="1" y="38"/>
                        <a:pt x="1" y="38"/>
                        <a:pt x="1" y="38"/>
                      </a:cubicBezTo>
                      <a:cubicBezTo>
                        <a:pt x="2" y="39"/>
                        <a:pt x="2" y="41"/>
                        <a:pt x="2" y="42"/>
                      </a:cubicBezTo>
                      <a:cubicBezTo>
                        <a:pt x="2" y="44"/>
                        <a:pt x="1" y="45"/>
                        <a:pt x="0" y="47"/>
                      </a:cubicBezTo>
                      <a:cubicBezTo>
                        <a:pt x="1" y="47"/>
                        <a:pt x="2" y="47"/>
                        <a:pt x="3" y="48"/>
                      </a:cubicBezTo>
                      <a:cubicBezTo>
                        <a:pt x="4" y="48"/>
                        <a:pt x="4" y="49"/>
                        <a:pt x="5" y="49"/>
                      </a:cubicBezTo>
                      <a:cubicBezTo>
                        <a:pt x="9" y="51"/>
                        <a:pt x="13" y="54"/>
                        <a:pt x="13" y="58"/>
                      </a:cubicBezTo>
                      <a:cubicBezTo>
                        <a:pt x="12" y="60"/>
                        <a:pt x="12" y="62"/>
                        <a:pt x="11" y="63"/>
                      </a:cubicBezTo>
                      <a:cubicBezTo>
                        <a:pt x="11" y="63"/>
                        <a:pt x="11" y="64"/>
                        <a:pt x="11" y="64"/>
                      </a:cubicBezTo>
                      <a:cubicBezTo>
                        <a:pt x="11" y="64"/>
                        <a:pt x="11" y="65"/>
                        <a:pt x="11" y="65"/>
                      </a:cubicBezTo>
                      <a:cubicBezTo>
                        <a:pt x="10" y="65"/>
                        <a:pt x="10" y="66"/>
                        <a:pt x="10" y="66"/>
                      </a:cubicBezTo>
                      <a:cubicBezTo>
                        <a:pt x="10" y="66"/>
                        <a:pt x="10" y="66"/>
                        <a:pt x="10" y="67"/>
                      </a:cubicBezTo>
                      <a:cubicBezTo>
                        <a:pt x="13" y="66"/>
                        <a:pt x="17" y="65"/>
                        <a:pt x="22" y="64"/>
                      </a:cubicBezTo>
                      <a:cubicBezTo>
                        <a:pt x="27" y="62"/>
                        <a:pt x="34" y="61"/>
                        <a:pt x="40" y="59"/>
                      </a:cubicBezTo>
                      <a:cubicBezTo>
                        <a:pt x="47" y="58"/>
                        <a:pt x="54" y="59"/>
                        <a:pt x="61" y="60"/>
                      </a:cubicBezTo>
                      <a:cubicBezTo>
                        <a:pt x="61" y="60"/>
                        <a:pt x="61" y="59"/>
                        <a:pt x="61" y="59"/>
                      </a:cubicBezTo>
                      <a:cubicBezTo>
                        <a:pt x="61" y="59"/>
                        <a:pt x="61" y="59"/>
                        <a:pt x="61" y="59"/>
                      </a:cubicBezTo>
                      <a:cubicBezTo>
                        <a:pt x="61" y="59"/>
                        <a:pt x="61" y="59"/>
                        <a:pt x="61" y="59"/>
                      </a:cubicBezTo>
                      <a:cubicBezTo>
                        <a:pt x="61" y="58"/>
                        <a:pt x="61" y="58"/>
                        <a:pt x="61" y="58"/>
                      </a:cubicBezTo>
                      <a:cubicBezTo>
                        <a:pt x="61" y="58"/>
                        <a:pt x="61" y="58"/>
                        <a:pt x="61" y="58"/>
                      </a:cubicBezTo>
                      <a:cubicBezTo>
                        <a:pt x="60" y="56"/>
                        <a:pt x="56" y="47"/>
                        <a:pt x="56" y="44"/>
                      </a:cubicBezTo>
                      <a:cubicBezTo>
                        <a:pt x="56" y="43"/>
                        <a:pt x="57" y="42"/>
                        <a:pt x="58" y="40"/>
                      </a:cubicBezTo>
                      <a:cubicBezTo>
                        <a:pt x="59" y="38"/>
                        <a:pt x="60" y="35"/>
                        <a:pt x="60" y="34"/>
                      </a:cubicBezTo>
                      <a:cubicBezTo>
                        <a:pt x="60" y="31"/>
                        <a:pt x="62" y="30"/>
                        <a:pt x="63" y="28"/>
                      </a:cubicBezTo>
                      <a:cubicBezTo>
                        <a:pt x="63" y="28"/>
                        <a:pt x="64" y="27"/>
                        <a:pt x="64" y="26"/>
                      </a:cubicBezTo>
                      <a:cubicBezTo>
                        <a:pt x="64" y="26"/>
                        <a:pt x="64" y="26"/>
                        <a:pt x="64" y="25"/>
                      </a:cubicBezTo>
                      <a:cubicBezTo>
                        <a:pt x="64" y="25"/>
                        <a:pt x="64" y="25"/>
                        <a:pt x="64" y="25"/>
                      </a:cubicBezTo>
                      <a:cubicBezTo>
                        <a:pt x="64" y="24"/>
                        <a:pt x="64" y="24"/>
                        <a:pt x="64" y="24"/>
                      </a:cubicBezTo>
                      <a:cubicBezTo>
                        <a:pt x="64" y="24"/>
                        <a:pt x="64" y="23"/>
                        <a:pt x="64" y="23"/>
                      </a:cubicBezTo>
                      <a:cubicBezTo>
                        <a:pt x="64" y="23"/>
                        <a:pt x="64" y="22"/>
                        <a:pt x="64" y="22"/>
                      </a:cubicBezTo>
                      <a:cubicBezTo>
                        <a:pt x="64" y="22"/>
                        <a:pt x="64" y="21"/>
                        <a:pt x="64" y="21"/>
                      </a:cubicBezTo>
                      <a:cubicBezTo>
                        <a:pt x="64" y="20"/>
                        <a:pt x="64" y="20"/>
                        <a:pt x="64" y="20"/>
                      </a:cubicBezTo>
                      <a:cubicBezTo>
                        <a:pt x="63" y="19"/>
                        <a:pt x="63" y="19"/>
                        <a:pt x="63" y="19"/>
                      </a:cubicBezTo>
                      <a:cubicBezTo>
                        <a:pt x="63" y="18"/>
                        <a:pt x="63" y="18"/>
                        <a:pt x="63" y="17"/>
                      </a:cubicBezTo>
                      <a:cubicBezTo>
                        <a:pt x="63" y="17"/>
                        <a:pt x="63" y="16"/>
                        <a:pt x="63" y="16"/>
                      </a:cubicBezTo>
                      <a:cubicBezTo>
                        <a:pt x="63" y="16"/>
                        <a:pt x="63" y="15"/>
                        <a:pt x="62" y="15"/>
                      </a:cubicBezTo>
                      <a:cubicBezTo>
                        <a:pt x="62" y="14"/>
                        <a:pt x="62" y="14"/>
                        <a:pt x="62" y="14"/>
                      </a:cubicBezTo>
                      <a:cubicBezTo>
                        <a:pt x="62" y="13"/>
                        <a:pt x="62" y="13"/>
                        <a:pt x="62" y="12"/>
                      </a:cubicBezTo>
                      <a:cubicBezTo>
                        <a:pt x="62" y="12"/>
                        <a:pt x="61" y="12"/>
                        <a:pt x="61" y="11"/>
                      </a:cubicBezTo>
                      <a:cubicBezTo>
                        <a:pt x="61" y="11"/>
                        <a:pt x="61" y="11"/>
                        <a:pt x="61" y="10"/>
                      </a:cubicBezTo>
                      <a:cubicBezTo>
                        <a:pt x="61" y="10"/>
                        <a:pt x="61" y="10"/>
                        <a:pt x="61" y="10"/>
                      </a:cubicBezTo>
                      <a:cubicBezTo>
                        <a:pt x="61" y="10"/>
                        <a:pt x="61"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9" name="Freeform 1383"/>
                <p:cNvSpPr>
                  <a:spLocks/>
                </p:cNvSpPr>
                <p:nvPr/>
              </p:nvSpPr>
              <p:spPr bwMode="auto">
                <a:xfrm>
                  <a:off x="1635" y="2855"/>
                  <a:ext cx="41" cy="65"/>
                </a:xfrm>
                <a:custGeom>
                  <a:avLst/>
                  <a:gdLst>
                    <a:gd name="T0" fmla="*/ 32 w 43"/>
                    <a:gd name="T1" fmla="*/ 2 h 68"/>
                    <a:gd name="T2" fmla="*/ 31 w 43"/>
                    <a:gd name="T3" fmla="*/ 2 h 68"/>
                    <a:gd name="T4" fmla="*/ 31 w 43"/>
                    <a:gd name="T5" fmla="*/ 2 h 68"/>
                    <a:gd name="T6" fmla="*/ 30 w 43"/>
                    <a:gd name="T7" fmla="*/ 2 h 68"/>
                    <a:gd name="T8" fmla="*/ 29 w 43"/>
                    <a:gd name="T9" fmla="*/ 1 h 68"/>
                    <a:gd name="T10" fmla="*/ 4 w 43"/>
                    <a:gd name="T11" fmla="*/ 1 h 68"/>
                    <a:gd name="T12" fmla="*/ 6 w 43"/>
                    <a:gd name="T13" fmla="*/ 11 h 68"/>
                    <a:gd name="T14" fmla="*/ 5 w 43"/>
                    <a:gd name="T15" fmla="*/ 13 h 68"/>
                    <a:gd name="T16" fmla="*/ 5 w 43"/>
                    <a:gd name="T17" fmla="*/ 14 h 68"/>
                    <a:gd name="T18" fmla="*/ 6 w 43"/>
                    <a:gd name="T19" fmla="*/ 17 h 68"/>
                    <a:gd name="T20" fmla="*/ 7 w 43"/>
                    <a:gd name="T21" fmla="*/ 19 h 68"/>
                    <a:gd name="T22" fmla="*/ 7 w 43"/>
                    <a:gd name="T23" fmla="*/ 22 h 68"/>
                    <a:gd name="T24" fmla="*/ 8 w 43"/>
                    <a:gd name="T25" fmla="*/ 24 h 68"/>
                    <a:gd name="T26" fmla="*/ 8 w 43"/>
                    <a:gd name="T27" fmla="*/ 27 h 68"/>
                    <a:gd name="T28" fmla="*/ 8 w 43"/>
                    <a:gd name="T29" fmla="*/ 29 h 68"/>
                    <a:gd name="T30" fmla="*/ 8 w 43"/>
                    <a:gd name="T31" fmla="*/ 30 h 68"/>
                    <a:gd name="T32" fmla="*/ 4 w 43"/>
                    <a:gd name="T33" fmla="*/ 37 h 68"/>
                    <a:gd name="T34" fmla="*/ 0 w 43"/>
                    <a:gd name="T35" fmla="*/ 49 h 68"/>
                    <a:gd name="T36" fmla="*/ 5 w 43"/>
                    <a:gd name="T37" fmla="*/ 61 h 68"/>
                    <a:gd name="T38" fmla="*/ 5 w 43"/>
                    <a:gd name="T39" fmla="*/ 63 h 68"/>
                    <a:gd name="T40" fmla="*/ 5 w 43"/>
                    <a:gd name="T41" fmla="*/ 64 h 68"/>
                    <a:gd name="T42" fmla="*/ 5 w 43"/>
                    <a:gd name="T43" fmla="*/ 65 h 68"/>
                    <a:gd name="T44" fmla="*/ 11 w 43"/>
                    <a:gd name="T45" fmla="*/ 68 h 68"/>
                    <a:gd name="T46" fmla="*/ 39 w 43"/>
                    <a:gd name="T47" fmla="*/ 56 h 68"/>
                    <a:gd name="T48" fmla="*/ 43 w 43"/>
                    <a:gd name="T49" fmla="*/ 54 h 68"/>
                    <a:gd name="T50" fmla="*/ 42 w 43"/>
                    <a:gd name="T51" fmla="*/ 52 h 68"/>
                    <a:gd name="T52" fmla="*/ 41 w 43"/>
                    <a:gd name="T53" fmla="*/ 49 h 68"/>
                    <a:gd name="T54" fmla="*/ 40 w 43"/>
                    <a:gd name="T55" fmla="*/ 45 h 68"/>
                    <a:gd name="T56" fmla="*/ 37 w 43"/>
                    <a:gd name="T57" fmla="*/ 28 h 68"/>
                    <a:gd name="T58" fmla="*/ 36 w 43"/>
                    <a:gd name="T59" fmla="*/ 11 h 68"/>
                    <a:gd name="T60" fmla="*/ 34 w 43"/>
                    <a:gd name="T61" fmla="*/ 6 h 68"/>
                    <a:gd name="T62" fmla="*/ 33 w 43"/>
                    <a:gd name="T63" fmla="*/ 5 h 68"/>
                    <a:gd name="T64" fmla="*/ 33 w 43"/>
                    <a:gd name="T65" fmla="*/ 4 h 68"/>
                    <a:gd name="T66" fmla="*/ 32 w 43"/>
                    <a:gd name="T67" fmla="*/ 2 h 68"/>
                    <a:gd name="T68" fmla="*/ 32 w 43"/>
                    <a:gd name="T69"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68">
                      <a:moveTo>
                        <a:pt x="32" y="2"/>
                      </a:moveTo>
                      <a:cubicBezTo>
                        <a:pt x="32" y="2"/>
                        <a:pt x="32" y="2"/>
                        <a:pt x="32"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0" y="2"/>
                        <a:pt x="30" y="2"/>
                      </a:cubicBezTo>
                      <a:cubicBezTo>
                        <a:pt x="30" y="2"/>
                        <a:pt x="30" y="2"/>
                        <a:pt x="30" y="2"/>
                      </a:cubicBezTo>
                      <a:cubicBezTo>
                        <a:pt x="30" y="2"/>
                        <a:pt x="29" y="2"/>
                        <a:pt x="29" y="1"/>
                      </a:cubicBezTo>
                      <a:cubicBezTo>
                        <a:pt x="27" y="1"/>
                        <a:pt x="20" y="0"/>
                        <a:pt x="12" y="0"/>
                      </a:cubicBezTo>
                      <a:cubicBezTo>
                        <a:pt x="7" y="0"/>
                        <a:pt x="5" y="0"/>
                        <a:pt x="4" y="1"/>
                      </a:cubicBezTo>
                      <a:cubicBezTo>
                        <a:pt x="4" y="2"/>
                        <a:pt x="5" y="4"/>
                        <a:pt x="5" y="6"/>
                      </a:cubicBezTo>
                      <a:cubicBezTo>
                        <a:pt x="6" y="8"/>
                        <a:pt x="6" y="10"/>
                        <a:pt x="6" y="11"/>
                      </a:cubicBezTo>
                      <a:cubicBezTo>
                        <a:pt x="6" y="11"/>
                        <a:pt x="6" y="12"/>
                        <a:pt x="6" y="12"/>
                      </a:cubicBezTo>
                      <a:cubicBezTo>
                        <a:pt x="5" y="13"/>
                        <a:pt x="5" y="13"/>
                        <a:pt x="5" y="13"/>
                      </a:cubicBezTo>
                      <a:cubicBezTo>
                        <a:pt x="5" y="13"/>
                        <a:pt x="5" y="13"/>
                        <a:pt x="5" y="13"/>
                      </a:cubicBezTo>
                      <a:cubicBezTo>
                        <a:pt x="5" y="14"/>
                        <a:pt x="5" y="14"/>
                        <a:pt x="5" y="14"/>
                      </a:cubicBezTo>
                      <a:cubicBezTo>
                        <a:pt x="5" y="14"/>
                        <a:pt x="5" y="15"/>
                        <a:pt x="6" y="15"/>
                      </a:cubicBezTo>
                      <a:cubicBezTo>
                        <a:pt x="6" y="16"/>
                        <a:pt x="6" y="16"/>
                        <a:pt x="6" y="17"/>
                      </a:cubicBezTo>
                      <a:cubicBezTo>
                        <a:pt x="6" y="17"/>
                        <a:pt x="6" y="17"/>
                        <a:pt x="6" y="18"/>
                      </a:cubicBezTo>
                      <a:cubicBezTo>
                        <a:pt x="6" y="18"/>
                        <a:pt x="7" y="19"/>
                        <a:pt x="7" y="19"/>
                      </a:cubicBezTo>
                      <a:cubicBezTo>
                        <a:pt x="7" y="20"/>
                        <a:pt x="7" y="20"/>
                        <a:pt x="7" y="20"/>
                      </a:cubicBezTo>
                      <a:cubicBezTo>
                        <a:pt x="7" y="21"/>
                        <a:pt x="7" y="21"/>
                        <a:pt x="7" y="22"/>
                      </a:cubicBezTo>
                      <a:cubicBezTo>
                        <a:pt x="7" y="22"/>
                        <a:pt x="7" y="23"/>
                        <a:pt x="8" y="23"/>
                      </a:cubicBezTo>
                      <a:cubicBezTo>
                        <a:pt x="8" y="23"/>
                        <a:pt x="8" y="24"/>
                        <a:pt x="8" y="24"/>
                      </a:cubicBezTo>
                      <a:cubicBezTo>
                        <a:pt x="8" y="25"/>
                        <a:pt x="8" y="25"/>
                        <a:pt x="8" y="25"/>
                      </a:cubicBezTo>
                      <a:cubicBezTo>
                        <a:pt x="8" y="26"/>
                        <a:pt x="8" y="26"/>
                        <a:pt x="8" y="27"/>
                      </a:cubicBezTo>
                      <a:cubicBezTo>
                        <a:pt x="8" y="27"/>
                        <a:pt x="8" y="27"/>
                        <a:pt x="8" y="27"/>
                      </a:cubicBezTo>
                      <a:cubicBezTo>
                        <a:pt x="8" y="28"/>
                        <a:pt x="8" y="28"/>
                        <a:pt x="8" y="29"/>
                      </a:cubicBezTo>
                      <a:cubicBezTo>
                        <a:pt x="8" y="29"/>
                        <a:pt x="8" y="29"/>
                        <a:pt x="8" y="29"/>
                      </a:cubicBezTo>
                      <a:cubicBezTo>
                        <a:pt x="8" y="30"/>
                        <a:pt x="8" y="30"/>
                        <a:pt x="8" y="30"/>
                      </a:cubicBezTo>
                      <a:cubicBezTo>
                        <a:pt x="8" y="32"/>
                        <a:pt x="7" y="34"/>
                        <a:pt x="6" y="35"/>
                      </a:cubicBezTo>
                      <a:cubicBezTo>
                        <a:pt x="5" y="36"/>
                        <a:pt x="4" y="37"/>
                        <a:pt x="4" y="37"/>
                      </a:cubicBezTo>
                      <a:cubicBezTo>
                        <a:pt x="4" y="40"/>
                        <a:pt x="3" y="43"/>
                        <a:pt x="1" y="46"/>
                      </a:cubicBezTo>
                      <a:cubicBezTo>
                        <a:pt x="1" y="47"/>
                        <a:pt x="0" y="48"/>
                        <a:pt x="0" y="49"/>
                      </a:cubicBezTo>
                      <a:cubicBezTo>
                        <a:pt x="0" y="50"/>
                        <a:pt x="3" y="58"/>
                        <a:pt x="4" y="60"/>
                      </a:cubicBezTo>
                      <a:cubicBezTo>
                        <a:pt x="4" y="60"/>
                        <a:pt x="5" y="61"/>
                        <a:pt x="5" y="61"/>
                      </a:cubicBezTo>
                      <a:cubicBezTo>
                        <a:pt x="5" y="61"/>
                        <a:pt x="5" y="61"/>
                        <a:pt x="5" y="62"/>
                      </a:cubicBezTo>
                      <a:cubicBezTo>
                        <a:pt x="5" y="62"/>
                        <a:pt x="5" y="62"/>
                        <a:pt x="5" y="63"/>
                      </a:cubicBezTo>
                      <a:cubicBezTo>
                        <a:pt x="5" y="63"/>
                        <a:pt x="5" y="63"/>
                        <a:pt x="5" y="63"/>
                      </a:cubicBezTo>
                      <a:cubicBezTo>
                        <a:pt x="5" y="63"/>
                        <a:pt x="5" y="64"/>
                        <a:pt x="5" y="64"/>
                      </a:cubicBezTo>
                      <a:cubicBezTo>
                        <a:pt x="5" y="65"/>
                        <a:pt x="5" y="65"/>
                        <a:pt x="5" y="65"/>
                      </a:cubicBezTo>
                      <a:cubicBezTo>
                        <a:pt x="5" y="65"/>
                        <a:pt x="5" y="65"/>
                        <a:pt x="5" y="65"/>
                      </a:cubicBezTo>
                      <a:cubicBezTo>
                        <a:pt x="7" y="66"/>
                        <a:pt x="9" y="67"/>
                        <a:pt x="10" y="67"/>
                      </a:cubicBezTo>
                      <a:cubicBezTo>
                        <a:pt x="11" y="67"/>
                        <a:pt x="11" y="68"/>
                        <a:pt x="11" y="68"/>
                      </a:cubicBezTo>
                      <a:cubicBezTo>
                        <a:pt x="13" y="68"/>
                        <a:pt x="24" y="63"/>
                        <a:pt x="32" y="59"/>
                      </a:cubicBezTo>
                      <a:cubicBezTo>
                        <a:pt x="34" y="58"/>
                        <a:pt x="37" y="57"/>
                        <a:pt x="39" y="56"/>
                      </a:cubicBezTo>
                      <a:cubicBezTo>
                        <a:pt x="40" y="56"/>
                        <a:pt x="42" y="55"/>
                        <a:pt x="43" y="54"/>
                      </a:cubicBezTo>
                      <a:cubicBezTo>
                        <a:pt x="43" y="54"/>
                        <a:pt x="43" y="54"/>
                        <a:pt x="43" y="54"/>
                      </a:cubicBezTo>
                      <a:cubicBezTo>
                        <a:pt x="43" y="54"/>
                        <a:pt x="42" y="53"/>
                        <a:pt x="42" y="52"/>
                      </a:cubicBezTo>
                      <a:cubicBezTo>
                        <a:pt x="42" y="52"/>
                        <a:pt x="42" y="52"/>
                        <a:pt x="42" y="52"/>
                      </a:cubicBezTo>
                      <a:cubicBezTo>
                        <a:pt x="42" y="51"/>
                        <a:pt x="41" y="50"/>
                        <a:pt x="41" y="49"/>
                      </a:cubicBezTo>
                      <a:cubicBezTo>
                        <a:pt x="41" y="49"/>
                        <a:pt x="41" y="49"/>
                        <a:pt x="41" y="49"/>
                      </a:cubicBezTo>
                      <a:cubicBezTo>
                        <a:pt x="41" y="48"/>
                        <a:pt x="40" y="47"/>
                        <a:pt x="40" y="46"/>
                      </a:cubicBezTo>
                      <a:cubicBezTo>
                        <a:pt x="40" y="46"/>
                        <a:pt x="40" y="45"/>
                        <a:pt x="40" y="45"/>
                      </a:cubicBezTo>
                      <a:cubicBezTo>
                        <a:pt x="40" y="44"/>
                        <a:pt x="40" y="43"/>
                        <a:pt x="40" y="42"/>
                      </a:cubicBezTo>
                      <a:cubicBezTo>
                        <a:pt x="40" y="37"/>
                        <a:pt x="38" y="31"/>
                        <a:pt x="37" y="28"/>
                      </a:cubicBezTo>
                      <a:cubicBezTo>
                        <a:pt x="35" y="24"/>
                        <a:pt x="36" y="19"/>
                        <a:pt x="36" y="13"/>
                      </a:cubicBezTo>
                      <a:cubicBezTo>
                        <a:pt x="36" y="11"/>
                        <a:pt x="36" y="11"/>
                        <a:pt x="36" y="11"/>
                      </a:cubicBezTo>
                      <a:cubicBezTo>
                        <a:pt x="37" y="7"/>
                        <a:pt x="35" y="6"/>
                        <a:pt x="35" y="6"/>
                      </a:cubicBezTo>
                      <a:cubicBezTo>
                        <a:pt x="34" y="6"/>
                        <a:pt x="34" y="6"/>
                        <a:pt x="34" y="6"/>
                      </a:cubicBezTo>
                      <a:cubicBezTo>
                        <a:pt x="34" y="6"/>
                        <a:pt x="34" y="6"/>
                        <a:pt x="34" y="6"/>
                      </a:cubicBezTo>
                      <a:cubicBezTo>
                        <a:pt x="34" y="5"/>
                        <a:pt x="34" y="5"/>
                        <a:pt x="33" y="5"/>
                      </a:cubicBezTo>
                      <a:cubicBezTo>
                        <a:pt x="33" y="5"/>
                        <a:pt x="33" y="5"/>
                        <a:pt x="33" y="5"/>
                      </a:cubicBezTo>
                      <a:cubicBezTo>
                        <a:pt x="33" y="4"/>
                        <a:pt x="33" y="4"/>
                        <a:pt x="33" y="4"/>
                      </a:cubicBezTo>
                      <a:cubicBezTo>
                        <a:pt x="33" y="4"/>
                        <a:pt x="33" y="3"/>
                        <a:pt x="33" y="3"/>
                      </a:cubicBezTo>
                      <a:cubicBezTo>
                        <a:pt x="33" y="3"/>
                        <a:pt x="32" y="2"/>
                        <a:pt x="32" y="2"/>
                      </a:cubicBezTo>
                      <a:cubicBezTo>
                        <a:pt x="32" y="2"/>
                        <a:pt x="32" y="2"/>
                        <a:pt x="32" y="2"/>
                      </a:cubicBezTo>
                      <a:cubicBezTo>
                        <a:pt x="32" y="2"/>
                        <a:pt x="32" y="2"/>
                        <a:pt x="3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0" name="Freeform 1384"/>
                <p:cNvSpPr>
                  <a:spLocks/>
                </p:cNvSpPr>
                <p:nvPr/>
              </p:nvSpPr>
              <p:spPr bwMode="auto">
                <a:xfrm>
                  <a:off x="1666" y="2857"/>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1" name="Freeform 1385"/>
                <p:cNvSpPr>
                  <a:spLocks/>
                </p:cNvSpPr>
                <p:nvPr/>
              </p:nvSpPr>
              <p:spPr bwMode="auto">
                <a:xfrm>
                  <a:off x="1673" y="2899"/>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2" name="Freeform 1386"/>
                <p:cNvSpPr>
                  <a:spLocks/>
                </p:cNvSpPr>
                <p:nvPr/>
              </p:nvSpPr>
              <p:spPr bwMode="auto">
                <a:xfrm>
                  <a:off x="1668" y="28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3" name="Freeform 1387"/>
                <p:cNvSpPr>
                  <a:spLocks/>
                </p:cNvSpPr>
                <p:nvPr/>
              </p:nvSpPr>
              <p:spPr bwMode="auto">
                <a:xfrm>
                  <a:off x="1667" y="286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4" name="Freeform 1388"/>
                <p:cNvSpPr>
                  <a:spLocks/>
                </p:cNvSpPr>
                <p:nvPr/>
              </p:nvSpPr>
              <p:spPr bwMode="auto">
                <a:xfrm>
                  <a:off x="1674" y="2902"/>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5" name="Freeform 1389"/>
                <p:cNvSpPr>
                  <a:spLocks/>
                </p:cNvSpPr>
                <p:nvPr/>
              </p:nvSpPr>
              <p:spPr bwMode="auto">
                <a:xfrm>
                  <a:off x="1675" y="2905"/>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1" y="2"/>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6" name="Freeform 1390"/>
                <p:cNvSpPr>
                  <a:spLocks/>
                </p:cNvSpPr>
                <p:nvPr/>
              </p:nvSpPr>
              <p:spPr bwMode="auto">
                <a:xfrm>
                  <a:off x="1667" y="285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7" name="Freeform 1391"/>
                <p:cNvSpPr>
                  <a:spLocks/>
                </p:cNvSpPr>
                <p:nvPr/>
              </p:nvSpPr>
              <p:spPr bwMode="auto">
                <a:xfrm>
                  <a:off x="1673" y="2895"/>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8" name="Freeform 1392"/>
                <p:cNvSpPr>
                  <a:spLocks/>
                </p:cNvSpPr>
                <p:nvPr/>
              </p:nvSpPr>
              <p:spPr bwMode="auto">
                <a:xfrm>
                  <a:off x="1641" y="287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9" name="Freeform 1393"/>
                <p:cNvSpPr>
                  <a:spLocks/>
                </p:cNvSpPr>
                <p:nvPr/>
              </p:nvSpPr>
              <p:spPr bwMode="auto">
                <a:xfrm>
                  <a:off x="1643" y="287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0" name="Freeform 1394"/>
                <p:cNvSpPr>
                  <a:spLocks/>
                </p:cNvSpPr>
                <p:nvPr/>
              </p:nvSpPr>
              <p:spPr bwMode="auto">
                <a:xfrm>
                  <a:off x="1643" y="28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1" name="Freeform 1395"/>
                <p:cNvSpPr>
                  <a:spLocks/>
                </p:cNvSpPr>
                <p:nvPr/>
              </p:nvSpPr>
              <p:spPr bwMode="auto">
                <a:xfrm>
                  <a:off x="1642" y="287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2" name="Freeform 1396"/>
                <p:cNvSpPr>
                  <a:spLocks/>
                </p:cNvSpPr>
                <p:nvPr/>
              </p:nvSpPr>
              <p:spPr bwMode="auto">
                <a:xfrm>
                  <a:off x="1640" y="29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3" name="Freeform 1397"/>
                <p:cNvSpPr>
                  <a:spLocks/>
                </p:cNvSpPr>
                <p:nvPr/>
              </p:nvSpPr>
              <p:spPr bwMode="auto">
                <a:xfrm>
                  <a:off x="1640" y="291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4" name="Freeform 1398"/>
                <p:cNvSpPr>
                  <a:spLocks/>
                </p:cNvSpPr>
                <p:nvPr/>
              </p:nvSpPr>
              <p:spPr bwMode="auto">
                <a:xfrm>
                  <a:off x="1643" y="28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5" name="Freeform 1399"/>
                <p:cNvSpPr>
                  <a:spLocks/>
                </p:cNvSpPr>
                <p:nvPr/>
              </p:nvSpPr>
              <p:spPr bwMode="auto">
                <a:xfrm>
                  <a:off x="1640" y="286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6" name="Freeform 1400"/>
                <p:cNvSpPr>
                  <a:spLocks/>
                </p:cNvSpPr>
                <p:nvPr/>
              </p:nvSpPr>
              <p:spPr bwMode="auto">
                <a:xfrm>
                  <a:off x="1640" y="291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7" name="Freeform 1401"/>
                <p:cNvSpPr>
                  <a:spLocks/>
                </p:cNvSpPr>
                <p:nvPr/>
              </p:nvSpPr>
              <p:spPr bwMode="auto">
                <a:xfrm>
                  <a:off x="1642" y="2876"/>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8" name="Freeform 1402"/>
                <p:cNvSpPr>
                  <a:spLocks/>
                </p:cNvSpPr>
                <p:nvPr/>
              </p:nvSpPr>
              <p:spPr bwMode="auto">
                <a:xfrm>
                  <a:off x="1507" y="2837"/>
                  <a:ext cx="76" cy="56"/>
                </a:xfrm>
                <a:custGeom>
                  <a:avLst/>
                  <a:gdLst>
                    <a:gd name="T0" fmla="*/ 56 w 79"/>
                    <a:gd name="T1" fmla="*/ 45 h 59"/>
                    <a:gd name="T2" fmla="*/ 57 w 79"/>
                    <a:gd name="T3" fmla="*/ 45 h 59"/>
                    <a:gd name="T4" fmla="*/ 64 w 79"/>
                    <a:gd name="T5" fmla="*/ 56 h 59"/>
                    <a:gd name="T6" fmla="*/ 70 w 79"/>
                    <a:gd name="T7" fmla="*/ 54 h 59"/>
                    <a:gd name="T8" fmla="*/ 72 w 79"/>
                    <a:gd name="T9" fmla="*/ 54 h 59"/>
                    <a:gd name="T10" fmla="*/ 73 w 79"/>
                    <a:gd name="T11" fmla="*/ 55 h 59"/>
                    <a:gd name="T12" fmla="*/ 74 w 79"/>
                    <a:gd name="T13" fmla="*/ 55 h 59"/>
                    <a:gd name="T14" fmla="*/ 74 w 79"/>
                    <a:gd name="T15" fmla="*/ 53 h 59"/>
                    <a:gd name="T16" fmla="*/ 79 w 79"/>
                    <a:gd name="T17" fmla="*/ 46 h 59"/>
                    <a:gd name="T18" fmla="*/ 77 w 79"/>
                    <a:gd name="T19" fmla="*/ 40 h 59"/>
                    <a:gd name="T20" fmla="*/ 75 w 79"/>
                    <a:gd name="T21" fmla="*/ 36 h 59"/>
                    <a:gd name="T22" fmla="*/ 74 w 79"/>
                    <a:gd name="T23" fmla="*/ 34 h 59"/>
                    <a:gd name="T24" fmla="*/ 74 w 79"/>
                    <a:gd name="T25" fmla="*/ 32 h 59"/>
                    <a:gd name="T26" fmla="*/ 74 w 79"/>
                    <a:gd name="T27" fmla="*/ 30 h 59"/>
                    <a:gd name="T28" fmla="*/ 75 w 79"/>
                    <a:gd name="T29" fmla="*/ 27 h 59"/>
                    <a:gd name="T30" fmla="*/ 74 w 79"/>
                    <a:gd name="T31" fmla="*/ 26 h 59"/>
                    <a:gd name="T32" fmla="*/ 73 w 79"/>
                    <a:gd name="T33" fmla="*/ 22 h 59"/>
                    <a:gd name="T34" fmla="*/ 70 w 79"/>
                    <a:gd name="T35" fmla="*/ 14 h 59"/>
                    <a:gd name="T36" fmla="*/ 62 w 79"/>
                    <a:gd name="T37" fmla="*/ 5 h 59"/>
                    <a:gd name="T38" fmla="*/ 51 w 79"/>
                    <a:gd name="T39" fmla="*/ 6 h 59"/>
                    <a:gd name="T40" fmla="*/ 44 w 79"/>
                    <a:gd name="T41" fmla="*/ 8 h 59"/>
                    <a:gd name="T42" fmla="*/ 40 w 79"/>
                    <a:gd name="T43" fmla="*/ 9 h 59"/>
                    <a:gd name="T44" fmla="*/ 39 w 79"/>
                    <a:gd name="T45" fmla="*/ 8 h 59"/>
                    <a:gd name="T46" fmla="*/ 38 w 79"/>
                    <a:gd name="T47" fmla="*/ 7 h 59"/>
                    <a:gd name="T48" fmla="*/ 38 w 79"/>
                    <a:gd name="T49" fmla="*/ 6 h 59"/>
                    <a:gd name="T50" fmla="*/ 37 w 79"/>
                    <a:gd name="T51" fmla="*/ 5 h 59"/>
                    <a:gd name="T52" fmla="*/ 36 w 79"/>
                    <a:gd name="T53" fmla="*/ 5 h 59"/>
                    <a:gd name="T54" fmla="*/ 33 w 79"/>
                    <a:gd name="T55" fmla="*/ 5 h 59"/>
                    <a:gd name="T56" fmla="*/ 20 w 79"/>
                    <a:gd name="T57" fmla="*/ 2 h 59"/>
                    <a:gd name="T58" fmla="*/ 18 w 79"/>
                    <a:gd name="T59" fmla="*/ 1 h 59"/>
                    <a:gd name="T60" fmla="*/ 16 w 79"/>
                    <a:gd name="T61" fmla="*/ 1 h 59"/>
                    <a:gd name="T62" fmla="*/ 15 w 79"/>
                    <a:gd name="T63" fmla="*/ 2 h 59"/>
                    <a:gd name="T64" fmla="*/ 14 w 79"/>
                    <a:gd name="T65" fmla="*/ 4 h 59"/>
                    <a:gd name="T66" fmla="*/ 12 w 79"/>
                    <a:gd name="T67" fmla="*/ 5 h 59"/>
                    <a:gd name="T68" fmla="*/ 14 w 79"/>
                    <a:gd name="T69" fmla="*/ 8 h 59"/>
                    <a:gd name="T70" fmla="*/ 2 w 79"/>
                    <a:gd name="T71" fmla="*/ 16 h 59"/>
                    <a:gd name="T72" fmla="*/ 0 w 79"/>
                    <a:gd name="T73" fmla="*/ 17 h 59"/>
                    <a:gd name="T74" fmla="*/ 19 w 79"/>
                    <a:gd name="T75" fmla="*/ 37 h 59"/>
                    <a:gd name="T76" fmla="*/ 20 w 79"/>
                    <a:gd name="T77" fmla="*/ 36 h 59"/>
                    <a:gd name="T78" fmla="*/ 22 w 79"/>
                    <a:gd name="T79" fmla="*/ 34 h 59"/>
                    <a:gd name="T80" fmla="*/ 23 w 79"/>
                    <a:gd name="T81" fmla="*/ 33 h 59"/>
                    <a:gd name="T82" fmla="*/ 23 w 79"/>
                    <a:gd name="T83" fmla="*/ 32 h 59"/>
                    <a:gd name="T84" fmla="*/ 24 w 79"/>
                    <a:gd name="T85" fmla="*/ 32 h 59"/>
                    <a:gd name="T86" fmla="*/ 31 w 79"/>
                    <a:gd name="T87" fmla="*/ 29 h 59"/>
                    <a:gd name="T88" fmla="*/ 50 w 79"/>
                    <a:gd name="T89" fmla="*/ 40 h 59"/>
                    <a:gd name="T90" fmla="*/ 51 w 79"/>
                    <a:gd name="T91" fmla="*/ 43 h 59"/>
                    <a:gd name="T92" fmla="*/ 51 w 79"/>
                    <a:gd name="T93" fmla="*/ 45 h 59"/>
                    <a:gd name="T94" fmla="*/ 54 w 79"/>
                    <a:gd name="T95"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59">
                      <a:moveTo>
                        <a:pt x="54" y="45"/>
                      </a:moveTo>
                      <a:cubicBezTo>
                        <a:pt x="54" y="45"/>
                        <a:pt x="54" y="45"/>
                        <a:pt x="54" y="45"/>
                      </a:cubicBezTo>
                      <a:cubicBezTo>
                        <a:pt x="54" y="45"/>
                        <a:pt x="55" y="45"/>
                        <a:pt x="56" y="45"/>
                      </a:cubicBezTo>
                      <a:cubicBezTo>
                        <a:pt x="56" y="45"/>
                        <a:pt x="56" y="45"/>
                        <a:pt x="56" y="45"/>
                      </a:cubicBezTo>
                      <a:cubicBezTo>
                        <a:pt x="56" y="45"/>
                        <a:pt x="57" y="45"/>
                        <a:pt x="57" y="45"/>
                      </a:cubicBezTo>
                      <a:cubicBezTo>
                        <a:pt x="57" y="45"/>
                        <a:pt x="57" y="45"/>
                        <a:pt x="57" y="45"/>
                      </a:cubicBezTo>
                      <a:cubicBezTo>
                        <a:pt x="58" y="45"/>
                        <a:pt x="58" y="45"/>
                        <a:pt x="58" y="45"/>
                      </a:cubicBezTo>
                      <a:cubicBezTo>
                        <a:pt x="59" y="45"/>
                        <a:pt x="60" y="45"/>
                        <a:pt x="61" y="46"/>
                      </a:cubicBezTo>
                      <a:cubicBezTo>
                        <a:pt x="62" y="48"/>
                        <a:pt x="64" y="53"/>
                        <a:pt x="64" y="56"/>
                      </a:cubicBezTo>
                      <a:cubicBezTo>
                        <a:pt x="63" y="57"/>
                        <a:pt x="64" y="58"/>
                        <a:pt x="64" y="58"/>
                      </a:cubicBezTo>
                      <a:cubicBezTo>
                        <a:pt x="65" y="59"/>
                        <a:pt x="65" y="59"/>
                        <a:pt x="65" y="59"/>
                      </a:cubicBezTo>
                      <a:cubicBezTo>
                        <a:pt x="67" y="57"/>
                        <a:pt x="68" y="55"/>
                        <a:pt x="70" y="54"/>
                      </a:cubicBezTo>
                      <a:cubicBezTo>
                        <a:pt x="70" y="54"/>
                        <a:pt x="70" y="54"/>
                        <a:pt x="71" y="54"/>
                      </a:cubicBezTo>
                      <a:cubicBezTo>
                        <a:pt x="71" y="54"/>
                        <a:pt x="71" y="54"/>
                        <a:pt x="72" y="54"/>
                      </a:cubicBezTo>
                      <a:cubicBezTo>
                        <a:pt x="72" y="54"/>
                        <a:pt x="72" y="54"/>
                        <a:pt x="72" y="54"/>
                      </a:cubicBezTo>
                      <a:cubicBezTo>
                        <a:pt x="72" y="54"/>
                        <a:pt x="72" y="54"/>
                        <a:pt x="72" y="54"/>
                      </a:cubicBezTo>
                      <a:cubicBezTo>
                        <a:pt x="72" y="54"/>
                        <a:pt x="72" y="54"/>
                        <a:pt x="72" y="54"/>
                      </a:cubicBezTo>
                      <a:cubicBezTo>
                        <a:pt x="73" y="55"/>
                        <a:pt x="73" y="55"/>
                        <a:pt x="73" y="55"/>
                      </a:cubicBezTo>
                      <a:cubicBezTo>
                        <a:pt x="73" y="55"/>
                        <a:pt x="73" y="55"/>
                        <a:pt x="73" y="55"/>
                      </a:cubicBezTo>
                      <a:cubicBezTo>
                        <a:pt x="73" y="55"/>
                        <a:pt x="73" y="55"/>
                        <a:pt x="73" y="56"/>
                      </a:cubicBezTo>
                      <a:cubicBezTo>
                        <a:pt x="73" y="55"/>
                        <a:pt x="74" y="55"/>
                        <a:pt x="74" y="55"/>
                      </a:cubicBezTo>
                      <a:cubicBezTo>
                        <a:pt x="74" y="54"/>
                        <a:pt x="75" y="54"/>
                        <a:pt x="75" y="54"/>
                      </a:cubicBezTo>
                      <a:cubicBezTo>
                        <a:pt x="75" y="54"/>
                        <a:pt x="75" y="54"/>
                        <a:pt x="75" y="54"/>
                      </a:cubicBezTo>
                      <a:cubicBezTo>
                        <a:pt x="75" y="54"/>
                        <a:pt x="75" y="53"/>
                        <a:pt x="74" y="53"/>
                      </a:cubicBezTo>
                      <a:cubicBezTo>
                        <a:pt x="74" y="51"/>
                        <a:pt x="73" y="49"/>
                        <a:pt x="74" y="47"/>
                      </a:cubicBezTo>
                      <a:cubicBezTo>
                        <a:pt x="75" y="45"/>
                        <a:pt x="76" y="45"/>
                        <a:pt x="77" y="45"/>
                      </a:cubicBezTo>
                      <a:cubicBezTo>
                        <a:pt x="78" y="45"/>
                        <a:pt x="78" y="45"/>
                        <a:pt x="79" y="46"/>
                      </a:cubicBezTo>
                      <a:cubicBezTo>
                        <a:pt x="79" y="46"/>
                        <a:pt x="79" y="46"/>
                        <a:pt x="79" y="46"/>
                      </a:cubicBezTo>
                      <a:cubicBezTo>
                        <a:pt x="79" y="45"/>
                        <a:pt x="79" y="45"/>
                        <a:pt x="78" y="44"/>
                      </a:cubicBezTo>
                      <a:cubicBezTo>
                        <a:pt x="77" y="43"/>
                        <a:pt x="77" y="41"/>
                        <a:pt x="77" y="40"/>
                      </a:cubicBezTo>
                      <a:cubicBezTo>
                        <a:pt x="77" y="39"/>
                        <a:pt x="77" y="38"/>
                        <a:pt x="76" y="37"/>
                      </a:cubicBezTo>
                      <a:cubicBezTo>
                        <a:pt x="76" y="37"/>
                        <a:pt x="75" y="36"/>
                        <a:pt x="75" y="36"/>
                      </a:cubicBezTo>
                      <a:cubicBezTo>
                        <a:pt x="75" y="36"/>
                        <a:pt x="75" y="36"/>
                        <a:pt x="75" y="36"/>
                      </a:cubicBezTo>
                      <a:cubicBezTo>
                        <a:pt x="75" y="36"/>
                        <a:pt x="74" y="35"/>
                        <a:pt x="74" y="35"/>
                      </a:cubicBezTo>
                      <a:cubicBezTo>
                        <a:pt x="74" y="35"/>
                        <a:pt x="74" y="35"/>
                        <a:pt x="74" y="35"/>
                      </a:cubicBezTo>
                      <a:cubicBezTo>
                        <a:pt x="74" y="34"/>
                        <a:pt x="74" y="34"/>
                        <a:pt x="74" y="34"/>
                      </a:cubicBezTo>
                      <a:cubicBezTo>
                        <a:pt x="74" y="34"/>
                        <a:pt x="74" y="34"/>
                        <a:pt x="74" y="33"/>
                      </a:cubicBezTo>
                      <a:cubicBezTo>
                        <a:pt x="74" y="33"/>
                        <a:pt x="74" y="33"/>
                        <a:pt x="74" y="33"/>
                      </a:cubicBezTo>
                      <a:cubicBezTo>
                        <a:pt x="74" y="32"/>
                        <a:pt x="74" y="32"/>
                        <a:pt x="74" y="32"/>
                      </a:cubicBezTo>
                      <a:cubicBezTo>
                        <a:pt x="74" y="32"/>
                        <a:pt x="74" y="31"/>
                        <a:pt x="74" y="31"/>
                      </a:cubicBezTo>
                      <a:cubicBezTo>
                        <a:pt x="74" y="31"/>
                        <a:pt x="74" y="31"/>
                        <a:pt x="74" y="31"/>
                      </a:cubicBezTo>
                      <a:cubicBezTo>
                        <a:pt x="74" y="30"/>
                        <a:pt x="74" y="30"/>
                        <a:pt x="74" y="30"/>
                      </a:cubicBezTo>
                      <a:cubicBezTo>
                        <a:pt x="74" y="29"/>
                        <a:pt x="74" y="29"/>
                        <a:pt x="74" y="29"/>
                      </a:cubicBezTo>
                      <a:cubicBezTo>
                        <a:pt x="74" y="29"/>
                        <a:pt x="74" y="28"/>
                        <a:pt x="74" y="28"/>
                      </a:cubicBezTo>
                      <a:cubicBezTo>
                        <a:pt x="75" y="28"/>
                        <a:pt x="75" y="28"/>
                        <a:pt x="75" y="27"/>
                      </a:cubicBezTo>
                      <a:cubicBezTo>
                        <a:pt x="75" y="27"/>
                        <a:pt x="75" y="27"/>
                        <a:pt x="75" y="27"/>
                      </a:cubicBezTo>
                      <a:cubicBezTo>
                        <a:pt x="74" y="27"/>
                        <a:pt x="74" y="26"/>
                        <a:pt x="74" y="26"/>
                      </a:cubicBezTo>
                      <a:cubicBezTo>
                        <a:pt x="74" y="26"/>
                        <a:pt x="74" y="26"/>
                        <a:pt x="74" y="26"/>
                      </a:cubicBezTo>
                      <a:cubicBezTo>
                        <a:pt x="74" y="26"/>
                        <a:pt x="74" y="26"/>
                        <a:pt x="74" y="26"/>
                      </a:cubicBezTo>
                      <a:cubicBezTo>
                        <a:pt x="74" y="26"/>
                        <a:pt x="74" y="26"/>
                        <a:pt x="74" y="26"/>
                      </a:cubicBezTo>
                      <a:cubicBezTo>
                        <a:pt x="73" y="24"/>
                        <a:pt x="73" y="23"/>
                        <a:pt x="73" y="22"/>
                      </a:cubicBezTo>
                      <a:cubicBezTo>
                        <a:pt x="73" y="21"/>
                        <a:pt x="72" y="21"/>
                        <a:pt x="72" y="20"/>
                      </a:cubicBezTo>
                      <a:cubicBezTo>
                        <a:pt x="71" y="20"/>
                        <a:pt x="69" y="19"/>
                        <a:pt x="69" y="17"/>
                      </a:cubicBezTo>
                      <a:cubicBezTo>
                        <a:pt x="69" y="16"/>
                        <a:pt x="69" y="15"/>
                        <a:pt x="70" y="14"/>
                      </a:cubicBezTo>
                      <a:cubicBezTo>
                        <a:pt x="69" y="12"/>
                        <a:pt x="67" y="11"/>
                        <a:pt x="67" y="9"/>
                      </a:cubicBezTo>
                      <a:cubicBezTo>
                        <a:pt x="67" y="8"/>
                        <a:pt x="65" y="4"/>
                        <a:pt x="64" y="3"/>
                      </a:cubicBezTo>
                      <a:cubicBezTo>
                        <a:pt x="64" y="3"/>
                        <a:pt x="63" y="4"/>
                        <a:pt x="62" y="5"/>
                      </a:cubicBezTo>
                      <a:cubicBezTo>
                        <a:pt x="60" y="7"/>
                        <a:pt x="58" y="8"/>
                        <a:pt x="56" y="8"/>
                      </a:cubicBezTo>
                      <a:cubicBezTo>
                        <a:pt x="55" y="8"/>
                        <a:pt x="54" y="8"/>
                        <a:pt x="53" y="7"/>
                      </a:cubicBezTo>
                      <a:cubicBezTo>
                        <a:pt x="52" y="7"/>
                        <a:pt x="51" y="6"/>
                        <a:pt x="51" y="6"/>
                      </a:cubicBezTo>
                      <a:cubicBezTo>
                        <a:pt x="50" y="8"/>
                        <a:pt x="48" y="9"/>
                        <a:pt x="47" y="9"/>
                      </a:cubicBezTo>
                      <a:cubicBezTo>
                        <a:pt x="46" y="9"/>
                        <a:pt x="46" y="8"/>
                        <a:pt x="45" y="8"/>
                      </a:cubicBezTo>
                      <a:cubicBezTo>
                        <a:pt x="45" y="8"/>
                        <a:pt x="44" y="8"/>
                        <a:pt x="44" y="8"/>
                      </a:cubicBezTo>
                      <a:cubicBezTo>
                        <a:pt x="43" y="9"/>
                        <a:pt x="42" y="9"/>
                        <a:pt x="41" y="9"/>
                      </a:cubicBezTo>
                      <a:cubicBezTo>
                        <a:pt x="41" y="9"/>
                        <a:pt x="41" y="9"/>
                        <a:pt x="40" y="9"/>
                      </a:cubicBezTo>
                      <a:cubicBezTo>
                        <a:pt x="40" y="9"/>
                        <a:pt x="40" y="9"/>
                        <a:pt x="40" y="9"/>
                      </a:cubicBezTo>
                      <a:cubicBezTo>
                        <a:pt x="40" y="9"/>
                        <a:pt x="40" y="9"/>
                        <a:pt x="40" y="9"/>
                      </a:cubicBezTo>
                      <a:cubicBezTo>
                        <a:pt x="40" y="9"/>
                        <a:pt x="40" y="9"/>
                        <a:pt x="39" y="9"/>
                      </a:cubicBezTo>
                      <a:cubicBezTo>
                        <a:pt x="39" y="8"/>
                        <a:pt x="39" y="8"/>
                        <a:pt x="39" y="8"/>
                      </a:cubicBezTo>
                      <a:cubicBezTo>
                        <a:pt x="39" y="8"/>
                        <a:pt x="39" y="8"/>
                        <a:pt x="39" y="8"/>
                      </a:cubicBezTo>
                      <a:cubicBezTo>
                        <a:pt x="39" y="8"/>
                        <a:pt x="39" y="8"/>
                        <a:pt x="38" y="7"/>
                      </a:cubicBezTo>
                      <a:cubicBezTo>
                        <a:pt x="38" y="7"/>
                        <a:pt x="38" y="7"/>
                        <a:pt x="38" y="7"/>
                      </a:cubicBezTo>
                      <a:cubicBezTo>
                        <a:pt x="38" y="7"/>
                        <a:pt x="38" y="7"/>
                        <a:pt x="38" y="7"/>
                      </a:cubicBezTo>
                      <a:cubicBezTo>
                        <a:pt x="38" y="7"/>
                        <a:pt x="38" y="6"/>
                        <a:pt x="38" y="6"/>
                      </a:cubicBezTo>
                      <a:cubicBezTo>
                        <a:pt x="38" y="6"/>
                        <a:pt x="38" y="6"/>
                        <a:pt x="38" y="6"/>
                      </a:cubicBezTo>
                      <a:cubicBezTo>
                        <a:pt x="38" y="6"/>
                        <a:pt x="38" y="6"/>
                        <a:pt x="38" y="5"/>
                      </a:cubicBezTo>
                      <a:cubicBezTo>
                        <a:pt x="37" y="5"/>
                        <a:pt x="37" y="5"/>
                        <a:pt x="37" y="5"/>
                      </a:cubicBezTo>
                      <a:cubicBezTo>
                        <a:pt x="37" y="5"/>
                        <a:pt x="37" y="5"/>
                        <a:pt x="37" y="5"/>
                      </a:cubicBezTo>
                      <a:cubicBezTo>
                        <a:pt x="37" y="5"/>
                        <a:pt x="37" y="4"/>
                        <a:pt x="37" y="4"/>
                      </a:cubicBezTo>
                      <a:cubicBezTo>
                        <a:pt x="37" y="4"/>
                        <a:pt x="37" y="5"/>
                        <a:pt x="37" y="5"/>
                      </a:cubicBezTo>
                      <a:cubicBezTo>
                        <a:pt x="37" y="5"/>
                        <a:pt x="36" y="5"/>
                        <a:pt x="36" y="5"/>
                      </a:cubicBezTo>
                      <a:cubicBezTo>
                        <a:pt x="36" y="5"/>
                        <a:pt x="35" y="5"/>
                        <a:pt x="35" y="5"/>
                      </a:cubicBezTo>
                      <a:cubicBezTo>
                        <a:pt x="35" y="5"/>
                        <a:pt x="34" y="5"/>
                        <a:pt x="34" y="5"/>
                      </a:cubicBezTo>
                      <a:cubicBezTo>
                        <a:pt x="34" y="5"/>
                        <a:pt x="33" y="5"/>
                        <a:pt x="33" y="5"/>
                      </a:cubicBezTo>
                      <a:cubicBezTo>
                        <a:pt x="33" y="5"/>
                        <a:pt x="32" y="5"/>
                        <a:pt x="32" y="5"/>
                      </a:cubicBezTo>
                      <a:cubicBezTo>
                        <a:pt x="32" y="5"/>
                        <a:pt x="31" y="5"/>
                        <a:pt x="31" y="5"/>
                      </a:cubicBezTo>
                      <a:cubicBezTo>
                        <a:pt x="28" y="5"/>
                        <a:pt x="21" y="5"/>
                        <a:pt x="20" y="2"/>
                      </a:cubicBezTo>
                      <a:cubicBezTo>
                        <a:pt x="19" y="2"/>
                        <a:pt x="19" y="2"/>
                        <a:pt x="19" y="2"/>
                      </a:cubicBezTo>
                      <a:cubicBezTo>
                        <a:pt x="19" y="2"/>
                        <a:pt x="19" y="1"/>
                        <a:pt x="18" y="1"/>
                      </a:cubicBezTo>
                      <a:cubicBezTo>
                        <a:pt x="18" y="1"/>
                        <a:pt x="18" y="1"/>
                        <a:pt x="18" y="1"/>
                      </a:cubicBezTo>
                      <a:cubicBezTo>
                        <a:pt x="18" y="1"/>
                        <a:pt x="18" y="1"/>
                        <a:pt x="17" y="1"/>
                      </a:cubicBezTo>
                      <a:cubicBezTo>
                        <a:pt x="17" y="1"/>
                        <a:pt x="17" y="1"/>
                        <a:pt x="17" y="1"/>
                      </a:cubicBezTo>
                      <a:cubicBezTo>
                        <a:pt x="17" y="1"/>
                        <a:pt x="16" y="1"/>
                        <a:pt x="16" y="1"/>
                      </a:cubicBezTo>
                      <a:cubicBezTo>
                        <a:pt x="16" y="1"/>
                        <a:pt x="16" y="0"/>
                        <a:pt x="15" y="0"/>
                      </a:cubicBezTo>
                      <a:cubicBezTo>
                        <a:pt x="15" y="2"/>
                        <a:pt x="15" y="2"/>
                        <a:pt x="15" y="2"/>
                      </a:cubicBezTo>
                      <a:cubicBezTo>
                        <a:pt x="15" y="2"/>
                        <a:pt x="15" y="2"/>
                        <a:pt x="15" y="2"/>
                      </a:cubicBezTo>
                      <a:cubicBezTo>
                        <a:pt x="15" y="2"/>
                        <a:pt x="15" y="2"/>
                        <a:pt x="15" y="2"/>
                      </a:cubicBezTo>
                      <a:cubicBezTo>
                        <a:pt x="14" y="2"/>
                        <a:pt x="14" y="3"/>
                        <a:pt x="14" y="3"/>
                      </a:cubicBezTo>
                      <a:cubicBezTo>
                        <a:pt x="14" y="3"/>
                        <a:pt x="14" y="3"/>
                        <a:pt x="14" y="4"/>
                      </a:cubicBezTo>
                      <a:cubicBezTo>
                        <a:pt x="14" y="4"/>
                        <a:pt x="13" y="4"/>
                        <a:pt x="13" y="4"/>
                      </a:cubicBezTo>
                      <a:cubicBezTo>
                        <a:pt x="13" y="4"/>
                        <a:pt x="13" y="5"/>
                        <a:pt x="12" y="5"/>
                      </a:cubicBezTo>
                      <a:cubicBezTo>
                        <a:pt x="12" y="5"/>
                        <a:pt x="12" y="5"/>
                        <a:pt x="12" y="5"/>
                      </a:cubicBezTo>
                      <a:cubicBezTo>
                        <a:pt x="12" y="5"/>
                        <a:pt x="12" y="5"/>
                        <a:pt x="12" y="5"/>
                      </a:cubicBezTo>
                      <a:cubicBezTo>
                        <a:pt x="12" y="6"/>
                        <a:pt x="13" y="6"/>
                        <a:pt x="13" y="6"/>
                      </a:cubicBezTo>
                      <a:cubicBezTo>
                        <a:pt x="13" y="7"/>
                        <a:pt x="14" y="8"/>
                        <a:pt x="14" y="8"/>
                      </a:cubicBezTo>
                      <a:cubicBezTo>
                        <a:pt x="14" y="11"/>
                        <a:pt x="9" y="13"/>
                        <a:pt x="7" y="12"/>
                      </a:cubicBezTo>
                      <a:cubicBezTo>
                        <a:pt x="7" y="12"/>
                        <a:pt x="6" y="12"/>
                        <a:pt x="5" y="13"/>
                      </a:cubicBezTo>
                      <a:cubicBezTo>
                        <a:pt x="4" y="14"/>
                        <a:pt x="3" y="15"/>
                        <a:pt x="2" y="16"/>
                      </a:cubicBezTo>
                      <a:cubicBezTo>
                        <a:pt x="2" y="16"/>
                        <a:pt x="2" y="16"/>
                        <a:pt x="1" y="16"/>
                      </a:cubicBezTo>
                      <a:cubicBezTo>
                        <a:pt x="1" y="16"/>
                        <a:pt x="1" y="16"/>
                        <a:pt x="0" y="17"/>
                      </a:cubicBezTo>
                      <a:cubicBezTo>
                        <a:pt x="0" y="17"/>
                        <a:pt x="0" y="17"/>
                        <a:pt x="0" y="17"/>
                      </a:cubicBezTo>
                      <a:cubicBezTo>
                        <a:pt x="1" y="18"/>
                        <a:pt x="2" y="19"/>
                        <a:pt x="3" y="20"/>
                      </a:cubicBezTo>
                      <a:cubicBezTo>
                        <a:pt x="4" y="22"/>
                        <a:pt x="4" y="24"/>
                        <a:pt x="6" y="25"/>
                      </a:cubicBezTo>
                      <a:cubicBezTo>
                        <a:pt x="11" y="28"/>
                        <a:pt x="15" y="32"/>
                        <a:pt x="19" y="37"/>
                      </a:cubicBezTo>
                      <a:cubicBezTo>
                        <a:pt x="19" y="37"/>
                        <a:pt x="19" y="37"/>
                        <a:pt x="19" y="37"/>
                      </a:cubicBezTo>
                      <a:cubicBezTo>
                        <a:pt x="19" y="37"/>
                        <a:pt x="19" y="37"/>
                        <a:pt x="19" y="37"/>
                      </a:cubicBezTo>
                      <a:cubicBezTo>
                        <a:pt x="19" y="37"/>
                        <a:pt x="20" y="36"/>
                        <a:pt x="20" y="36"/>
                      </a:cubicBezTo>
                      <a:cubicBezTo>
                        <a:pt x="20" y="36"/>
                        <a:pt x="20" y="36"/>
                        <a:pt x="21" y="36"/>
                      </a:cubicBezTo>
                      <a:cubicBezTo>
                        <a:pt x="21" y="35"/>
                        <a:pt x="21" y="35"/>
                        <a:pt x="21" y="35"/>
                      </a:cubicBezTo>
                      <a:cubicBezTo>
                        <a:pt x="21" y="35"/>
                        <a:pt x="22" y="35"/>
                        <a:pt x="22" y="34"/>
                      </a:cubicBezTo>
                      <a:cubicBezTo>
                        <a:pt x="22" y="34"/>
                        <a:pt x="22" y="34"/>
                        <a:pt x="22" y="34"/>
                      </a:cubicBezTo>
                      <a:cubicBezTo>
                        <a:pt x="22" y="34"/>
                        <a:pt x="22" y="34"/>
                        <a:pt x="22" y="34"/>
                      </a:cubicBezTo>
                      <a:cubicBezTo>
                        <a:pt x="23" y="33"/>
                        <a:pt x="23" y="33"/>
                        <a:pt x="23" y="33"/>
                      </a:cubicBezTo>
                      <a:cubicBezTo>
                        <a:pt x="23" y="33"/>
                        <a:pt x="23" y="33"/>
                        <a:pt x="23" y="33"/>
                      </a:cubicBezTo>
                      <a:cubicBezTo>
                        <a:pt x="23" y="33"/>
                        <a:pt x="23" y="33"/>
                        <a:pt x="23" y="33"/>
                      </a:cubicBezTo>
                      <a:cubicBezTo>
                        <a:pt x="23" y="33"/>
                        <a:pt x="23" y="33"/>
                        <a:pt x="23" y="32"/>
                      </a:cubicBezTo>
                      <a:cubicBezTo>
                        <a:pt x="23" y="32"/>
                        <a:pt x="23" y="32"/>
                        <a:pt x="24" y="32"/>
                      </a:cubicBezTo>
                      <a:cubicBezTo>
                        <a:pt x="24" y="32"/>
                        <a:pt x="24" y="32"/>
                        <a:pt x="24" y="32"/>
                      </a:cubicBezTo>
                      <a:cubicBezTo>
                        <a:pt x="24" y="32"/>
                        <a:pt x="24" y="32"/>
                        <a:pt x="24" y="32"/>
                      </a:cubicBezTo>
                      <a:cubicBezTo>
                        <a:pt x="24" y="30"/>
                        <a:pt x="25" y="28"/>
                        <a:pt x="27" y="28"/>
                      </a:cubicBezTo>
                      <a:cubicBezTo>
                        <a:pt x="28" y="28"/>
                        <a:pt x="29" y="29"/>
                        <a:pt x="30" y="29"/>
                      </a:cubicBezTo>
                      <a:cubicBezTo>
                        <a:pt x="31" y="29"/>
                        <a:pt x="31" y="29"/>
                        <a:pt x="31" y="29"/>
                      </a:cubicBezTo>
                      <a:cubicBezTo>
                        <a:pt x="32" y="29"/>
                        <a:pt x="34" y="29"/>
                        <a:pt x="35" y="28"/>
                      </a:cubicBezTo>
                      <a:cubicBezTo>
                        <a:pt x="37" y="28"/>
                        <a:pt x="38" y="27"/>
                        <a:pt x="39" y="27"/>
                      </a:cubicBezTo>
                      <a:cubicBezTo>
                        <a:pt x="43" y="27"/>
                        <a:pt x="50" y="37"/>
                        <a:pt x="50" y="40"/>
                      </a:cubicBezTo>
                      <a:cubicBezTo>
                        <a:pt x="50" y="41"/>
                        <a:pt x="50" y="41"/>
                        <a:pt x="50" y="42"/>
                      </a:cubicBezTo>
                      <a:cubicBezTo>
                        <a:pt x="50" y="42"/>
                        <a:pt x="50" y="42"/>
                        <a:pt x="50" y="42"/>
                      </a:cubicBezTo>
                      <a:cubicBezTo>
                        <a:pt x="51" y="43"/>
                        <a:pt x="51" y="43"/>
                        <a:pt x="51" y="43"/>
                      </a:cubicBezTo>
                      <a:cubicBezTo>
                        <a:pt x="51" y="43"/>
                        <a:pt x="51" y="44"/>
                        <a:pt x="51" y="44"/>
                      </a:cubicBezTo>
                      <a:cubicBezTo>
                        <a:pt x="51" y="44"/>
                        <a:pt x="51" y="44"/>
                        <a:pt x="51" y="45"/>
                      </a:cubicBezTo>
                      <a:cubicBezTo>
                        <a:pt x="51" y="45"/>
                        <a:pt x="51" y="45"/>
                        <a:pt x="51" y="45"/>
                      </a:cubicBezTo>
                      <a:cubicBezTo>
                        <a:pt x="51" y="45"/>
                        <a:pt x="51" y="45"/>
                        <a:pt x="51" y="46"/>
                      </a:cubicBezTo>
                      <a:cubicBezTo>
                        <a:pt x="51" y="46"/>
                        <a:pt x="51" y="46"/>
                        <a:pt x="51" y="46"/>
                      </a:cubicBezTo>
                      <a:cubicBezTo>
                        <a:pt x="52" y="45"/>
                        <a:pt x="53" y="45"/>
                        <a:pt x="5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9" name="Freeform 1403"/>
                <p:cNvSpPr>
                  <a:spLocks/>
                </p:cNvSpPr>
                <p:nvPr/>
              </p:nvSpPr>
              <p:spPr bwMode="auto">
                <a:xfrm>
                  <a:off x="1524" y="283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0" name="Freeform 1404"/>
                <p:cNvSpPr>
                  <a:spLocks/>
                </p:cNvSpPr>
                <p:nvPr/>
              </p:nvSpPr>
              <p:spPr bwMode="auto">
                <a:xfrm>
                  <a:off x="1521" y="2837"/>
                  <a:ext cx="0" cy="2"/>
                </a:xfrm>
                <a:custGeom>
                  <a:avLst/>
                  <a:gdLst>
                    <a:gd name="T0" fmla="*/ 1 h 2"/>
                    <a:gd name="T1" fmla="*/ 1 h 2"/>
                    <a:gd name="T2" fmla="*/ 2 h 2"/>
                    <a:gd name="T3" fmla="*/ 2 h 2"/>
                    <a:gd name="T4" fmla="*/ 0 h 2"/>
                    <a:gd name="T5" fmla="*/ 0 h 2"/>
                    <a:gd name="T6" fmla="*/ 1 h 2"/>
                  </a:gdLst>
                  <a:ahLst/>
                  <a:cxnLst>
                    <a:cxn ang="0">
                      <a:pos x="0" y="T0"/>
                    </a:cxn>
                    <a:cxn ang="0">
                      <a:pos x="0" y="T1"/>
                    </a:cxn>
                    <a:cxn ang="0">
                      <a:pos x="0" y="T2"/>
                    </a:cxn>
                    <a:cxn ang="0">
                      <a:pos x="0" y="T3"/>
                    </a:cxn>
                    <a:cxn ang="0">
                      <a:pos x="0" y="T4"/>
                    </a:cxn>
                    <a:cxn ang="0">
                      <a:pos x="0" y="T5"/>
                    </a:cxn>
                    <a:cxn ang="0">
                      <a:pos x="0" y="T6"/>
                    </a:cxn>
                  </a:cxnLst>
                  <a:rect l="0" t="0" r="r" b="b"/>
                  <a:pathLst>
                    <a:path h="2">
                      <a:moveTo>
                        <a:pt x="0" y="1"/>
                      </a:moveTo>
                      <a:cubicBezTo>
                        <a:pt x="0" y="1"/>
                        <a:pt x="0" y="1"/>
                        <a:pt x="0" y="1"/>
                      </a:cubicBezTo>
                      <a:cubicBezTo>
                        <a:pt x="0" y="1"/>
                        <a:pt x="0" y="2"/>
                        <a:pt x="0" y="2"/>
                      </a:cubicBezTo>
                      <a:cubicBezTo>
                        <a:pt x="0" y="2"/>
                        <a:pt x="0" y="2"/>
                        <a:pt x="0" y="2"/>
                      </a:cubicBez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1" name="Freeform 1405"/>
                <p:cNvSpPr>
                  <a:spLocks/>
                </p:cNvSpPr>
                <p:nvPr/>
              </p:nvSpPr>
              <p:spPr bwMode="auto">
                <a:xfrm>
                  <a:off x="1538"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2" name="Freeform 1406"/>
                <p:cNvSpPr>
                  <a:spLocks/>
                </p:cNvSpPr>
                <p:nvPr/>
              </p:nvSpPr>
              <p:spPr bwMode="auto">
                <a:xfrm>
                  <a:off x="1540"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3" name="Freeform 1407"/>
                <p:cNvSpPr>
                  <a:spLocks/>
                </p:cNvSpPr>
                <p:nvPr/>
              </p:nvSpPr>
              <p:spPr bwMode="auto">
                <a:xfrm>
                  <a:off x="1522" y="283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4" name="Freeform 1408"/>
                <p:cNvSpPr>
                  <a:spLocks/>
                </p:cNvSpPr>
                <p:nvPr/>
              </p:nvSpPr>
              <p:spPr bwMode="auto">
                <a:xfrm>
                  <a:off x="1541" y="284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5" name="Freeform 1409"/>
                <p:cNvSpPr>
                  <a:spLocks/>
                </p:cNvSpPr>
                <p:nvPr/>
              </p:nvSpPr>
              <p:spPr bwMode="auto">
                <a:xfrm>
                  <a:off x="1523" y="283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6" name="Freeform 1410"/>
                <p:cNvSpPr>
                  <a:spLocks/>
                </p:cNvSpPr>
                <p:nvPr/>
              </p:nvSpPr>
              <p:spPr bwMode="auto">
                <a:xfrm>
                  <a:off x="1507" y="285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7" name="Freeform 1411"/>
                <p:cNvSpPr>
                  <a:spLocks/>
                </p:cNvSpPr>
                <p:nvPr/>
              </p:nvSpPr>
              <p:spPr bwMode="auto">
                <a:xfrm>
                  <a:off x="1520" y="283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8" name="Freeform 1412"/>
                <p:cNvSpPr>
                  <a:spLocks/>
                </p:cNvSpPr>
                <p:nvPr/>
              </p:nvSpPr>
              <p:spPr bwMode="auto">
                <a:xfrm>
                  <a:off x="1519" y="284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9" name="Oval 1413"/>
                <p:cNvSpPr>
                  <a:spLocks noChangeArrowheads="1"/>
                </p:cNvSpPr>
                <p:nvPr/>
              </p:nvSpPr>
              <p:spPr bwMode="auto">
                <a:xfrm>
                  <a:off x="1519" y="2842"/>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0" name="Freeform 1414"/>
                <p:cNvSpPr>
                  <a:spLocks/>
                </p:cNvSpPr>
                <p:nvPr/>
              </p:nvSpPr>
              <p:spPr bwMode="auto">
                <a:xfrm>
                  <a:off x="1521" y="2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1" name="Freeform 1415"/>
                <p:cNvSpPr>
                  <a:spLocks/>
                </p:cNvSpPr>
                <p:nvPr/>
              </p:nvSpPr>
              <p:spPr bwMode="auto">
                <a:xfrm>
                  <a:off x="1578" y="28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2" name="Freeform 1416"/>
                <p:cNvSpPr>
                  <a:spLocks/>
                </p:cNvSpPr>
                <p:nvPr/>
              </p:nvSpPr>
              <p:spPr bwMode="auto">
                <a:xfrm>
                  <a:off x="1578" y="28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3" name="Freeform 1417"/>
                <p:cNvSpPr>
                  <a:spLocks/>
                </p:cNvSpPr>
                <p:nvPr/>
              </p:nvSpPr>
              <p:spPr bwMode="auto">
                <a:xfrm>
                  <a:off x="1578" y="286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4" name="Freeform 1418"/>
                <p:cNvSpPr>
                  <a:spLocks/>
                </p:cNvSpPr>
                <p:nvPr/>
              </p:nvSpPr>
              <p:spPr bwMode="auto">
                <a:xfrm>
                  <a:off x="1578" y="286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5" name="Freeform 1419"/>
                <p:cNvSpPr>
                  <a:spLocks/>
                </p:cNvSpPr>
                <p:nvPr/>
              </p:nvSpPr>
              <p:spPr bwMode="auto">
                <a:xfrm>
                  <a:off x="1578" y="286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6" name="Freeform 1420"/>
                <p:cNvSpPr>
                  <a:spLocks/>
                </p:cNvSpPr>
                <p:nvPr/>
              </p:nvSpPr>
              <p:spPr bwMode="auto">
                <a:xfrm>
                  <a:off x="1578" y="286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7" name="Freeform 1421"/>
                <p:cNvSpPr>
                  <a:spLocks/>
                </p:cNvSpPr>
                <p:nvPr/>
              </p:nvSpPr>
              <p:spPr bwMode="auto">
                <a:xfrm>
                  <a:off x="1579" y="28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8" name="Freeform 1422"/>
                <p:cNvSpPr>
                  <a:spLocks/>
                </p:cNvSpPr>
                <p:nvPr/>
              </p:nvSpPr>
              <p:spPr bwMode="auto">
                <a:xfrm>
                  <a:off x="1577" y="2889"/>
                  <a:ext cx="2" cy="2"/>
                </a:xfrm>
                <a:custGeom>
                  <a:avLst/>
                  <a:gdLst>
                    <a:gd name="T0" fmla="*/ 1 w 2"/>
                    <a:gd name="T1" fmla="*/ 1 h 2"/>
                    <a:gd name="T2" fmla="*/ 2 w 2"/>
                    <a:gd name="T3" fmla="*/ 0 h 2"/>
                    <a:gd name="T4" fmla="*/ 1 w 2"/>
                    <a:gd name="T5" fmla="*/ 1 h 2"/>
                    <a:gd name="T6" fmla="*/ 0 w 2"/>
                    <a:gd name="T7" fmla="*/ 2 h 2"/>
                    <a:gd name="T8" fmla="*/ 0 w 2"/>
                    <a:gd name="T9" fmla="*/ 2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0"/>
                        <a:pt x="2" y="0"/>
                        <a:pt x="2" y="0"/>
                      </a:cubicBezTo>
                      <a:cubicBezTo>
                        <a:pt x="2" y="0"/>
                        <a:pt x="1" y="0"/>
                        <a:pt x="1" y="1"/>
                      </a:cubicBezTo>
                      <a:cubicBezTo>
                        <a:pt x="1" y="1"/>
                        <a:pt x="0" y="1"/>
                        <a:pt x="0" y="2"/>
                      </a:cubicBezTo>
                      <a:cubicBezTo>
                        <a:pt x="0" y="2"/>
                        <a:pt x="0" y="2"/>
                        <a:pt x="0" y="2"/>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9" name="Freeform 1423"/>
                <p:cNvSpPr>
                  <a:spLocks/>
                </p:cNvSpPr>
                <p:nvPr/>
              </p:nvSpPr>
              <p:spPr bwMode="auto">
                <a:xfrm>
                  <a:off x="1545" y="2884"/>
                  <a:ext cx="41" cy="39"/>
                </a:xfrm>
                <a:custGeom>
                  <a:avLst/>
                  <a:gdLst>
                    <a:gd name="T0" fmla="*/ 30 w 43"/>
                    <a:gd name="T1" fmla="*/ 10 h 41"/>
                    <a:gd name="T2" fmla="*/ 29 w 43"/>
                    <a:gd name="T3" fmla="*/ 12 h 41"/>
                    <a:gd name="T4" fmla="*/ 25 w 43"/>
                    <a:gd name="T5" fmla="*/ 14 h 41"/>
                    <a:gd name="T6" fmla="*/ 21 w 43"/>
                    <a:gd name="T7" fmla="*/ 12 h 41"/>
                    <a:gd name="T8" fmla="*/ 20 w 43"/>
                    <a:gd name="T9" fmla="*/ 7 h 41"/>
                    <a:gd name="T10" fmla="*/ 18 w 43"/>
                    <a:gd name="T11" fmla="*/ 0 h 41"/>
                    <a:gd name="T12" fmla="*/ 17 w 43"/>
                    <a:gd name="T13" fmla="*/ 0 h 41"/>
                    <a:gd name="T14" fmla="*/ 16 w 43"/>
                    <a:gd name="T15" fmla="*/ 0 h 41"/>
                    <a:gd name="T16" fmla="*/ 15 w 43"/>
                    <a:gd name="T17" fmla="*/ 0 h 41"/>
                    <a:gd name="T18" fmla="*/ 15 w 43"/>
                    <a:gd name="T19" fmla="*/ 0 h 41"/>
                    <a:gd name="T20" fmla="*/ 14 w 43"/>
                    <a:gd name="T21" fmla="*/ 0 h 41"/>
                    <a:gd name="T22" fmla="*/ 13 w 43"/>
                    <a:gd name="T23" fmla="*/ 0 h 41"/>
                    <a:gd name="T24" fmla="*/ 12 w 43"/>
                    <a:gd name="T25" fmla="*/ 1 h 41"/>
                    <a:gd name="T26" fmla="*/ 12 w 43"/>
                    <a:gd name="T27" fmla="*/ 3 h 41"/>
                    <a:gd name="T28" fmla="*/ 11 w 43"/>
                    <a:gd name="T29" fmla="*/ 4 h 41"/>
                    <a:gd name="T30" fmla="*/ 11 w 43"/>
                    <a:gd name="T31" fmla="*/ 5 h 41"/>
                    <a:gd name="T32" fmla="*/ 7 w 43"/>
                    <a:gd name="T33" fmla="*/ 10 h 41"/>
                    <a:gd name="T34" fmla="*/ 4 w 43"/>
                    <a:gd name="T35" fmla="*/ 12 h 41"/>
                    <a:gd name="T36" fmla="*/ 1 w 43"/>
                    <a:gd name="T37" fmla="*/ 14 h 41"/>
                    <a:gd name="T38" fmla="*/ 1 w 43"/>
                    <a:gd name="T39" fmla="*/ 14 h 41"/>
                    <a:gd name="T40" fmla="*/ 1 w 43"/>
                    <a:gd name="T41" fmla="*/ 14 h 41"/>
                    <a:gd name="T42" fmla="*/ 1 w 43"/>
                    <a:gd name="T43" fmla="*/ 14 h 41"/>
                    <a:gd name="T44" fmla="*/ 1 w 43"/>
                    <a:gd name="T45" fmla="*/ 14 h 41"/>
                    <a:gd name="T46" fmla="*/ 0 w 43"/>
                    <a:gd name="T47" fmla="*/ 15 h 41"/>
                    <a:gd name="T48" fmla="*/ 13 w 43"/>
                    <a:gd name="T49" fmla="*/ 24 h 41"/>
                    <a:gd name="T50" fmla="*/ 39 w 43"/>
                    <a:gd name="T51" fmla="*/ 40 h 41"/>
                    <a:gd name="T52" fmla="*/ 40 w 43"/>
                    <a:gd name="T53" fmla="*/ 41 h 41"/>
                    <a:gd name="T54" fmla="*/ 40 w 43"/>
                    <a:gd name="T55" fmla="*/ 40 h 41"/>
                    <a:gd name="T56" fmla="*/ 40 w 43"/>
                    <a:gd name="T57" fmla="*/ 39 h 41"/>
                    <a:gd name="T58" fmla="*/ 40 w 43"/>
                    <a:gd name="T59" fmla="*/ 38 h 41"/>
                    <a:gd name="T60" fmla="*/ 41 w 43"/>
                    <a:gd name="T61" fmla="*/ 38 h 41"/>
                    <a:gd name="T62" fmla="*/ 41 w 43"/>
                    <a:gd name="T63" fmla="*/ 37 h 41"/>
                    <a:gd name="T64" fmla="*/ 41 w 43"/>
                    <a:gd name="T65" fmla="*/ 36 h 41"/>
                    <a:gd name="T66" fmla="*/ 42 w 43"/>
                    <a:gd name="T67" fmla="*/ 35 h 41"/>
                    <a:gd name="T68" fmla="*/ 43 w 43"/>
                    <a:gd name="T69" fmla="*/ 32 h 41"/>
                    <a:gd name="T70" fmla="*/ 37 w 43"/>
                    <a:gd name="T71" fmla="*/ 27 h 41"/>
                    <a:gd name="T72" fmla="*/ 35 w 43"/>
                    <a:gd name="T73" fmla="*/ 25 h 41"/>
                    <a:gd name="T74" fmla="*/ 32 w 43"/>
                    <a:gd name="T75" fmla="*/ 24 h 41"/>
                    <a:gd name="T76" fmla="*/ 30 w 43"/>
                    <a:gd name="T77" fmla="*/ 22 h 41"/>
                    <a:gd name="T78" fmla="*/ 30 w 43"/>
                    <a:gd name="T79" fmla="*/ 21 h 41"/>
                    <a:gd name="T80" fmla="*/ 31 w 43"/>
                    <a:gd name="T81" fmla="*/ 19 h 41"/>
                    <a:gd name="T82" fmla="*/ 31 w 43"/>
                    <a:gd name="T83" fmla="*/ 12 h 41"/>
                    <a:gd name="T84" fmla="*/ 31 w 43"/>
                    <a:gd name="T85" fmla="*/ 10 h 41"/>
                    <a:gd name="T86" fmla="*/ 30 w 43"/>
                    <a:gd name="T8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41">
                      <a:moveTo>
                        <a:pt x="30" y="10"/>
                      </a:moveTo>
                      <a:cubicBezTo>
                        <a:pt x="30" y="10"/>
                        <a:pt x="29" y="11"/>
                        <a:pt x="29" y="12"/>
                      </a:cubicBezTo>
                      <a:cubicBezTo>
                        <a:pt x="28" y="13"/>
                        <a:pt x="27" y="14"/>
                        <a:pt x="25" y="14"/>
                      </a:cubicBezTo>
                      <a:cubicBezTo>
                        <a:pt x="24" y="14"/>
                        <a:pt x="22" y="13"/>
                        <a:pt x="21" y="12"/>
                      </a:cubicBezTo>
                      <a:cubicBezTo>
                        <a:pt x="20" y="11"/>
                        <a:pt x="19" y="9"/>
                        <a:pt x="20" y="7"/>
                      </a:cubicBezTo>
                      <a:cubicBezTo>
                        <a:pt x="20" y="4"/>
                        <a:pt x="19" y="1"/>
                        <a:pt x="18" y="0"/>
                      </a:cubicBezTo>
                      <a:cubicBezTo>
                        <a:pt x="18" y="0"/>
                        <a:pt x="17" y="0"/>
                        <a:pt x="17" y="0"/>
                      </a:cubicBezTo>
                      <a:cubicBezTo>
                        <a:pt x="17" y="0"/>
                        <a:pt x="16" y="0"/>
                        <a:pt x="16" y="0"/>
                      </a:cubicBezTo>
                      <a:cubicBezTo>
                        <a:pt x="16" y="0"/>
                        <a:pt x="16" y="0"/>
                        <a:pt x="15" y="0"/>
                      </a:cubicBezTo>
                      <a:cubicBezTo>
                        <a:pt x="15" y="0"/>
                        <a:pt x="15" y="0"/>
                        <a:pt x="15" y="0"/>
                      </a:cubicBezTo>
                      <a:cubicBezTo>
                        <a:pt x="14" y="0"/>
                        <a:pt x="14" y="0"/>
                        <a:pt x="14" y="0"/>
                      </a:cubicBezTo>
                      <a:cubicBezTo>
                        <a:pt x="13" y="0"/>
                        <a:pt x="13" y="0"/>
                        <a:pt x="13" y="0"/>
                      </a:cubicBezTo>
                      <a:cubicBezTo>
                        <a:pt x="13" y="0"/>
                        <a:pt x="12" y="1"/>
                        <a:pt x="12" y="1"/>
                      </a:cubicBezTo>
                      <a:cubicBezTo>
                        <a:pt x="12" y="2"/>
                        <a:pt x="12" y="3"/>
                        <a:pt x="12" y="3"/>
                      </a:cubicBezTo>
                      <a:cubicBezTo>
                        <a:pt x="12" y="4"/>
                        <a:pt x="11" y="4"/>
                        <a:pt x="11" y="4"/>
                      </a:cubicBezTo>
                      <a:cubicBezTo>
                        <a:pt x="11" y="4"/>
                        <a:pt x="11" y="5"/>
                        <a:pt x="11" y="5"/>
                      </a:cubicBezTo>
                      <a:cubicBezTo>
                        <a:pt x="11" y="7"/>
                        <a:pt x="9" y="8"/>
                        <a:pt x="7" y="10"/>
                      </a:cubicBezTo>
                      <a:cubicBezTo>
                        <a:pt x="6" y="11"/>
                        <a:pt x="5" y="11"/>
                        <a:pt x="4" y="12"/>
                      </a:cubicBezTo>
                      <a:cubicBezTo>
                        <a:pt x="3" y="13"/>
                        <a:pt x="2" y="13"/>
                        <a:pt x="1" y="14"/>
                      </a:cubicBezTo>
                      <a:cubicBezTo>
                        <a:pt x="1" y="14"/>
                        <a:pt x="1" y="14"/>
                        <a:pt x="1" y="14"/>
                      </a:cubicBezTo>
                      <a:cubicBezTo>
                        <a:pt x="1" y="14"/>
                        <a:pt x="1" y="14"/>
                        <a:pt x="1" y="14"/>
                      </a:cubicBezTo>
                      <a:cubicBezTo>
                        <a:pt x="1" y="14"/>
                        <a:pt x="1" y="14"/>
                        <a:pt x="1" y="14"/>
                      </a:cubicBezTo>
                      <a:cubicBezTo>
                        <a:pt x="1" y="14"/>
                        <a:pt x="1" y="14"/>
                        <a:pt x="1" y="14"/>
                      </a:cubicBezTo>
                      <a:cubicBezTo>
                        <a:pt x="1" y="15"/>
                        <a:pt x="0" y="15"/>
                        <a:pt x="0" y="15"/>
                      </a:cubicBezTo>
                      <a:cubicBezTo>
                        <a:pt x="5" y="18"/>
                        <a:pt x="9" y="21"/>
                        <a:pt x="13" y="24"/>
                      </a:cubicBezTo>
                      <a:cubicBezTo>
                        <a:pt x="22" y="31"/>
                        <a:pt x="34" y="38"/>
                        <a:pt x="39" y="40"/>
                      </a:cubicBezTo>
                      <a:cubicBezTo>
                        <a:pt x="39" y="40"/>
                        <a:pt x="40" y="40"/>
                        <a:pt x="40" y="41"/>
                      </a:cubicBezTo>
                      <a:cubicBezTo>
                        <a:pt x="40" y="40"/>
                        <a:pt x="40" y="40"/>
                        <a:pt x="40" y="40"/>
                      </a:cubicBezTo>
                      <a:cubicBezTo>
                        <a:pt x="40" y="40"/>
                        <a:pt x="40" y="40"/>
                        <a:pt x="40" y="39"/>
                      </a:cubicBezTo>
                      <a:cubicBezTo>
                        <a:pt x="40" y="39"/>
                        <a:pt x="40" y="39"/>
                        <a:pt x="40" y="38"/>
                      </a:cubicBezTo>
                      <a:cubicBezTo>
                        <a:pt x="41" y="38"/>
                        <a:pt x="41" y="38"/>
                        <a:pt x="41" y="38"/>
                      </a:cubicBezTo>
                      <a:cubicBezTo>
                        <a:pt x="41" y="37"/>
                        <a:pt x="41" y="37"/>
                        <a:pt x="41" y="37"/>
                      </a:cubicBezTo>
                      <a:cubicBezTo>
                        <a:pt x="41" y="37"/>
                        <a:pt x="41" y="36"/>
                        <a:pt x="41" y="36"/>
                      </a:cubicBezTo>
                      <a:cubicBezTo>
                        <a:pt x="41" y="36"/>
                        <a:pt x="41" y="36"/>
                        <a:pt x="42" y="35"/>
                      </a:cubicBezTo>
                      <a:cubicBezTo>
                        <a:pt x="42" y="34"/>
                        <a:pt x="42" y="33"/>
                        <a:pt x="43" y="32"/>
                      </a:cubicBezTo>
                      <a:cubicBezTo>
                        <a:pt x="43" y="30"/>
                        <a:pt x="39" y="28"/>
                        <a:pt x="37" y="27"/>
                      </a:cubicBezTo>
                      <a:cubicBezTo>
                        <a:pt x="36" y="26"/>
                        <a:pt x="35" y="26"/>
                        <a:pt x="35" y="25"/>
                      </a:cubicBezTo>
                      <a:cubicBezTo>
                        <a:pt x="34" y="25"/>
                        <a:pt x="33" y="24"/>
                        <a:pt x="32" y="24"/>
                      </a:cubicBezTo>
                      <a:cubicBezTo>
                        <a:pt x="31" y="23"/>
                        <a:pt x="30" y="23"/>
                        <a:pt x="30" y="22"/>
                      </a:cubicBezTo>
                      <a:cubicBezTo>
                        <a:pt x="30" y="22"/>
                        <a:pt x="30" y="22"/>
                        <a:pt x="30" y="21"/>
                      </a:cubicBezTo>
                      <a:cubicBezTo>
                        <a:pt x="29" y="20"/>
                        <a:pt x="31" y="19"/>
                        <a:pt x="31" y="19"/>
                      </a:cubicBezTo>
                      <a:cubicBezTo>
                        <a:pt x="31" y="18"/>
                        <a:pt x="32" y="17"/>
                        <a:pt x="31" y="12"/>
                      </a:cubicBezTo>
                      <a:cubicBezTo>
                        <a:pt x="31" y="12"/>
                        <a:pt x="31" y="11"/>
                        <a:pt x="31" y="10"/>
                      </a:cubicBezTo>
                      <a:cubicBezTo>
                        <a:pt x="31" y="10"/>
                        <a:pt x="31" y="10"/>
                        <a:pt x="3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0" name="Freeform 1424"/>
                <p:cNvSpPr>
                  <a:spLocks/>
                </p:cNvSpPr>
                <p:nvPr/>
              </p:nvSpPr>
              <p:spPr bwMode="auto">
                <a:xfrm>
                  <a:off x="1584" y="292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1" name="Freeform 1425"/>
                <p:cNvSpPr>
                  <a:spLocks/>
                </p:cNvSpPr>
                <p:nvPr/>
              </p:nvSpPr>
              <p:spPr bwMode="auto">
                <a:xfrm>
                  <a:off x="1585" y="29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2" name="Freeform 1426"/>
                <p:cNvSpPr>
                  <a:spLocks/>
                </p:cNvSpPr>
                <p:nvPr/>
              </p:nvSpPr>
              <p:spPr bwMode="auto">
                <a:xfrm>
                  <a:off x="1584" y="29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3" name="Freeform 1427"/>
                <p:cNvSpPr>
                  <a:spLocks/>
                </p:cNvSpPr>
                <p:nvPr/>
              </p:nvSpPr>
              <p:spPr bwMode="auto">
                <a:xfrm>
                  <a:off x="1562"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4" name="Freeform 1428"/>
                <p:cNvSpPr>
                  <a:spLocks/>
                </p:cNvSpPr>
                <p:nvPr/>
              </p:nvSpPr>
              <p:spPr bwMode="auto">
                <a:xfrm>
                  <a:off x="1565" y="2895"/>
                  <a:ext cx="8" cy="3"/>
                </a:xfrm>
                <a:custGeom>
                  <a:avLst/>
                  <a:gdLst>
                    <a:gd name="T0" fmla="*/ 8 w 8"/>
                    <a:gd name="T1" fmla="*/ 0 h 3"/>
                    <a:gd name="T2" fmla="*/ 0 w 8"/>
                    <a:gd name="T3" fmla="*/ 0 h 3"/>
                    <a:gd name="T4" fmla="*/ 4 w 8"/>
                    <a:gd name="T5" fmla="*/ 2 h 3"/>
                    <a:gd name="T6" fmla="*/ 8 w 8"/>
                    <a:gd name="T7" fmla="*/ 0 h 3"/>
                  </a:gdLst>
                  <a:ahLst/>
                  <a:cxnLst>
                    <a:cxn ang="0">
                      <a:pos x="T0" y="T1"/>
                    </a:cxn>
                    <a:cxn ang="0">
                      <a:pos x="T2" y="T3"/>
                    </a:cxn>
                    <a:cxn ang="0">
                      <a:pos x="T4" y="T5"/>
                    </a:cxn>
                    <a:cxn ang="0">
                      <a:pos x="T6" y="T7"/>
                    </a:cxn>
                  </a:cxnLst>
                  <a:rect l="0" t="0" r="r" b="b"/>
                  <a:pathLst>
                    <a:path w="8" h="3">
                      <a:moveTo>
                        <a:pt x="8" y="0"/>
                      </a:moveTo>
                      <a:cubicBezTo>
                        <a:pt x="6" y="3"/>
                        <a:pt x="2" y="2"/>
                        <a:pt x="0" y="0"/>
                      </a:cubicBezTo>
                      <a:cubicBezTo>
                        <a:pt x="1" y="1"/>
                        <a:pt x="3" y="2"/>
                        <a:pt x="4" y="2"/>
                      </a:cubicBezTo>
                      <a:cubicBezTo>
                        <a:pt x="6" y="2"/>
                        <a:pt x="7"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5" name="Freeform 1429"/>
                <p:cNvSpPr>
                  <a:spLocks/>
                </p:cNvSpPr>
                <p:nvPr/>
              </p:nvSpPr>
              <p:spPr bwMode="auto">
                <a:xfrm>
                  <a:off x="1559"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13" name="Group 1631"/>
              <p:cNvGrpSpPr>
                <a:grpSpLocks/>
              </p:cNvGrpSpPr>
              <p:nvPr/>
            </p:nvGrpSpPr>
            <p:grpSpPr bwMode="auto">
              <a:xfrm>
                <a:off x="1486" y="2617"/>
                <a:ext cx="558" cy="408"/>
                <a:chOff x="1486" y="2617"/>
                <a:chExt cx="558" cy="408"/>
              </a:xfrm>
              <a:grpFill/>
            </p:grpSpPr>
            <p:sp>
              <p:nvSpPr>
                <p:cNvPr id="636" name="Freeform 1431"/>
                <p:cNvSpPr>
                  <a:spLocks/>
                </p:cNvSpPr>
                <p:nvPr/>
              </p:nvSpPr>
              <p:spPr bwMode="auto">
                <a:xfrm>
                  <a:off x="1560" y="288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7" name="Freeform 1432"/>
                <p:cNvSpPr>
                  <a:spLocks/>
                </p:cNvSpPr>
                <p:nvPr/>
              </p:nvSpPr>
              <p:spPr bwMode="auto">
                <a:xfrm>
                  <a:off x="1557" y="2884"/>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8" name="Freeform 1433"/>
                <p:cNvSpPr>
                  <a:spLocks/>
                </p:cNvSpPr>
                <p:nvPr/>
              </p:nvSpPr>
              <p:spPr bwMode="auto">
                <a:xfrm>
                  <a:off x="1526" y="2867"/>
                  <a:ext cx="27" cy="29"/>
                </a:xfrm>
                <a:custGeom>
                  <a:avLst/>
                  <a:gdLst>
                    <a:gd name="T0" fmla="*/ 27 w 28"/>
                    <a:gd name="T1" fmla="*/ 15 h 31"/>
                    <a:gd name="T2" fmla="*/ 26 w 28"/>
                    <a:gd name="T3" fmla="*/ 9 h 31"/>
                    <a:gd name="T4" fmla="*/ 19 w 28"/>
                    <a:gd name="T5" fmla="*/ 0 h 31"/>
                    <a:gd name="T6" fmla="*/ 16 w 28"/>
                    <a:gd name="T7" fmla="*/ 1 h 31"/>
                    <a:gd name="T8" fmla="*/ 11 w 28"/>
                    <a:gd name="T9" fmla="*/ 2 h 31"/>
                    <a:gd name="T10" fmla="*/ 9 w 28"/>
                    <a:gd name="T11" fmla="*/ 2 h 31"/>
                    <a:gd name="T12" fmla="*/ 8 w 28"/>
                    <a:gd name="T13" fmla="*/ 1 h 31"/>
                    <a:gd name="T14" fmla="*/ 7 w 28"/>
                    <a:gd name="T15" fmla="*/ 2 h 31"/>
                    <a:gd name="T16" fmla="*/ 7 w 28"/>
                    <a:gd name="T17" fmla="*/ 2 h 31"/>
                    <a:gd name="T18" fmla="*/ 7 w 28"/>
                    <a:gd name="T19" fmla="*/ 3 h 31"/>
                    <a:gd name="T20" fmla="*/ 7 w 28"/>
                    <a:gd name="T21" fmla="*/ 3 h 31"/>
                    <a:gd name="T22" fmla="*/ 6 w 28"/>
                    <a:gd name="T23" fmla="*/ 4 h 31"/>
                    <a:gd name="T24" fmla="*/ 6 w 28"/>
                    <a:gd name="T25" fmla="*/ 5 h 31"/>
                    <a:gd name="T26" fmla="*/ 6 w 28"/>
                    <a:gd name="T27" fmla="*/ 5 h 31"/>
                    <a:gd name="T28" fmla="*/ 5 w 28"/>
                    <a:gd name="T29" fmla="*/ 6 h 31"/>
                    <a:gd name="T30" fmla="*/ 4 w 28"/>
                    <a:gd name="T31" fmla="*/ 6 h 31"/>
                    <a:gd name="T32" fmla="*/ 4 w 28"/>
                    <a:gd name="T33" fmla="*/ 7 h 31"/>
                    <a:gd name="T34" fmla="*/ 3 w 28"/>
                    <a:gd name="T35" fmla="*/ 8 h 31"/>
                    <a:gd name="T36" fmla="*/ 2 w 28"/>
                    <a:gd name="T37" fmla="*/ 8 h 31"/>
                    <a:gd name="T38" fmla="*/ 2 w 28"/>
                    <a:gd name="T39" fmla="*/ 9 h 31"/>
                    <a:gd name="T40" fmla="*/ 1 w 28"/>
                    <a:gd name="T41" fmla="*/ 10 h 31"/>
                    <a:gd name="T42" fmla="*/ 0 w 28"/>
                    <a:gd name="T43" fmla="*/ 10 h 31"/>
                    <a:gd name="T44" fmla="*/ 1 w 28"/>
                    <a:gd name="T45" fmla="*/ 13 h 31"/>
                    <a:gd name="T46" fmla="*/ 9 w 28"/>
                    <a:gd name="T47" fmla="*/ 26 h 31"/>
                    <a:gd name="T48" fmla="*/ 10 w 28"/>
                    <a:gd name="T49" fmla="*/ 26 h 31"/>
                    <a:gd name="T50" fmla="*/ 17 w 28"/>
                    <a:gd name="T51" fmla="*/ 31 h 31"/>
                    <a:gd name="T52" fmla="*/ 17 w 28"/>
                    <a:gd name="T53" fmla="*/ 31 h 31"/>
                    <a:gd name="T54" fmla="*/ 18 w 28"/>
                    <a:gd name="T55" fmla="*/ 30 h 31"/>
                    <a:gd name="T56" fmla="*/ 18 w 28"/>
                    <a:gd name="T57" fmla="*/ 30 h 31"/>
                    <a:gd name="T58" fmla="*/ 18 w 28"/>
                    <a:gd name="T59" fmla="*/ 29 h 31"/>
                    <a:gd name="T60" fmla="*/ 18 w 28"/>
                    <a:gd name="T61" fmla="*/ 29 h 31"/>
                    <a:gd name="T62" fmla="*/ 19 w 28"/>
                    <a:gd name="T63" fmla="*/ 29 h 31"/>
                    <a:gd name="T64" fmla="*/ 22 w 28"/>
                    <a:gd name="T65" fmla="*/ 26 h 31"/>
                    <a:gd name="T66" fmla="*/ 27 w 28"/>
                    <a:gd name="T67" fmla="*/ 22 h 31"/>
                    <a:gd name="T68" fmla="*/ 28 w 28"/>
                    <a:gd name="T69" fmla="*/ 20 h 31"/>
                    <a:gd name="T70" fmla="*/ 28 w 28"/>
                    <a:gd name="T71" fmla="*/ 19 h 31"/>
                    <a:gd name="T72" fmla="*/ 28 w 28"/>
                    <a:gd name="T73" fmla="*/ 19 h 31"/>
                    <a:gd name="T74" fmla="*/ 28 w 28"/>
                    <a:gd name="T75" fmla="*/ 18 h 31"/>
                    <a:gd name="T76" fmla="*/ 28 w 28"/>
                    <a:gd name="T77" fmla="*/ 17 h 31"/>
                    <a:gd name="T78" fmla="*/ 27 w 28"/>
                    <a:gd name="T7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31">
                      <a:moveTo>
                        <a:pt x="27" y="15"/>
                      </a:moveTo>
                      <a:cubicBezTo>
                        <a:pt x="27" y="13"/>
                        <a:pt x="26" y="11"/>
                        <a:pt x="26" y="9"/>
                      </a:cubicBezTo>
                      <a:cubicBezTo>
                        <a:pt x="26" y="7"/>
                        <a:pt x="21" y="1"/>
                        <a:pt x="19" y="0"/>
                      </a:cubicBezTo>
                      <a:cubicBezTo>
                        <a:pt x="19" y="0"/>
                        <a:pt x="18" y="1"/>
                        <a:pt x="16" y="1"/>
                      </a:cubicBezTo>
                      <a:cubicBezTo>
                        <a:pt x="15" y="2"/>
                        <a:pt x="13" y="2"/>
                        <a:pt x="11" y="2"/>
                      </a:cubicBezTo>
                      <a:cubicBezTo>
                        <a:pt x="10" y="2"/>
                        <a:pt x="10" y="2"/>
                        <a:pt x="9" y="2"/>
                      </a:cubicBezTo>
                      <a:cubicBezTo>
                        <a:pt x="9" y="1"/>
                        <a:pt x="8" y="1"/>
                        <a:pt x="8" y="1"/>
                      </a:cubicBezTo>
                      <a:cubicBezTo>
                        <a:pt x="8" y="2"/>
                        <a:pt x="8" y="2"/>
                        <a:pt x="7" y="2"/>
                      </a:cubicBezTo>
                      <a:cubicBezTo>
                        <a:pt x="7" y="2"/>
                        <a:pt x="7" y="2"/>
                        <a:pt x="7" y="2"/>
                      </a:cubicBezTo>
                      <a:cubicBezTo>
                        <a:pt x="7" y="3"/>
                        <a:pt x="7" y="3"/>
                        <a:pt x="7" y="3"/>
                      </a:cubicBezTo>
                      <a:cubicBezTo>
                        <a:pt x="7" y="3"/>
                        <a:pt x="7" y="3"/>
                        <a:pt x="7" y="3"/>
                      </a:cubicBezTo>
                      <a:cubicBezTo>
                        <a:pt x="7" y="4"/>
                        <a:pt x="7" y="4"/>
                        <a:pt x="6" y="4"/>
                      </a:cubicBezTo>
                      <a:cubicBezTo>
                        <a:pt x="6" y="4"/>
                        <a:pt x="6" y="4"/>
                        <a:pt x="6" y="5"/>
                      </a:cubicBezTo>
                      <a:cubicBezTo>
                        <a:pt x="6" y="5"/>
                        <a:pt x="6" y="5"/>
                        <a:pt x="6" y="5"/>
                      </a:cubicBezTo>
                      <a:cubicBezTo>
                        <a:pt x="5" y="5"/>
                        <a:pt x="5" y="5"/>
                        <a:pt x="5" y="6"/>
                      </a:cubicBezTo>
                      <a:cubicBezTo>
                        <a:pt x="5" y="6"/>
                        <a:pt x="5" y="6"/>
                        <a:pt x="4" y="6"/>
                      </a:cubicBezTo>
                      <a:cubicBezTo>
                        <a:pt x="4" y="6"/>
                        <a:pt x="4" y="7"/>
                        <a:pt x="4" y="7"/>
                      </a:cubicBezTo>
                      <a:cubicBezTo>
                        <a:pt x="4" y="7"/>
                        <a:pt x="3" y="7"/>
                        <a:pt x="3" y="8"/>
                      </a:cubicBezTo>
                      <a:cubicBezTo>
                        <a:pt x="3" y="8"/>
                        <a:pt x="3" y="8"/>
                        <a:pt x="2" y="8"/>
                      </a:cubicBezTo>
                      <a:cubicBezTo>
                        <a:pt x="2" y="9"/>
                        <a:pt x="2" y="9"/>
                        <a:pt x="2" y="9"/>
                      </a:cubicBezTo>
                      <a:cubicBezTo>
                        <a:pt x="1" y="9"/>
                        <a:pt x="1" y="10"/>
                        <a:pt x="1" y="10"/>
                      </a:cubicBezTo>
                      <a:cubicBezTo>
                        <a:pt x="1" y="10"/>
                        <a:pt x="1" y="10"/>
                        <a:pt x="0" y="10"/>
                      </a:cubicBezTo>
                      <a:cubicBezTo>
                        <a:pt x="1" y="11"/>
                        <a:pt x="1" y="12"/>
                        <a:pt x="1" y="13"/>
                      </a:cubicBezTo>
                      <a:cubicBezTo>
                        <a:pt x="4" y="21"/>
                        <a:pt x="6" y="23"/>
                        <a:pt x="9" y="26"/>
                      </a:cubicBezTo>
                      <a:cubicBezTo>
                        <a:pt x="10" y="26"/>
                        <a:pt x="10" y="26"/>
                        <a:pt x="10" y="26"/>
                      </a:cubicBezTo>
                      <a:cubicBezTo>
                        <a:pt x="11" y="28"/>
                        <a:pt x="14" y="29"/>
                        <a:pt x="17" y="31"/>
                      </a:cubicBezTo>
                      <a:cubicBezTo>
                        <a:pt x="17" y="31"/>
                        <a:pt x="17" y="31"/>
                        <a:pt x="17" y="31"/>
                      </a:cubicBezTo>
                      <a:cubicBezTo>
                        <a:pt x="17" y="31"/>
                        <a:pt x="17" y="30"/>
                        <a:pt x="18" y="30"/>
                      </a:cubicBezTo>
                      <a:cubicBezTo>
                        <a:pt x="18" y="30"/>
                        <a:pt x="18" y="30"/>
                        <a:pt x="18" y="30"/>
                      </a:cubicBezTo>
                      <a:cubicBezTo>
                        <a:pt x="18" y="29"/>
                        <a:pt x="18" y="29"/>
                        <a:pt x="18" y="29"/>
                      </a:cubicBezTo>
                      <a:cubicBezTo>
                        <a:pt x="18" y="29"/>
                        <a:pt x="18" y="29"/>
                        <a:pt x="18" y="29"/>
                      </a:cubicBezTo>
                      <a:cubicBezTo>
                        <a:pt x="19" y="29"/>
                        <a:pt x="19" y="29"/>
                        <a:pt x="19" y="29"/>
                      </a:cubicBezTo>
                      <a:cubicBezTo>
                        <a:pt x="20" y="28"/>
                        <a:pt x="21" y="27"/>
                        <a:pt x="22" y="26"/>
                      </a:cubicBezTo>
                      <a:cubicBezTo>
                        <a:pt x="23" y="25"/>
                        <a:pt x="27" y="23"/>
                        <a:pt x="27" y="22"/>
                      </a:cubicBezTo>
                      <a:cubicBezTo>
                        <a:pt x="27" y="22"/>
                        <a:pt x="28" y="21"/>
                        <a:pt x="28" y="20"/>
                      </a:cubicBezTo>
                      <a:cubicBezTo>
                        <a:pt x="28" y="20"/>
                        <a:pt x="28" y="19"/>
                        <a:pt x="28" y="19"/>
                      </a:cubicBezTo>
                      <a:cubicBezTo>
                        <a:pt x="28" y="19"/>
                        <a:pt x="28" y="19"/>
                        <a:pt x="28" y="19"/>
                      </a:cubicBezTo>
                      <a:cubicBezTo>
                        <a:pt x="28" y="18"/>
                        <a:pt x="28" y="18"/>
                        <a:pt x="28" y="18"/>
                      </a:cubicBezTo>
                      <a:cubicBezTo>
                        <a:pt x="28" y="17"/>
                        <a:pt x="28" y="17"/>
                        <a:pt x="28" y="17"/>
                      </a:cubicBezTo>
                      <a:cubicBezTo>
                        <a:pt x="28" y="17"/>
                        <a:pt x="28" y="16"/>
                        <a:pt x="2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9" name="Freeform 1434"/>
                <p:cNvSpPr>
                  <a:spLocks/>
                </p:cNvSpPr>
                <p:nvPr/>
              </p:nvSpPr>
              <p:spPr bwMode="auto">
                <a:xfrm>
                  <a:off x="1532" y="2871"/>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0" name="Freeform 1435"/>
                <p:cNvSpPr>
                  <a:spLocks/>
                </p:cNvSpPr>
                <p:nvPr/>
              </p:nvSpPr>
              <p:spPr bwMode="auto">
                <a:xfrm>
                  <a:off x="1533" y="28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1" name="Freeform 1436"/>
                <p:cNvSpPr>
                  <a:spLocks/>
                </p:cNvSpPr>
                <p:nvPr/>
              </p:nvSpPr>
              <p:spPr bwMode="auto">
                <a:xfrm>
                  <a:off x="1533" y="28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2" name="Freeform 1437"/>
                <p:cNvSpPr>
                  <a:spLocks/>
                </p:cNvSpPr>
                <p:nvPr/>
              </p:nvSpPr>
              <p:spPr bwMode="auto">
                <a:xfrm>
                  <a:off x="1531" y="2871"/>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3" name="Freeform 1438"/>
                <p:cNvSpPr>
                  <a:spLocks/>
                </p:cNvSpPr>
                <p:nvPr/>
              </p:nvSpPr>
              <p:spPr bwMode="auto">
                <a:xfrm>
                  <a:off x="1552" y="2881"/>
                  <a:ext cx="1" cy="2"/>
                </a:xfrm>
                <a:custGeom>
                  <a:avLst/>
                  <a:gdLst>
                    <a:gd name="T0" fmla="*/ 1 w 1"/>
                    <a:gd name="T1" fmla="*/ 2 h 2"/>
                    <a:gd name="T2" fmla="*/ 0 w 1"/>
                    <a:gd name="T3" fmla="*/ 0 h 2"/>
                    <a:gd name="T4" fmla="*/ 1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0" y="0"/>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4" name="Freeform 1439"/>
                <p:cNvSpPr>
                  <a:spLocks/>
                </p:cNvSpPr>
                <p:nvPr/>
              </p:nvSpPr>
              <p:spPr bwMode="auto">
                <a:xfrm>
                  <a:off x="1527" y="287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5" name="Freeform 1440"/>
                <p:cNvSpPr>
                  <a:spLocks/>
                </p:cNvSpPr>
                <p:nvPr/>
              </p:nvSpPr>
              <p:spPr bwMode="auto">
                <a:xfrm>
                  <a:off x="1530" y="287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6" name="Freeform 1441"/>
                <p:cNvSpPr>
                  <a:spLocks/>
                </p:cNvSpPr>
                <p:nvPr/>
              </p:nvSpPr>
              <p:spPr bwMode="auto">
                <a:xfrm>
                  <a:off x="1528" y="287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7" name="Freeform 1442"/>
                <p:cNvSpPr>
                  <a:spLocks/>
                </p:cNvSpPr>
                <p:nvPr/>
              </p:nvSpPr>
              <p:spPr bwMode="auto">
                <a:xfrm>
                  <a:off x="1552" y="2885"/>
                  <a:ext cx="1" cy="3"/>
                </a:xfrm>
                <a:custGeom>
                  <a:avLst/>
                  <a:gdLst>
                    <a:gd name="T0" fmla="*/ 0 w 1"/>
                    <a:gd name="T1" fmla="*/ 3 h 3"/>
                    <a:gd name="T2" fmla="*/ 1 w 1"/>
                    <a:gd name="T3" fmla="*/ 1 h 3"/>
                    <a:gd name="T4" fmla="*/ 1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cubicBezTo>
                        <a:pt x="0" y="3"/>
                        <a:pt x="1" y="2"/>
                        <a:pt x="1" y="1"/>
                      </a:cubicBezTo>
                      <a:cubicBezTo>
                        <a:pt x="1" y="1"/>
                        <a:pt x="1" y="0"/>
                        <a:pt x="1" y="0"/>
                      </a:cubicBezTo>
                      <a:cubicBezTo>
                        <a:pt x="1" y="0"/>
                        <a:pt x="1" y="1"/>
                        <a:pt x="1" y="1"/>
                      </a:cubicBezTo>
                      <a:cubicBezTo>
                        <a:pt x="1" y="2"/>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8" name="Freeform 1443"/>
                <p:cNvSpPr>
                  <a:spLocks/>
                </p:cNvSpPr>
                <p:nvPr/>
              </p:nvSpPr>
              <p:spPr bwMode="auto">
                <a:xfrm>
                  <a:off x="1542" y="28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9" name="Freeform 1444"/>
                <p:cNvSpPr>
                  <a:spLocks/>
                </p:cNvSpPr>
                <p:nvPr/>
              </p:nvSpPr>
              <p:spPr bwMode="auto">
                <a:xfrm>
                  <a:off x="1553" y="288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0" name="Freeform 1445"/>
                <p:cNvSpPr>
                  <a:spLocks/>
                </p:cNvSpPr>
                <p:nvPr/>
              </p:nvSpPr>
              <p:spPr bwMode="auto">
                <a:xfrm>
                  <a:off x="1543" y="28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1" name="Freeform 1446"/>
                <p:cNvSpPr>
                  <a:spLocks/>
                </p:cNvSpPr>
                <p:nvPr/>
              </p:nvSpPr>
              <p:spPr bwMode="auto">
                <a:xfrm>
                  <a:off x="1543" y="2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2" name="Freeform 1447"/>
                <p:cNvSpPr>
                  <a:spLocks/>
                </p:cNvSpPr>
                <p:nvPr/>
              </p:nvSpPr>
              <p:spPr bwMode="auto">
                <a:xfrm>
                  <a:off x="1486" y="2667"/>
                  <a:ext cx="86" cy="70"/>
                </a:xfrm>
                <a:custGeom>
                  <a:avLst/>
                  <a:gdLst>
                    <a:gd name="T0" fmla="*/ 89 w 90"/>
                    <a:gd name="T1" fmla="*/ 2 h 73"/>
                    <a:gd name="T2" fmla="*/ 84 w 90"/>
                    <a:gd name="T3" fmla="*/ 0 h 73"/>
                    <a:gd name="T4" fmla="*/ 43 w 90"/>
                    <a:gd name="T5" fmla="*/ 0 h 73"/>
                    <a:gd name="T6" fmla="*/ 38 w 90"/>
                    <a:gd name="T7" fmla="*/ 9 h 73"/>
                    <a:gd name="T8" fmla="*/ 31 w 90"/>
                    <a:gd name="T9" fmla="*/ 18 h 73"/>
                    <a:gd name="T10" fmla="*/ 23 w 90"/>
                    <a:gd name="T11" fmla="*/ 29 h 73"/>
                    <a:gd name="T12" fmla="*/ 14 w 90"/>
                    <a:gd name="T13" fmla="*/ 46 h 73"/>
                    <a:gd name="T14" fmla="*/ 3 w 90"/>
                    <a:gd name="T15" fmla="*/ 65 h 73"/>
                    <a:gd name="T16" fmla="*/ 0 w 90"/>
                    <a:gd name="T17" fmla="*/ 73 h 73"/>
                    <a:gd name="T18" fmla="*/ 40 w 90"/>
                    <a:gd name="T19" fmla="*/ 73 h 73"/>
                    <a:gd name="T20" fmla="*/ 40 w 90"/>
                    <a:gd name="T21" fmla="*/ 57 h 73"/>
                    <a:gd name="T22" fmla="*/ 47 w 90"/>
                    <a:gd name="T23" fmla="*/ 51 h 73"/>
                    <a:gd name="T24" fmla="*/ 52 w 90"/>
                    <a:gd name="T25" fmla="*/ 49 h 73"/>
                    <a:gd name="T26" fmla="*/ 52 w 90"/>
                    <a:gd name="T27" fmla="*/ 17 h 73"/>
                    <a:gd name="T28" fmla="*/ 54 w 90"/>
                    <a:gd name="T29" fmla="*/ 17 h 73"/>
                    <a:gd name="T30" fmla="*/ 81 w 90"/>
                    <a:gd name="T31" fmla="*/ 17 h 73"/>
                    <a:gd name="T32" fmla="*/ 90 w 90"/>
                    <a:gd name="T33" fmla="*/ 17 h 73"/>
                    <a:gd name="T34" fmla="*/ 90 w 90"/>
                    <a:gd name="T35" fmla="*/ 8 h 73"/>
                    <a:gd name="T36" fmla="*/ 90 w 90"/>
                    <a:gd name="T37" fmla="*/ 8 h 73"/>
                    <a:gd name="T38" fmla="*/ 90 w 90"/>
                    <a:gd name="T39" fmla="*/ 5 h 73"/>
                    <a:gd name="T40" fmla="*/ 90 w 90"/>
                    <a:gd name="T41" fmla="*/ 5 h 73"/>
                    <a:gd name="T42" fmla="*/ 90 w 90"/>
                    <a:gd name="T43" fmla="*/ 3 h 73"/>
                    <a:gd name="T44" fmla="*/ 90 w 90"/>
                    <a:gd name="T45" fmla="*/ 3 h 73"/>
                    <a:gd name="T46" fmla="*/ 89 w 90"/>
                    <a:gd name="T47"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73">
                      <a:moveTo>
                        <a:pt x="89" y="2"/>
                      </a:moveTo>
                      <a:cubicBezTo>
                        <a:pt x="89" y="1"/>
                        <a:pt x="89" y="0"/>
                        <a:pt x="84" y="0"/>
                      </a:cubicBezTo>
                      <a:cubicBezTo>
                        <a:pt x="43" y="0"/>
                        <a:pt x="43" y="0"/>
                        <a:pt x="43" y="0"/>
                      </a:cubicBezTo>
                      <a:cubicBezTo>
                        <a:pt x="40" y="3"/>
                        <a:pt x="39" y="6"/>
                        <a:pt x="38" y="9"/>
                      </a:cubicBezTo>
                      <a:cubicBezTo>
                        <a:pt x="37" y="12"/>
                        <a:pt x="34" y="14"/>
                        <a:pt x="31" y="18"/>
                      </a:cubicBezTo>
                      <a:cubicBezTo>
                        <a:pt x="27" y="21"/>
                        <a:pt x="23" y="26"/>
                        <a:pt x="23" y="29"/>
                      </a:cubicBezTo>
                      <a:cubicBezTo>
                        <a:pt x="22" y="34"/>
                        <a:pt x="19" y="39"/>
                        <a:pt x="14" y="46"/>
                      </a:cubicBezTo>
                      <a:cubicBezTo>
                        <a:pt x="10" y="52"/>
                        <a:pt x="6" y="58"/>
                        <a:pt x="3" y="65"/>
                      </a:cubicBezTo>
                      <a:cubicBezTo>
                        <a:pt x="1" y="68"/>
                        <a:pt x="0" y="71"/>
                        <a:pt x="0" y="73"/>
                      </a:cubicBezTo>
                      <a:cubicBezTo>
                        <a:pt x="40" y="73"/>
                        <a:pt x="40" y="73"/>
                        <a:pt x="40" y="73"/>
                      </a:cubicBezTo>
                      <a:cubicBezTo>
                        <a:pt x="40" y="57"/>
                        <a:pt x="40" y="57"/>
                        <a:pt x="40" y="57"/>
                      </a:cubicBezTo>
                      <a:cubicBezTo>
                        <a:pt x="40" y="55"/>
                        <a:pt x="43" y="53"/>
                        <a:pt x="47" y="51"/>
                      </a:cubicBezTo>
                      <a:cubicBezTo>
                        <a:pt x="49" y="51"/>
                        <a:pt x="51" y="49"/>
                        <a:pt x="52" y="49"/>
                      </a:cubicBezTo>
                      <a:cubicBezTo>
                        <a:pt x="52" y="17"/>
                        <a:pt x="52" y="17"/>
                        <a:pt x="52" y="17"/>
                      </a:cubicBezTo>
                      <a:cubicBezTo>
                        <a:pt x="54" y="17"/>
                        <a:pt x="54" y="17"/>
                        <a:pt x="54" y="17"/>
                      </a:cubicBezTo>
                      <a:cubicBezTo>
                        <a:pt x="54" y="17"/>
                        <a:pt x="70" y="17"/>
                        <a:pt x="81" y="17"/>
                      </a:cubicBezTo>
                      <a:cubicBezTo>
                        <a:pt x="86" y="17"/>
                        <a:pt x="89" y="17"/>
                        <a:pt x="90" y="17"/>
                      </a:cubicBezTo>
                      <a:cubicBezTo>
                        <a:pt x="90" y="15"/>
                        <a:pt x="90" y="12"/>
                        <a:pt x="90" y="8"/>
                      </a:cubicBezTo>
                      <a:cubicBezTo>
                        <a:pt x="90" y="8"/>
                        <a:pt x="90" y="8"/>
                        <a:pt x="90" y="8"/>
                      </a:cubicBezTo>
                      <a:cubicBezTo>
                        <a:pt x="90" y="7"/>
                        <a:pt x="90" y="6"/>
                        <a:pt x="90" y="5"/>
                      </a:cubicBezTo>
                      <a:cubicBezTo>
                        <a:pt x="90" y="5"/>
                        <a:pt x="90" y="5"/>
                        <a:pt x="90" y="5"/>
                      </a:cubicBezTo>
                      <a:cubicBezTo>
                        <a:pt x="90" y="4"/>
                        <a:pt x="90" y="4"/>
                        <a:pt x="90" y="3"/>
                      </a:cubicBezTo>
                      <a:cubicBezTo>
                        <a:pt x="90" y="3"/>
                        <a:pt x="90" y="3"/>
                        <a:pt x="90" y="3"/>
                      </a:cubicBezTo>
                      <a:cubicBezTo>
                        <a:pt x="90" y="2"/>
                        <a:pt x="89" y="2"/>
                        <a:pt x="8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3" name="Freeform 1448"/>
                <p:cNvSpPr>
                  <a:spLocks/>
                </p:cNvSpPr>
                <p:nvPr/>
              </p:nvSpPr>
              <p:spPr bwMode="auto">
                <a:xfrm>
                  <a:off x="1571" y="2669"/>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4" name="Freeform 1449"/>
                <p:cNvSpPr>
                  <a:spLocks/>
                </p:cNvSpPr>
                <p:nvPr/>
              </p:nvSpPr>
              <p:spPr bwMode="auto">
                <a:xfrm>
                  <a:off x="1486" y="2673"/>
                  <a:ext cx="121" cy="137"/>
                </a:xfrm>
                <a:custGeom>
                  <a:avLst/>
                  <a:gdLst>
                    <a:gd name="T0" fmla="*/ 52 w 127"/>
                    <a:gd name="T1" fmla="*/ 143 h 143"/>
                    <a:gd name="T2" fmla="*/ 53 w 127"/>
                    <a:gd name="T3" fmla="*/ 143 h 143"/>
                    <a:gd name="T4" fmla="*/ 54 w 127"/>
                    <a:gd name="T5" fmla="*/ 143 h 143"/>
                    <a:gd name="T6" fmla="*/ 54 w 127"/>
                    <a:gd name="T7" fmla="*/ 142 h 143"/>
                    <a:gd name="T8" fmla="*/ 66 w 127"/>
                    <a:gd name="T9" fmla="*/ 139 h 143"/>
                    <a:gd name="T10" fmla="*/ 67 w 127"/>
                    <a:gd name="T11" fmla="*/ 137 h 143"/>
                    <a:gd name="T12" fmla="*/ 73 w 127"/>
                    <a:gd name="T13" fmla="*/ 136 h 143"/>
                    <a:gd name="T14" fmla="*/ 82 w 127"/>
                    <a:gd name="T15" fmla="*/ 135 h 143"/>
                    <a:gd name="T16" fmla="*/ 83 w 127"/>
                    <a:gd name="T17" fmla="*/ 135 h 143"/>
                    <a:gd name="T18" fmla="*/ 101 w 127"/>
                    <a:gd name="T19" fmla="*/ 135 h 143"/>
                    <a:gd name="T20" fmla="*/ 127 w 127"/>
                    <a:gd name="T21" fmla="*/ 135 h 143"/>
                    <a:gd name="T22" fmla="*/ 124 w 127"/>
                    <a:gd name="T23" fmla="*/ 124 h 143"/>
                    <a:gd name="T24" fmla="*/ 127 w 127"/>
                    <a:gd name="T25" fmla="*/ 22 h 143"/>
                    <a:gd name="T26" fmla="*/ 96 w 127"/>
                    <a:gd name="T27" fmla="*/ 1 h 143"/>
                    <a:gd name="T28" fmla="*/ 94 w 127"/>
                    <a:gd name="T29" fmla="*/ 0 h 143"/>
                    <a:gd name="T30" fmla="*/ 94 w 127"/>
                    <a:gd name="T31" fmla="*/ 3 h 143"/>
                    <a:gd name="T32" fmla="*/ 94 w 127"/>
                    <a:gd name="T33" fmla="*/ 5 h 143"/>
                    <a:gd name="T34" fmla="*/ 94 w 127"/>
                    <a:gd name="T35" fmla="*/ 6 h 143"/>
                    <a:gd name="T36" fmla="*/ 94 w 127"/>
                    <a:gd name="T37" fmla="*/ 8 h 143"/>
                    <a:gd name="T38" fmla="*/ 94 w 127"/>
                    <a:gd name="T39" fmla="*/ 10 h 143"/>
                    <a:gd name="T40" fmla="*/ 94 w 127"/>
                    <a:gd name="T41" fmla="*/ 10 h 143"/>
                    <a:gd name="T42" fmla="*/ 94 w 127"/>
                    <a:gd name="T43" fmla="*/ 11 h 143"/>
                    <a:gd name="T44" fmla="*/ 94 w 127"/>
                    <a:gd name="T45" fmla="*/ 12 h 143"/>
                    <a:gd name="T46" fmla="*/ 94 w 127"/>
                    <a:gd name="T47" fmla="*/ 12 h 143"/>
                    <a:gd name="T48" fmla="*/ 94 w 127"/>
                    <a:gd name="T49" fmla="*/ 13 h 143"/>
                    <a:gd name="T50" fmla="*/ 93 w 127"/>
                    <a:gd name="T51" fmla="*/ 13 h 143"/>
                    <a:gd name="T52" fmla="*/ 93 w 127"/>
                    <a:gd name="T53" fmla="*/ 13 h 143"/>
                    <a:gd name="T54" fmla="*/ 93 w 127"/>
                    <a:gd name="T55" fmla="*/ 13 h 143"/>
                    <a:gd name="T56" fmla="*/ 93 w 127"/>
                    <a:gd name="T57" fmla="*/ 13 h 143"/>
                    <a:gd name="T58" fmla="*/ 58 w 127"/>
                    <a:gd name="T59" fmla="*/ 14 h 143"/>
                    <a:gd name="T60" fmla="*/ 56 w 127"/>
                    <a:gd name="T61" fmla="*/ 42 h 143"/>
                    <a:gd name="T62" fmla="*/ 44 w 127"/>
                    <a:gd name="T63" fmla="*/ 51 h 143"/>
                    <a:gd name="T64" fmla="*/ 0 w 127"/>
                    <a:gd name="T65" fmla="*/ 70 h 143"/>
                    <a:gd name="T66" fmla="*/ 5 w 127"/>
                    <a:gd name="T67" fmla="*/ 79 h 143"/>
                    <a:gd name="T68" fmla="*/ 8 w 127"/>
                    <a:gd name="T69" fmla="*/ 98 h 143"/>
                    <a:gd name="T70" fmla="*/ 4 w 127"/>
                    <a:gd name="T71" fmla="*/ 125 h 143"/>
                    <a:gd name="T72" fmla="*/ 5 w 127"/>
                    <a:gd name="T73" fmla="*/ 123 h 143"/>
                    <a:gd name="T74" fmla="*/ 7 w 127"/>
                    <a:gd name="T75" fmla="*/ 123 h 143"/>
                    <a:gd name="T76" fmla="*/ 12 w 127"/>
                    <a:gd name="T77" fmla="*/ 123 h 143"/>
                    <a:gd name="T78" fmla="*/ 18 w 127"/>
                    <a:gd name="T79" fmla="*/ 123 h 143"/>
                    <a:gd name="T80" fmla="*/ 28 w 127"/>
                    <a:gd name="T81" fmla="*/ 123 h 143"/>
                    <a:gd name="T82" fmla="*/ 38 w 127"/>
                    <a:gd name="T83" fmla="*/ 128 h 143"/>
                    <a:gd name="T84" fmla="*/ 46 w 127"/>
                    <a:gd name="T85" fmla="*/ 138 h 143"/>
                    <a:gd name="T86" fmla="*/ 50 w 127"/>
                    <a:gd name="T87" fmla="*/ 142 h 143"/>
                    <a:gd name="T88" fmla="*/ 51 w 127"/>
                    <a:gd name="T89" fmla="*/ 143 h 143"/>
                    <a:gd name="T90" fmla="*/ 51 w 127"/>
                    <a:gd name="T9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43">
                      <a:moveTo>
                        <a:pt x="51" y="143"/>
                      </a:moveTo>
                      <a:cubicBezTo>
                        <a:pt x="52" y="143"/>
                        <a:pt x="52" y="143"/>
                        <a:pt x="52" y="143"/>
                      </a:cubicBezTo>
                      <a:cubicBezTo>
                        <a:pt x="52" y="143"/>
                        <a:pt x="53" y="143"/>
                        <a:pt x="53" y="143"/>
                      </a:cubicBezTo>
                      <a:cubicBezTo>
                        <a:pt x="53" y="143"/>
                        <a:pt x="53" y="143"/>
                        <a:pt x="53" y="143"/>
                      </a:cubicBezTo>
                      <a:cubicBezTo>
                        <a:pt x="53" y="143"/>
                        <a:pt x="53" y="143"/>
                        <a:pt x="53" y="143"/>
                      </a:cubicBezTo>
                      <a:cubicBezTo>
                        <a:pt x="54" y="143"/>
                        <a:pt x="54" y="143"/>
                        <a:pt x="54" y="143"/>
                      </a:cubicBezTo>
                      <a:cubicBezTo>
                        <a:pt x="54" y="143"/>
                        <a:pt x="54" y="143"/>
                        <a:pt x="54" y="142"/>
                      </a:cubicBezTo>
                      <a:cubicBezTo>
                        <a:pt x="54" y="142"/>
                        <a:pt x="54" y="142"/>
                        <a:pt x="54" y="142"/>
                      </a:cubicBezTo>
                      <a:cubicBezTo>
                        <a:pt x="54" y="136"/>
                        <a:pt x="59" y="133"/>
                        <a:pt x="64" y="138"/>
                      </a:cubicBezTo>
                      <a:cubicBezTo>
                        <a:pt x="65" y="139"/>
                        <a:pt x="66" y="139"/>
                        <a:pt x="66" y="139"/>
                      </a:cubicBezTo>
                      <a:cubicBezTo>
                        <a:pt x="66" y="139"/>
                        <a:pt x="67" y="139"/>
                        <a:pt x="67" y="139"/>
                      </a:cubicBezTo>
                      <a:cubicBezTo>
                        <a:pt x="67" y="138"/>
                        <a:pt x="67" y="138"/>
                        <a:pt x="67" y="137"/>
                      </a:cubicBezTo>
                      <a:cubicBezTo>
                        <a:pt x="68" y="137"/>
                        <a:pt x="69" y="136"/>
                        <a:pt x="70" y="136"/>
                      </a:cubicBezTo>
                      <a:cubicBezTo>
                        <a:pt x="71" y="136"/>
                        <a:pt x="72" y="136"/>
                        <a:pt x="73" y="136"/>
                      </a:cubicBezTo>
                      <a:cubicBezTo>
                        <a:pt x="74" y="137"/>
                        <a:pt x="76" y="137"/>
                        <a:pt x="77" y="137"/>
                      </a:cubicBezTo>
                      <a:cubicBezTo>
                        <a:pt x="78" y="137"/>
                        <a:pt x="81" y="136"/>
                        <a:pt x="82" y="135"/>
                      </a:cubicBezTo>
                      <a:cubicBezTo>
                        <a:pt x="82" y="135"/>
                        <a:pt x="83" y="135"/>
                        <a:pt x="83" y="135"/>
                      </a:cubicBezTo>
                      <a:cubicBezTo>
                        <a:pt x="83" y="135"/>
                        <a:pt x="83" y="135"/>
                        <a:pt x="83" y="135"/>
                      </a:cubicBezTo>
                      <a:cubicBezTo>
                        <a:pt x="84" y="135"/>
                        <a:pt x="84" y="135"/>
                        <a:pt x="84" y="135"/>
                      </a:cubicBezTo>
                      <a:cubicBezTo>
                        <a:pt x="84" y="135"/>
                        <a:pt x="92" y="135"/>
                        <a:pt x="101" y="135"/>
                      </a:cubicBezTo>
                      <a:cubicBezTo>
                        <a:pt x="102" y="135"/>
                        <a:pt x="104" y="135"/>
                        <a:pt x="105" y="135"/>
                      </a:cubicBezTo>
                      <a:cubicBezTo>
                        <a:pt x="121" y="135"/>
                        <a:pt x="125" y="135"/>
                        <a:pt x="127" y="135"/>
                      </a:cubicBezTo>
                      <a:cubicBezTo>
                        <a:pt x="127" y="134"/>
                        <a:pt x="127" y="131"/>
                        <a:pt x="127" y="128"/>
                      </a:cubicBezTo>
                      <a:cubicBezTo>
                        <a:pt x="124" y="124"/>
                        <a:pt x="124" y="124"/>
                        <a:pt x="124" y="124"/>
                      </a:cubicBezTo>
                      <a:cubicBezTo>
                        <a:pt x="113" y="22"/>
                        <a:pt x="113" y="22"/>
                        <a:pt x="113" y="22"/>
                      </a:cubicBezTo>
                      <a:cubicBezTo>
                        <a:pt x="127" y="22"/>
                        <a:pt x="127" y="22"/>
                        <a:pt x="127" y="22"/>
                      </a:cubicBezTo>
                      <a:cubicBezTo>
                        <a:pt x="113" y="12"/>
                        <a:pt x="101" y="4"/>
                        <a:pt x="96" y="1"/>
                      </a:cubicBezTo>
                      <a:cubicBezTo>
                        <a:pt x="96" y="1"/>
                        <a:pt x="96" y="1"/>
                        <a:pt x="96" y="1"/>
                      </a:cubicBezTo>
                      <a:cubicBezTo>
                        <a:pt x="95" y="1"/>
                        <a:pt x="95" y="0"/>
                        <a:pt x="94" y="0"/>
                      </a:cubicBezTo>
                      <a:cubicBezTo>
                        <a:pt x="94" y="0"/>
                        <a:pt x="94" y="0"/>
                        <a:pt x="94" y="0"/>
                      </a:cubicBezTo>
                      <a:cubicBezTo>
                        <a:pt x="94" y="3"/>
                        <a:pt x="94" y="3"/>
                        <a:pt x="94" y="3"/>
                      </a:cubicBezTo>
                      <a:cubicBezTo>
                        <a:pt x="94" y="3"/>
                        <a:pt x="94" y="3"/>
                        <a:pt x="94" y="3"/>
                      </a:cubicBezTo>
                      <a:cubicBezTo>
                        <a:pt x="94" y="3"/>
                        <a:pt x="94" y="3"/>
                        <a:pt x="94" y="4"/>
                      </a:cubicBezTo>
                      <a:cubicBezTo>
                        <a:pt x="94" y="4"/>
                        <a:pt x="94" y="4"/>
                        <a:pt x="94" y="5"/>
                      </a:cubicBezTo>
                      <a:cubicBezTo>
                        <a:pt x="94" y="5"/>
                        <a:pt x="94" y="5"/>
                        <a:pt x="94" y="6"/>
                      </a:cubicBezTo>
                      <a:cubicBezTo>
                        <a:pt x="94" y="6"/>
                        <a:pt x="94" y="6"/>
                        <a:pt x="94" y="6"/>
                      </a:cubicBezTo>
                      <a:cubicBezTo>
                        <a:pt x="94" y="7"/>
                        <a:pt x="94" y="7"/>
                        <a:pt x="94" y="7"/>
                      </a:cubicBezTo>
                      <a:cubicBezTo>
                        <a:pt x="94" y="7"/>
                        <a:pt x="94" y="8"/>
                        <a:pt x="94" y="8"/>
                      </a:cubicBezTo>
                      <a:cubicBezTo>
                        <a:pt x="94" y="8"/>
                        <a:pt x="94" y="8"/>
                        <a:pt x="94" y="8"/>
                      </a:cubicBezTo>
                      <a:cubicBezTo>
                        <a:pt x="94" y="9"/>
                        <a:pt x="94" y="9"/>
                        <a:pt x="94" y="10"/>
                      </a:cubicBezTo>
                      <a:cubicBezTo>
                        <a:pt x="94" y="10"/>
                        <a:pt x="94" y="10"/>
                        <a:pt x="94" y="10"/>
                      </a:cubicBezTo>
                      <a:cubicBezTo>
                        <a:pt x="94" y="10"/>
                        <a:pt x="94" y="10"/>
                        <a:pt x="94" y="10"/>
                      </a:cubicBezTo>
                      <a:cubicBezTo>
                        <a:pt x="94" y="11"/>
                        <a:pt x="94" y="11"/>
                        <a:pt x="94" y="11"/>
                      </a:cubicBezTo>
                      <a:cubicBezTo>
                        <a:pt x="94" y="11"/>
                        <a:pt x="94" y="11"/>
                        <a:pt x="94" y="11"/>
                      </a:cubicBezTo>
                      <a:cubicBezTo>
                        <a:pt x="94" y="11"/>
                        <a:pt x="94" y="11"/>
                        <a:pt x="94" y="11"/>
                      </a:cubicBezTo>
                      <a:cubicBezTo>
                        <a:pt x="94" y="12"/>
                        <a:pt x="94" y="12"/>
                        <a:pt x="94" y="12"/>
                      </a:cubicBezTo>
                      <a:cubicBezTo>
                        <a:pt x="94" y="12"/>
                        <a:pt x="94" y="12"/>
                        <a:pt x="94" y="12"/>
                      </a:cubicBezTo>
                      <a:cubicBezTo>
                        <a:pt x="94" y="12"/>
                        <a:pt x="94" y="12"/>
                        <a:pt x="94" y="12"/>
                      </a:cubicBezTo>
                      <a:cubicBezTo>
                        <a:pt x="94" y="12"/>
                        <a:pt x="94" y="12"/>
                        <a:pt x="94" y="12"/>
                      </a:cubicBezTo>
                      <a:cubicBezTo>
                        <a:pt x="94" y="12"/>
                        <a:pt x="94" y="13"/>
                        <a:pt x="94" y="13"/>
                      </a:cubicBezTo>
                      <a:cubicBezTo>
                        <a:pt x="94" y="13"/>
                        <a:pt x="94"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3" y="13"/>
                        <a:pt x="93" y="13"/>
                        <a:pt x="93" y="13"/>
                      </a:cubicBezTo>
                      <a:cubicBezTo>
                        <a:pt x="92" y="14"/>
                        <a:pt x="92" y="14"/>
                        <a:pt x="81" y="14"/>
                      </a:cubicBezTo>
                      <a:cubicBezTo>
                        <a:pt x="74" y="14"/>
                        <a:pt x="64" y="14"/>
                        <a:pt x="58" y="14"/>
                      </a:cubicBezTo>
                      <a:cubicBezTo>
                        <a:pt x="57" y="14"/>
                        <a:pt x="56" y="14"/>
                        <a:pt x="56" y="14"/>
                      </a:cubicBezTo>
                      <a:cubicBezTo>
                        <a:pt x="56" y="42"/>
                        <a:pt x="56" y="42"/>
                        <a:pt x="56" y="42"/>
                      </a:cubicBezTo>
                      <a:cubicBezTo>
                        <a:pt x="56" y="44"/>
                        <a:pt x="53" y="46"/>
                        <a:pt x="49" y="48"/>
                      </a:cubicBezTo>
                      <a:cubicBezTo>
                        <a:pt x="47" y="49"/>
                        <a:pt x="45" y="50"/>
                        <a:pt x="44" y="51"/>
                      </a:cubicBezTo>
                      <a:cubicBezTo>
                        <a:pt x="44" y="70"/>
                        <a:pt x="44" y="70"/>
                        <a:pt x="44" y="70"/>
                      </a:cubicBezTo>
                      <a:cubicBezTo>
                        <a:pt x="0" y="70"/>
                        <a:pt x="0" y="70"/>
                        <a:pt x="0" y="70"/>
                      </a:cubicBezTo>
                      <a:cubicBezTo>
                        <a:pt x="0" y="74"/>
                        <a:pt x="2" y="76"/>
                        <a:pt x="4" y="78"/>
                      </a:cubicBezTo>
                      <a:cubicBezTo>
                        <a:pt x="4" y="78"/>
                        <a:pt x="5" y="79"/>
                        <a:pt x="5" y="79"/>
                      </a:cubicBezTo>
                      <a:cubicBezTo>
                        <a:pt x="8" y="82"/>
                        <a:pt x="7" y="85"/>
                        <a:pt x="7" y="88"/>
                      </a:cubicBezTo>
                      <a:cubicBezTo>
                        <a:pt x="6" y="91"/>
                        <a:pt x="6" y="94"/>
                        <a:pt x="8" y="98"/>
                      </a:cubicBezTo>
                      <a:cubicBezTo>
                        <a:pt x="12" y="103"/>
                        <a:pt x="11" y="112"/>
                        <a:pt x="4" y="122"/>
                      </a:cubicBezTo>
                      <a:cubicBezTo>
                        <a:pt x="4" y="123"/>
                        <a:pt x="4" y="124"/>
                        <a:pt x="4" y="125"/>
                      </a:cubicBezTo>
                      <a:cubicBezTo>
                        <a:pt x="4" y="124"/>
                        <a:pt x="5" y="124"/>
                        <a:pt x="5" y="123"/>
                      </a:cubicBezTo>
                      <a:cubicBezTo>
                        <a:pt x="5" y="123"/>
                        <a:pt x="5" y="123"/>
                        <a:pt x="5" y="123"/>
                      </a:cubicBezTo>
                      <a:cubicBezTo>
                        <a:pt x="6" y="123"/>
                        <a:pt x="6" y="123"/>
                        <a:pt x="6" y="123"/>
                      </a:cubicBezTo>
                      <a:cubicBezTo>
                        <a:pt x="6" y="123"/>
                        <a:pt x="7" y="123"/>
                        <a:pt x="7" y="123"/>
                      </a:cubicBezTo>
                      <a:cubicBezTo>
                        <a:pt x="7" y="123"/>
                        <a:pt x="8" y="123"/>
                        <a:pt x="8" y="123"/>
                      </a:cubicBezTo>
                      <a:cubicBezTo>
                        <a:pt x="9" y="123"/>
                        <a:pt x="10" y="123"/>
                        <a:pt x="12" y="123"/>
                      </a:cubicBezTo>
                      <a:cubicBezTo>
                        <a:pt x="14" y="123"/>
                        <a:pt x="16" y="123"/>
                        <a:pt x="17" y="123"/>
                      </a:cubicBezTo>
                      <a:cubicBezTo>
                        <a:pt x="17" y="123"/>
                        <a:pt x="17" y="123"/>
                        <a:pt x="18" y="123"/>
                      </a:cubicBezTo>
                      <a:cubicBezTo>
                        <a:pt x="19" y="123"/>
                        <a:pt x="22" y="122"/>
                        <a:pt x="25" y="122"/>
                      </a:cubicBezTo>
                      <a:cubicBezTo>
                        <a:pt x="26" y="122"/>
                        <a:pt x="27" y="122"/>
                        <a:pt x="28" y="123"/>
                      </a:cubicBezTo>
                      <a:cubicBezTo>
                        <a:pt x="30" y="124"/>
                        <a:pt x="33" y="127"/>
                        <a:pt x="34" y="128"/>
                      </a:cubicBezTo>
                      <a:cubicBezTo>
                        <a:pt x="38" y="128"/>
                        <a:pt x="38" y="128"/>
                        <a:pt x="38" y="128"/>
                      </a:cubicBezTo>
                      <a:cubicBezTo>
                        <a:pt x="39" y="129"/>
                        <a:pt x="39" y="129"/>
                        <a:pt x="39" y="129"/>
                      </a:cubicBezTo>
                      <a:cubicBezTo>
                        <a:pt x="40" y="132"/>
                        <a:pt x="43" y="137"/>
                        <a:pt x="46" y="138"/>
                      </a:cubicBezTo>
                      <a:cubicBezTo>
                        <a:pt x="46" y="139"/>
                        <a:pt x="47" y="139"/>
                        <a:pt x="47" y="139"/>
                      </a:cubicBezTo>
                      <a:cubicBezTo>
                        <a:pt x="48" y="140"/>
                        <a:pt x="49" y="141"/>
                        <a:pt x="50" y="142"/>
                      </a:cubicBezTo>
                      <a:cubicBezTo>
                        <a:pt x="50" y="142"/>
                        <a:pt x="50" y="142"/>
                        <a:pt x="50" y="142"/>
                      </a:cubicBezTo>
                      <a:cubicBezTo>
                        <a:pt x="51" y="142"/>
                        <a:pt x="51" y="143"/>
                        <a:pt x="51" y="143"/>
                      </a:cubicBezTo>
                      <a:cubicBezTo>
                        <a:pt x="51" y="143"/>
                        <a:pt x="51" y="143"/>
                        <a:pt x="51" y="143"/>
                      </a:cubicBezTo>
                      <a:cubicBezTo>
                        <a:pt x="51" y="143"/>
                        <a:pt x="51" y="143"/>
                        <a:pt x="51"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5" name="Freeform 1450"/>
                <p:cNvSpPr>
                  <a:spLocks/>
                </p:cNvSpPr>
                <p:nvPr/>
              </p:nvSpPr>
              <p:spPr bwMode="auto">
                <a:xfrm>
                  <a:off x="1576" y="2673"/>
                  <a:ext cx="0" cy="3"/>
                </a:xfrm>
                <a:custGeom>
                  <a:avLst/>
                  <a:gdLst>
                    <a:gd name="T0" fmla="*/ 1 h 3"/>
                    <a:gd name="T1" fmla="*/ 2 h 3"/>
                    <a:gd name="T2" fmla="*/ 3 h 3"/>
                    <a:gd name="T3" fmla="*/ 3 h 3"/>
                    <a:gd name="T4" fmla="*/ 3 h 3"/>
                    <a:gd name="T5" fmla="*/ 0 h 3"/>
                    <a:gd name="T6" fmla="*/ 0 h 3"/>
                    <a:gd name="T7" fmla="*/ 1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1"/>
                      </a:moveTo>
                      <a:cubicBezTo>
                        <a:pt x="0" y="1"/>
                        <a:pt x="0" y="1"/>
                        <a:pt x="0" y="2"/>
                      </a:cubicBezTo>
                      <a:cubicBezTo>
                        <a:pt x="0" y="2"/>
                        <a:pt x="0" y="2"/>
                        <a:pt x="0" y="3"/>
                      </a:cubicBezTo>
                      <a:cubicBezTo>
                        <a:pt x="0" y="3"/>
                        <a:pt x="0" y="3"/>
                        <a:pt x="0" y="3"/>
                      </a:cubicBezTo>
                      <a:cubicBezTo>
                        <a:pt x="0" y="3"/>
                        <a:pt x="0" y="3"/>
                        <a:pt x="0" y="3"/>
                      </a:cubicBezTo>
                      <a:cubicBezTo>
                        <a:pt x="0" y="0"/>
                        <a:pt x="0" y="0"/>
                        <a:pt x="0"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6" name="Freeform 1451"/>
                <p:cNvSpPr>
                  <a:spLocks/>
                </p:cNvSpPr>
                <p:nvPr/>
              </p:nvSpPr>
              <p:spPr bwMode="auto">
                <a:xfrm>
                  <a:off x="1578" y="26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7" name="Freeform 1452"/>
                <p:cNvSpPr>
                  <a:spLocks/>
                </p:cNvSpPr>
                <p:nvPr/>
              </p:nvSpPr>
              <p:spPr bwMode="auto">
                <a:xfrm>
                  <a:off x="1576" y="26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8" name="Oval 1453"/>
                <p:cNvSpPr>
                  <a:spLocks noChangeArrowheads="1"/>
                </p:cNvSpPr>
                <p:nvPr/>
              </p:nvSpPr>
              <p:spPr bwMode="auto">
                <a:xfrm>
                  <a:off x="1576" y="2673"/>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9" name="Freeform 1454"/>
                <p:cNvSpPr>
                  <a:spLocks/>
                </p:cNvSpPr>
                <p:nvPr/>
              </p:nvSpPr>
              <p:spPr bwMode="auto">
                <a:xfrm>
                  <a:off x="1490" y="2791"/>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0" y="1"/>
                        <a:pt x="1" y="1"/>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0" name="Freeform 1455"/>
                <p:cNvSpPr>
                  <a:spLocks/>
                </p:cNvSpPr>
                <p:nvPr/>
              </p:nvSpPr>
              <p:spPr bwMode="auto">
                <a:xfrm>
                  <a:off x="1534" y="28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1" name="Freeform 1456"/>
                <p:cNvSpPr>
                  <a:spLocks/>
                </p:cNvSpPr>
                <p:nvPr/>
              </p:nvSpPr>
              <p:spPr bwMode="auto">
                <a:xfrm>
                  <a:off x="1531" y="2806"/>
                  <a:ext cx="3" cy="3"/>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1" y="1"/>
                        <a:pt x="2" y="2"/>
                        <a:pt x="3"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2" name="Freeform 1457"/>
                <p:cNvSpPr>
                  <a:spLocks/>
                </p:cNvSpPr>
                <p:nvPr/>
              </p:nvSpPr>
              <p:spPr bwMode="auto">
                <a:xfrm>
                  <a:off x="1491" y="279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3" name="Freeform 1458"/>
                <p:cNvSpPr>
                  <a:spLocks/>
                </p:cNvSpPr>
                <p:nvPr/>
              </p:nvSpPr>
              <p:spPr bwMode="auto">
                <a:xfrm>
                  <a:off x="1493" y="279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4" name="Freeform 1459"/>
                <p:cNvSpPr>
                  <a:spLocks/>
                </p:cNvSpPr>
                <p:nvPr/>
              </p:nvSpPr>
              <p:spPr bwMode="auto">
                <a:xfrm>
                  <a:off x="1494" y="2791"/>
                  <a:ext cx="3"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5" name="Freeform 1460"/>
                <p:cNvSpPr>
                  <a:spLocks/>
                </p:cNvSpPr>
                <p:nvPr/>
              </p:nvSpPr>
              <p:spPr bwMode="auto">
                <a:xfrm>
                  <a:off x="1502" y="2790"/>
                  <a:ext cx="8" cy="1"/>
                </a:xfrm>
                <a:custGeom>
                  <a:avLst/>
                  <a:gdLst>
                    <a:gd name="T0" fmla="*/ 0 w 8"/>
                    <a:gd name="T1" fmla="*/ 1 h 1"/>
                    <a:gd name="T2" fmla="*/ 1 w 8"/>
                    <a:gd name="T3" fmla="*/ 1 h 1"/>
                    <a:gd name="T4" fmla="*/ 8 w 8"/>
                    <a:gd name="T5" fmla="*/ 0 h 1"/>
                    <a:gd name="T6" fmla="*/ 1 w 8"/>
                    <a:gd name="T7" fmla="*/ 1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0" y="1"/>
                        <a:pt x="0" y="1"/>
                        <a:pt x="1" y="1"/>
                      </a:cubicBezTo>
                      <a:cubicBezTo>
                        <a:pt x="2" y="1"/>
                        <a:pt x="5" y="0"/>
                        <a:pt x="8" y="0"/>
                      </a:cubicBezTo>
                      <a:cubicBezTo>
                        <a:pt x="5" y="0"/>
                        <a:pt x="2" y="1"/>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6" name="Freeform 1461"/>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7" name="Freeform 1462"/>
                <p:cNvSpPr>
                  <a:spLocks/>
                </p:cNvSpPr>
                <p:nvPr/>
              </p:nvSpPr>
              <p:spPr bwMode="auto">
                <a:xfrm>
                  <a:off x="1575" y="268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8" name="Freeform 1463"/>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9" name="Freeform 1464"/>
                <p:cNvSpPr>
                  <a:spLocks/>
                </p:cNvSpPr>
                <p:nvPr/>
              </p:nvSpPr>
              <p:spPr bwMode="auto">
                <a:xfrm>
                  <a:off x="1576" y="26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0" name="Freeform 1465"/>
                <p:cNvSpPr>
                  <a:spLocks/>
                </p:cNvSpPr>
                <p:nvPr/>
              </p:nvSpPr>
              <p:spPr bwMode="auto">
                <a:xfrm>
                  <a:off x="1575" y="26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1" name="Freeform 1466"/>
                <p:cNvSpPr>
                  <a:spLocks/>
                </p:cNvSpPr>
                <p:nvPr/>
              </p:nvSpPr>
              <p:spPr bwMode="auto">
                <a:xfrm>
                  <a:off x="1576" y="26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2" name="Freeform 1467"/>
                <p:cNvSpPr>
                  <a:spLocks/>
                </p:cNvSpPr>
                <p:nvPr/>
              </p:nvSpPr>
              <p:spPr bwMode="auto">
                <a:xfrm>
                  <a:off x="1576" y="26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3" name="Freeform 1468"/>
                <p:cNvSpPr>
                  <a:spLocks/>
                </p:cNvSpPr>
                <p:nvPr/>
              </p:nvSpPr>
              <p:spPr bwMode="auto">
                <a:xfrm>
                  <a:off x="1576" y="26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4" name="Freeform 1469"/>
                <p:cNvSpPr>
                  <a:spLocks/>
                </p:cNvSpPr>
                <p:nvPr/>
              </p:nvSpPr>
              <p:spPr bwMode="auto">
                <a:xfrm>
                  <a:off x="1576" y="268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5" name="Freeform 1470"/>
                <p:cNvSpPr>
                  <a:spLocks/>
                </p:cNvSpPr>
                <p:nvPr/>
              </p:nvSpPr>
              <p:spPr bwMode="auto">
                <a:xfrm>
                  <a:off x="1576" y="26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6" name="Freeform 1471"/>
                <p:cNvSpPr>
                  <a:spLocks/>
                </p:cNvSpPr>
                <p:nvPr/>
              </p:nvSpPr>
              <p:spPr bwMode="auto">
                <a:xfrm>
                  <a:off x="1576" y="267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7" name="Freeform 1472"/>
                <p:cNvSpPr>
                  <a:spLocks/>
                </p:cNvSpPr>
                <p:nvPr/>
              </p:nvSpPr>
              <p:spPr bwMode="auto">
                <a:xfrm>
                  <a:off x="1576" y="267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8" name="Freeform 1473"/>
                <p:cNvSpPr>
                  <a:spLocks/>
                </p:cNvSpPr>
                <p:nvPr/>
              </p:nvSpPr>
              <p:spPr bwMode="auto">
                <a:xfrm>
                  <a:off x="1576" y="26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9" name="Freeform 1474"/>
                <p:cNvSpPr>
                  <a:spLocks/>
                </p:cNvSpPr>
                <p:nvPr/>
              </p:nvSpPr>
              <p:spPr bwMode="auto">
                <a:xfrm>
                  <a:off x="1576" y="267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0" name="Freeform 1475"/>
                <p:cNvSpPr>
                  <a:spLocks/>
                </p:cNvSpPr>
                <p:nvPr/>
              </p:nvSpPr>
              <p:spPr bwMode="auto">
                <a:xfrm>
                  <a:off x="1576" y="26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1" name="Freeform 1476"/>
                <p:cNvSpPr>
                  <a:spLocks/>
                </p:cNvSpPr>
                <p:nvPr/>
              </p:nvSpPr>
              <p:spPr bwMode="auto">
                <a:xfrm>
                  <a:off x="1537" y="2698"/>
                  <a:ext cx="176" cy="164"/>
                </a:xfrm>
                <a:custGeom>
                  <a:avLst/>
                  <a:gdLst>
                    <a:gd name="T0" fmla="*/ 2 w 184"/>
                    <a:gd name="T1" fmla="*/ 125 h 171"/>
                    <a:gd name="T2" fmla="*/ 10 w 184"/>
                    <a:gd name="T3" fmla="*/ 140 h 171"/>
                    <a:gd name="T4" fmla="*/ 10 w 184"/>
                    <a:gd name="T5" fmla="*/ 142 h 171"/>
                    <a:gd name="T6" fmla="*/ 10 w 184"/>
                    <a:gd name="T7" fmla="*/ 147 h 171"/>
                    <a:gd name="T8" fmla="*/ 10 w 184"/>
                    <a:gd name="T9" fmla="*/ 148 h 171"/>
                    <a:gd name="T10" fmla="*/ 16 w 184"/>
                    <a:gd name="T11" fmla="*/ 149 h 171"/>
                    <a:gd name="T12" fmla="*/ 24 w 184"/>
                    <a:gd name="T13" fmla="*/ 149 h 171"/>
                    <a:gd name="T14" fmla="*/ 33 w 184"/>
                    <a:gd name="T15" fmla="*/ 144 h 171"/>
                    <a:gd name="T16" fmla="*/ 42 w 184"/>
                    <a:gd name="T17" fmla="*/ 156 h 171"/>
                    <a:gd name="T18" fmla="*/ 42 w 184"/>
                    <a:gd name="T19" fmla="*/ 161 h 171"/>
                    <a:gd name="T20" fmla="*/ 47 w 184"/>
                    <a:gd name="T21" fmla="*/ 170 h 171"/>
                    <a:gd name="T22" fmla="*/ 47 w 184"/>
                    <a:gd name="T23" fmla="*/ 170 h 171"/>
                    <a:gd name="T24" fmla="*/ 48 w 184"/>
                    <a:gd name="T25" fmla="*/ 169 h 171"/>
                    <a:gd name="T26" fmla="*/ 53 w 184"/>
                    <a:gd name="T27" fmla="*/ 167 h 171"/>
                    <a:gd name="T28" fmla="*/ 54 w 184"/>
                    <a:gd name="T29" fmla="*/ 168 h 171"/>
                    <a:gd name="T30" fmla="*/ 55 w 184"/>
                    <a:gd name="T31" fmla="*/ 169 h 171"/>
                    <a:gd name="T32" fmla="*/ 56 w 184"/>
                    <a:gd name="T33" fmla="*/ 170 h 171"/>
                    <a:gd name="T34" fmla="*/ 57 w 184"/>
                    <a:gd name="T35" fmla="*/ 171 h 171"/>
                    <a:gd name="T36" fmla="*/ 69 w 184"/>
                    <a:gd name="T37" fmla="*/ 166 h 171"/>
                    <a:gd name="T38" fmla="*/ 70 w 184"/>
                    <a:gd name="T39" fmla="*/ 168 h 171"/>
                    <a:gd name="T40" fmla="*/ 73 w 184"/>
                    <a:gd name="T41" fmla="*/ 167 h 171"/>
                    <a:gd name="T42" fmla="*/ 74 w 184"/>
                    <a:gd name="T43" fmla="*/ 163 h 171"/>
                    <a:gd name="T44" fmla="*/ 75 w 184"/>
                    <a:gd name="T45" fmla="*/ 161 h 171"/>
                    <a:gd name="T46" fmla="*/ 76 w 184"/>
                    <a:gd name="T47" fmla="*/ 151 h 171"/>
                    <a:gd name="T48" fmla="*/ 85 w 184"/>
                    <a:gd name="T49" fmla="*/ 146 h 171"/>
                    <a:gd name="T50" fmla="*/ 93 w 184"/>
                    <a:gd name="T51" fmla="*/ 131 h 171"/>
                    <a:gd name="T52" fmla="*/ 98 w 184"/>
                    <a:gd name="T53" fmla="*/ 134 h 171"/>
                    <a:gd name="T54" fmla="*/ 103 w 184"/>
                    <a:gd name="T55" fmla="*/ 128 h 171"/>
                    <a:gd name="T56" fmla="*/ 113 w 184"/>
                    <a:gd name="T57" fmla="*/ 124 h 171"/>
                    <a:gd name="T58" fmla="*/ 126 w 184"/>
                    <a:gd name="T59" fmla="*/ 116 h 171"/>
                    <a:gd name="T60" fmla="*/ 140 w 184"/>
                    <a:gd name="T61" fmla="*/ 115 h 171"/>
                    <a:gd name="T62" fmla="*/ 147 w 184"/>
                    <a:gd name="T63" fmla="*/ 115 h 171"/>
                    <a:gd name="T64" fmla="*/ 157 w 184"/>
                    <a:gd name="T65" fmla="*/ 112 h 171"/>
                    <a:gd name="T66" fmla="*/ 174 w 184"/>
                    <a:gd name="T67" fmla="*/ 110 h 171"/>
                    <a:gd name="T68" fmla="*/ 180 w 184"/>
                    <a:gd name="T69" fmla="*/ 105 h 171"/>
                    <a:gd name="T70" fmla="*/ 183 w 184"/>
                    <a:gd name="T71" fmla="*/ 97 h 171"/>
                    <a:gd name="T72" fmla="*/ 183 w 184"/>
                    <a:gd name="T73" fmla="*/ 95 h 171"/>
                    <a:gd name="T74" fmla="*/ 183 w 184"/>
                    <a:gd name="T75" fmla="*/ 93 h 171"/>
                    <a:gd name="T76" fmla="*/ 184 w 184"/>
                    <a:gd name="T77" fmla="*/ 87 h 171"/>
                    <a:gd name="T78" fmla="*/ 184 w 184"/>
                    <a:gd name="T79" fmla="*/ 81 h 171"/>
                    <a:gd name="T80" fmla="*/ 184 w 184"/>
                    <a:gd name="T81" fmla="*/ 72 h 171"/>
                    <a:gd name="T82" fmla="*/ 176 w 184"/>
                    <a:gd name="T83" fmla="*/ 73 h 171"/>
                    <a:gd name="T84" fmla="*/ 169 w 184"/>
                    <a:gd name="T85" fmla="*/ 61 h 171"/>
                    <a:gd name="T86" fmla="*/ 156 w 184"/>
                    <a:gd name="T87" fmla="*/ 56 h 171"/>
                    <a:gd name="T88" fmla="*/ 64 w 184"/>
                    <a:gd name="T89" fmla="*/ 0 h 171"/>
                    <a:gd name="T90" fmla="*/ 78 w 184"/>
                    <a:gd name="T91" fmla="*/ 101 h 171"/>
                    <a:gd name="T92" fmla="*/ 32 w 184"/>
                    <a:gd name="T93" fmla="*/ 113 h 171"/>
                    <a:gd name="T94" fmla="*/ 19 w 184"/>
                    <a:gd name="T95" fmla="*/ 114 h 171"/>
                    <a:gd name="T96" fmla="*/ 14 w 184"/>
                    <a:gd name="T97" fmla="*/ 118 h 171"/>
                    <a:gd name="T98" fmla="*/ 5 w 184"/>
                    <a:gd name="T99" fmla="*/ 116 h 171"/>
                    <a:gd name="T100" fmla="*/ 4 w 184"/>
                    <a:gd name="T101" fmla="*/ 119 h 171"/>
                    <a:gd name="T102" fmla="*/ 2 w 184"/>
                    <a:gd name="T103" fmla="*/ 121 h 171"/>
                    <a:gd name="T104" fmla="*/ 0 w 184"/>
                    <a:gd name="T105" fmla="*/ 1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71">
                      <a:moveTo>
                        <a:pt x="0" y="121"/>
                      </a:moveTo>
                      <a:cubicBezTo>
                        <a:pt x="2" y="125"/>
                        <a:pt x="2" y="125"/>
                        <a:pt x="2" y="125"/>
                      </a:cubicBezTo>
                      <a:cubicBezTo>
                        <a:pt x="2" y="125"/>
                        <a:pt x="2" y="125"/>
                        <a:pt x="2" y="125"/>
                      </a:cubicBezTo>
                      <a:cubicBezTo>
                        <a:pt x="2" y="127"/>
                        <a:pt x="3" y="130"/>
                        <a:pt x="3" y="131"/>
                      </a:cubicBezTo>
                      <a:cubicBezTo>
                        <a:pt x="7" y="135"/>
                        <a:pt x="10" y="137"/>
                        <a:pt x="10" y="139"/>
                      </a:cubicBezTo>
                      <a:cubicBezTo>
                        <a:pt x="10" y="139"/>
                        <a:pt x="10" y="140"/>
                        <a:pt x="10" y="140"/>
                      </a:cubicBezTo>
                      <a:cubicBezTo>
                        <a:pt x="10" y="140"/>
                        <a:pt x="10" y="141"/>
                        <a:pt x="10" y="141"/>
                      </a:cubicBezTo>
                      <a:cubicBezTo>
                        <a:pt x="10" y="141"/>
                        <a:pt x="10" y="141"/>
                        <a:pt x="10" y="141"/>
                      </a:cubicBezTo>
                      <a:cubicBezTo>
                        <a:pt x="10" y="142"/>
                        <a:pt x="10" y="142"/>
                        <a:pt x="10" y="142"/>
                      </a:cubicBezTo>
                      <a:cubicBezTo>
                        <a:pt x="10" y="143"/>
                        <a:pt x="10" y="143"/>
                        <a:pt x="10" y="144"/>
                      </a:cubicBezTo>
                      <a:cubicBezTo>
                        <a:pt x="10" y="144"/>
                        <a:pt x="10" y="144"/>
                        <a:pt x="10" y="144"/>
                      </a:cubicBezTo>
                      <a:cubicBezTo>
                        <a:pt x="10" y="147"/>
                        <a:pt x="10" y="147"/>
                        <a:pt x="10" y="147"/>
                      </a:cubicBezTo>
                      <a:cubicBezTo>
                        <a:pt x="10" y="147"/>
                        <a:pt x="10" y="147"/>
                        <a:pt x="10" y="147"/>
                      </a:cubicBezTo>
                      <a:cubicBezTo>
                        <a:pt x="10" y="148"/>
                        <a:pt x="10" y="148"/>
                        <a:pt x="10" y="148"/>
                      </a:cubicBezTo>
                      <a:cubicBezTo>
                        <a:pt x="10" y="148"/>
                        <a:pt x="10" y="148"/>
                        <a:pt x="10" y="148"/>
                      </a:cubicBezTo>
                      <a:cubicBezTo>
                        <a:pt x="10" y="148"/>
                        <a:pt x="10" y="148"/>
                        <a:pt x="10" y="148"/>
                      </a:cubicBezTo>
                      <a:cubicBezTo>
                        <a:pt x="10" y="149"/>
                        <a:pt x="10" y="149"/>
                        <a:pt x="11" y="150"/>
                      </a:cubicBezTo>
                      <a:cubicBezTo>
                        <a:pt x="13" y="148"/>
                        <a:pt x="14" y="149"/>
                        <a:pt x="16" y="149"/>
                      </a:cubicBezTo>
                      <a:cubicBezTo>
                        <a:pt x="16" y="150"/>
                        <a:pt x="16" y="150"/>
                        <a:pt x="16" y="150"/>
                      </a:cubicBezTo>
                      <a:cubicBezTo>
                        <a:pt x="17" y="148"/>
                        <a:pt x="18" y="147"/>
                        <a:pt x="20" y="147"/>
                      </a:cubicBezTo>
                      <a:cubicBezTo>
                        <a:pt x="21" y="147"/>
                        <a:pt x="22" y="148"/>
                        <a:pt x="24" y="149"/>
                      </a:cubicBezTo>
                      <a:cubicBezTo>
                        <a:pt x="24" y="149"/>
                        <a:pt x="25" y="149"/>
                        <a:pt x="25" y="149"/>
                      </a:cubicBezTo>
                      <a:cubicBezTo>
                        <a:pt x="26" y="149"/>
                        <a:pt x="28" y="147"/>
                        <a:pt x="28" y="147"/>
                      </a:cubicBezTo>
                      <a:cubicBezTo>
                        <a:pt x="31" y="145"/>
                        <a:pt x="32" y="144"/>
                        <a:pt x="33" y="144"/>
                      </a:cubicBezTo>
                      <a:cubicBezTo>
                        <a:pt x="34" y="144"/>
                        <a:pt x="34" y="144"/>
                        <a:pt x="34" y="144"/>
                      </a:cubicBezTo>
                      <a:cubicBezTo>
                        <a:pt x="37" y="144"/>
                        <a:pt x="40" y="151"/>
                        <a:pt x="40" y="154"/>
                      </a:cubicBezTo>
                      <a:cubicBezTo>
                        <a:pt x="40" y="154"/>
                        <a:pt x="41" y="155"/>
                        <a:pt x="42" y="156"/>
                      </a:cubicBezTo>
                      <a:cubicBezTo>
                        <a:pt x="43" y="157"/>
                        <a:pt x="44" y="158"/>
                        <a:pt x="44" y="159"/>
                      </a:cubicBezTo>
                      <a:cubicBezTo>
                        <a:pt x="44" y="160"/>
                        <a:pt x="44" y="161"/>
                        <a:pt x="42" y="161"/>
                      </a:cubicBezTo>
                      <a:cubicBezTo>
                        <a:pt x="42" y="161"/>
                        <a:pt x="42" y="161"/>
                        <a:pt x="42" y="161"/>
                      </a:cubicBezTo>
                      <a:cubicBezTo>
                        <a:pt x="45" y="162"/>
                        <a:pt x="45" y="165"/>
                        <a:pt x="46" y="166"/>
                      </a:cubicBezTo>
                      <a:cubicBezTo>
                        <a:pt x="46" y="167"/>
                        <a:pt x="46" y="168"/>
                        <a:pt x="46" y="168"/>
                      </a:cubicBezTo>
                      <a:cubicBezTo>
                        <a:pt x="46" y="169"/>
                        <a:pt x="47" y="169"/>
                        <a:pt x="47" y="170"/>
                      </a:cubicBezTo>
                      <a:cubicBezTo>
                        <a:pt x="47" y="170"/>
                        <a:pt x="47" y="170"/>
                        <a:pt x="47" y="170"/>
                      </a:cubicBezTo>
                      <a:cubicBezTo>
                        <a:pt x="47" y="170"/>
                        <a:pt x="47" y="170"/>
                        <a:pt x="47" y="170"/>
                      </a:cubicBezTo>
                      <a:cubicBezTo>
                        <a:pt x="47" y="170"/>
                        <a:pt x="47" y="170"/>
                        <a:pt x="47" y="170"/>
                      </a:cubicBezTo>
                      <a:cubicBezTo>
                        <a:pt x="47" y="170"/>
                        <a:pt x="48" y="170"/>
                        <a:pt x="48" y="170"/>
                      </a:cubicBezTo>
                      <a:cubicBezTo>
                        <a:pt x="48" y="170"/>
                        <a:pt x="48" y="170"/>
                        <a:pt x="48" y="170"/>
                      </a:cubicBezTo>
                      <a:cubicBezTo>
                        <a:pt x="48" y="170"/>
                        <a:pt x="48" y="170"/>
                        <a:pt x="48" y="169"/>
                      </a:cubicBezTo>
                      <a:cubicBezTo>
                        <a:pt x="49" y="168"/>
                        <a:pt x="50" y="167"/>
                        <a:pt x="51" y="167"/>
                      </a:cubicBezTo>
                      <a:cubicBezTo>
                        <a:pt x="52" y="167"/>
                        <a:pt x="52" y="167"/>
                        <a:pt x="52" y="167"/>
                      </a:cubicBezTo>
                      <a:cubicBezTo>
                        <a:pt x="53" y="167"/>
                        <a:pt x="53" y="167"/>
                        <a:pt x="53" y="167"/>
                      </a:cubicBezTo>
                      <a:cubicBezTo>
                        <a:pt x="53" y="167"/>
                        <a:pt x="53" y="167"/>
                        <a:pt x="53" y="167"/>
                      </a:cubicBezTo>
                      <a:cubicBezTo>
                        <a:pt x="54" y="167"/>
                        <a:pt x="54" y="168"/>
                        <a:pt x="54" y="168"/>
                      </a:cubicBezTo>
                      <a:cubicBezTo>
                        <a:pt x="54" y="168"/>
                        <a:pt x="54" y="168"/>
                        <a:pt x="54" y="168"/>
                      </a:cubicBezTo>
                      <a:cubicBezTo>
                        <a:pt x="54" y="168"/>
                        <a:pt x="55" y="168"/>
                        <a:pt x="55" y="168"/>
                      </a:cubicBezTo>
                      <a:cubicBezTo>
                        <a:pt x="55" y="168"/>
                        <a:pt x="55" y="168"/>
                        <a:pt x="55" y="169"/>
                      </a:cubicBezTo>
                      <a:cubicBezTo>
                        <a:pt x="55" y="169"/>
                        <a:pt x="55" y="169"/>
                        <a:pt x="55" y="169"/>
                      </a:cubicBezTo>
                      <a:cubicBezTo>
                        <a:pt x="56" y="169"/>
                        <a:pt x="56" y="169"/>
                        <a:pt x="56" y="169"/>
                      </a:cubicBezTo>
                      <a:cubicBezTo>
                        <a:pt x="56" y="169"/>
                        <a:pt x="56" y="169"/>
                        <a:pt x="56" y="170"/>
                      </a:cubicBezTo>
                      <a:cubicBezTo>
                        <a:pt x="56" y="170"/>
                        <a:pt x="56" y="170"/>
                        <a:pt x="56" y="170"/>
                      </a:cubicBezTo>
                      <a:cubicBezTo>
                        <a:pt x="56" y="170"/>
                        <a:pt x="56" y="170"/>
                        <a:pt x="57" y="170"/>
                      </a:cubicBezTo>
                      <a:cubicBezTo>
                        <a:pt x="57" y="170"/>
                        <a:pt x="57" y="170"/>
                        <a:pt x="57" y="170"/>
                      </a:cubicBezTo>
                      <a:cubicBezTo>
                        <a:pt x="57" y="170"/>
                        <a:pt x="57" y="171"/>
                        <a:pt x="57" y="171"/>
                      </a:cubicBezTo>
                      <a:cubicBezTo>
                        <a:pt x="57" y="171"/>
                        <a:pt x="57" y="171"/>
                        <a:pt x="57" y="171"/>
                      </a:cubicBezTo>
                      <a:cubicBezTo>
                        <a:pt x="58" y="171"/>
                        <a:pt x="60" y="169"/>
                        <a:pt x="60" y="168"/>
                      </a:cubicBezTo>
                      <a:cubicBezTo>
                        <a:pt x="61" y="165"/>
                        <a:pt x="67" y="163"/>
                        <a:pt x="69" y="166"/>
                      </a:cubicBezTo>
                      <a:cubicBezTo>
                        <a:pt x="69" y="166"/>
                        <a:pt x="70" y="167"/>
                        <a:pt x="69" y="168"/>
                      </a:cubicBezTo>
                      <a:cubicBezTo>
                        <a:pt x="69" y="168"/>
                        <a:pt x="69" y="168"/>
                        <a:pt x="69" y="169"/>
                      </a:cubicBezTo>
                      <a:cubicBezTo>
                        <a:pt x="70" y="168"/>
                        <a:pt x="70" y="168"/>
                        <a:pt x="70" y="168"/>
                      </a:cubicBezTo>
                      <a:cubicBezTo>
                        <a:pt x="71" y="168"/>
                        <a:pt x="71" y="167"/>
                        <a:pt x="72" y="167"/>
                      </a:cubicBezTo>
                      <a:cubicBezTo>
                        <a:pt x="72" y="167"/>
                        <a:pt x="72" y="167"/>
                        <a:pt x="73" y="167"/>
                      </a:cubicBezTo>
                      <a:cubicBezTo>
                        <a:pt x="73" y="167"/>
                        <a:pt x="73" y="167"/>
                        <a:pt x="73" y="167"/>
                      </a:cubicBezTo>
                      <a:cubicBezTo>
                        <a:pt x="73" y="167"/>
                        <a:pt x="73" y="166"/>
                        <a:pt x="73" y="166"/>
                      </a:cubicBezTo>
                      <a:cubicBezTo>
                        <a:pt x="74" y="166"/>
                        <a:pt x="74" y="165"/>
                        <a:pt x="74" y="165"/>
                      </a:cubicBezTo>
                      <a:cubicBezTo>
                        <a:pt x="74" y="164"/>
                        <a:pt x="74" y="164"/>
                        <a:pt x="74" y="163"/>
                      </a:cubicBezTo>
                      <a:cubicBezTo>
                        <a:pt x="74" y="163"/>
                        <a:pt x="75" y="163"/>
                        <a:pt x="75" y="163"/>
                      </a:cubicBezTo>
                      <a:cubicBezTo>
                        <a:pt x="75" y="162"/>
                        <a:pt x="75" y="162"/>
                        <a:pt x="75" y="161"/>
                      </a:cubicBezTo>
                      <a:cubicBezTo>
                        <a:pt x="75" y="161"/>
                        <a:pt x="75" y="161"/>
                        <a:pt x="75" y="161"/>
                      </a:cubicBezTo>
                      <a:cubicBezTo>
                        <a:pt x="76" y="160"/>
                        <a:pt x="76" y="160"/>
                        <a:pt x="76" y="159"/>
                      </a:cubicBezTo>
                      <a:cubicBezTo>
                        <a:pt x="76" y="159"/>
                        <a:pt x="76" y="158"/>
                        <a:pt x="75" y="157"/>
                      </a:cubicBezTo>
                      <a:cubicBezTo>
                        <a:pt x="75" y="155"/>
                        <a:pt x="74" y="152"/>
                        <a:pt x="76" y="151"/>
                      </a:cubicBezTo>
                      <a:cubicBezTo>
                        <a:pt x="77" y="151"/>
                        <a:pt x="78" y="151"/>
                        <a:pt x="79" y="151"/>
                      </a:cubicBezTo>
                      <a:cubicBezTo>
                        <a:pt x="82" y="151"/>
                        <a:pt x="83" y="150"/>
                        <a:pt x="84" y="148"/>
                      </a:cubicBezTo>
                      <a:cubicBezTo>
                        <a:pt x="85" y="147"/>
                        <a:pt x="85" y="146"/>
                        <a:pt x="85" y="146"/>
                      </a:cubicBezTo>
                      <a:cubicBezTo>
                        <a:pt x="86" y="143"/>
                        <a:pt x="87" y="142"/>
                        <a:pt x="88" y="141"/>
                      </a:cubicBezTo>
                      <a:cubicBezTo>
                        <a:pt x="88" y="137"/>
                        <a:pt x="89" y="133"/>
                        <a:pt x="92" y="132"/>
                      </a:cubicBezTo>
                      <a:cubicBezTo>
                        <a:pt x="92" y="131"/>
                        <a:pt x="92" y="131"/>
                        <a:pt x="93" y="131"/>
                      </a:cubicBezTo>
                      <a:cubicBezTo>
                        <a:pt x="93" y="131"/>
                        <a:pt x="94" y="132"/>
                        <a:pt x="94" y="132"/>
                      </a:cubicBezTo>
                      <a:cubicBezTo>
                        <a:pt x="95" y="132"/>
                        <a:pt x="95" y="132"/>
                        <a:pt x="95" y="132"/>
                      </a:cubicBezTo>
                      <a:cubicBezTo>
                        <a:pt x="96" y="133"/>
                        <a:pt x="98" y="134"/>
                        <a:pt x="98" y="134"/>
                      </a:cubicBezTo>
                      <a:cubicBezTo>
                        <a:pt x="98" y="134"/>
                        <a:pt x="98" y="134"/>
                        <a:pt x="98" y="134"/>
                      </a:cubicBezTo>
                      <a:cubicBezTo>
                        <a:pt x="99" y="130"/>
                        <a:pt x="101" y="130"/>
                        <a:pt x="102" y="129"/>
                      </a:cubicBezTo>
                      <a:cubicBezTo>
                        <a:pt x="103" y="129"/>
                        <a:pt x="103" y="129"/>
                        <a:pt x="103" y="128"/>
                      </a:cubicBezTo>
                      <a:cubicBezTo>
                        <a:pt x="104" y="125"/>
                        <a:pt x="106" y="123"/>
                        <a:pt x="108" y="123"/>
                      </a:cubicBezTo>
                      <a:cubicBezTo>
                        <a:pt x="109" y="123"/>
                        <a:pt x="110" y="124"/>
                        <a:pt x="111" y="124"/>
                      </a:cubicBezTo>
                      <a:cubicBezTo>
                        <a:pt x="112" y="124"/>
                        <a:pt x="113" y="124"/>
                        <a:pt x="113" y="124"/>
                      </a:cubicBezTo>
                      <a:cubicBezTo>
                        <a:pt x="113" y="121"/>
                        <a:pt x="116" y="120"/>
                        <a:pt x="118" y="120"/>
                      </a:cubicBezTo>
                      <a:cubicBezTo>
                        <a:pt x="120" y="120"/>
                        <a:pt x="122" y="119"/>
                        <a:pt x="124" y="118"/>
                      </a:cubicBezTo>
                      <a:cubicBezTo>
                        <a:pt x="124" y="117"/>
                        <a:pt x="125" y="117"/>
                        <a:pt x="126" y="116"/>
                      </a:cubicBezTo>
                      <a:cubicBezTo>
                        <a:pt x="128" y="115"/>
                        <a:pt x="130" y="113"/>
                        <a:pt x="132" y="113"/>
                      </a:cubicBezTo>
                      <a:cubicBezTo>
                        <a:pt x="133" y="113"/>
                        <a:pt x="134" y="114"/>
                        <a:pt x="134" y="114"/>
                      </a:cubicBezTo>
                      <a:cubicBezTo>
                        <a:pt x="135" y="115"/>
                        <a:pt x="136" y="115"/>
                        <a:pt x="140" y="115"/>
                      </a:cubicBezTo>
                      <a:cubicBezTo>
                        <a:pt x="141" y="115"/>
                        <a:pt x="141" y="115"/>
                        <a:pt x="141" y="115"/>
                      </a:cubicBezTo>
                      <a:cubicBezTo>
                        <a:pt x="144" y="115"/>
                        <a:pt x="146" y="115"/>
                        <a:pt x="146" y="115"/>
                      </a:cubicBezTo>
                      <a:cubicBezTo>
                        <a:pt x="146" y="115"/>
                        <a:pt x="147" y="115"/>
                        <a:pt x="147" y="115"/>
                      </a:cubicBezTo>
                      <a:cubicBezTo>
                        <a:pt x="147" y="115"/>
                        <a:pt x="147" y="114"/>
                        <a:pt x="148" y="114"/>
                      </a:cubicBezTo>
                      <a:cubicBezTo>
                        <a:pt x="149" y="113"/>
                        <a:pt x="150" y="113"/>
                        <a:pt x="152" y="112"/>
                      </a:cubicBezTo>
                      <a:cubicBezTo>
                        <a:pt x="153" y="112"/>
                        <a:pt x="155" y="111"/>
                        <a:pt x="157" y="112"/>
                      </a:cubicBezTo>
                      <a:cubicBezTo>
                        <a:pt x="157" y="112"/>
                        <a:pt x="158" y="112"/>
                        <a:pt x="159" y="112"/>
                      </a:cubicBezTo>
                      <a:cubicBezTo>
                        <a:pt x="161" y="112"/>
                        <a:pt x="164" y="111"/>
                        <a:pt x="167" y="111"/>
                      </a:cubicBezTo>
                      <a:cubicBezTo>
                        <a:pt x="170" y="110"/>
                        <a:pt x="172" y="110"/>
                        <a:pt x="174" y="110"/>
                      </a:cubicBezTo>
                      <a:cubicBezTo>
                        <a:pt x="176" y="110"/>
                        <a:pt x="177" y="109"/>
                        <a:pt x="179" y="107"/>
                      </a:cubicBezTo>
                      <a:cubicBezTo>
                        <a:pt x="179" y="106"/>
                        <a:pt x="179" y="106"/>
                        <a:pt x="180" y="105"/>
                      </a:cubicBezTo>
                      <a:cubicBezTo>
                        <a:pt x="180" y="105"/>
                        <a:pt x="180" y="105"/>
                        <a:pt x="180" y="105"/>
                      </a:cubicBezTo>
                      <a:cubicBezTo>
                        <a:pt x="180" y="104"/>
                        <a:pt x="181" y="103"/>
                        <a:pt x="181" y="102"/>
                      </a:cubicBezTo>
                      <a:cubicBezTo>
                        <a:pt x="182" y="100"/>
                        <a:pt x="182" y="99"/>
                        <a:pt x="182" y="98"/>
                      </a:cubicBezTo>
                      <a:cubicBezTo>
                        <a:pt x="183" y="98"/>
                        <a:pt x="183" y="98"/>
                        <a:pt x="183" y="97"/>
                      </a:cubicBezTo>
                      <a:cubicBezTo>
                        <a:pt x="183" y="97"/>
                        <a:pt x="183" y="97"/>
                        <a:pt x="183" y="97"/>
                      </a:cubicBezTo>
                      <a:cubicBezTo>
                        <a:pt x="183" y="96"/>
                        <a:pt x="183" y="96"/>
                        <a:pt x="183" y="96"/>
                      </a:cubicBezTo>
                      <a:cubicBezTo>
                        <a:pt x="183" y="96"/>
                        <a:pt x="183" y="96"/>
                        <a:pt x="183" y="95"/>
                      </a:cubicBezTo>
                      <a:cubicBezTo>
                        <a:pt x="183" y="95"/>
                        <a:pt x="183" y="95"/>
                        <a:pt x="183" y="95"/>
                      </a:cubicBezTo>
                      <a:cubicBezTo>
                        <a:pt x="183" y="94"/>
                        <a:pt x="183" y="94"/>
                        <a:pt x="183" y="93"/>
                      </a:cubicBezTo>
                      <a:cubicBezTo>
                        <a:pt x="183" y="93"/>
                        <a:pt x="183" y="93"/>
                        <a:pt x="183" y="93"/>
                      </a:cubicBezTo>
                      <a:cubicBezTo>
                        <a:pt x="183" y="92"/>
                        <a:pt x="183" y="91"/>
                        <a:pt x="183" y="90"/>
                      </a:cubicBezTo>
                      <a:cubicBezTo>
                        <a:pt x="183" y="90"/>
                        <a:pt x="183" y="90"/>
                        <a:pt x="184" y="90"/>
                      </a:cubicBezTo>
                      <a:cubicBezTo>
                        <a:pt x="184" y="89"/>
                        <a:pt x="184" y="88"/>
                        <a:pt x="184" y="87"/>
                      </a:cubicBezTo>
                      <a:cubicBezTo>
                        <a:pt x="184" y="86"/>
                        <a:pt x="184" y="86"/>
                        <a:pt x="184" y="86"/>
                      </a:cubicBezTo>
                      <a:cubicBezTo>
                        <a:pt x="184" y="85"/>
                        <a:pt x="184" y="84"/>
                        <a:pt x="184" y="83"/>
                      </a:cubicBezTo>
                      <a:cubicBezTo>
                        <a:pt x="184" y="82"/>
                        <a:pt x="184" y="82"/>
                        <a:pt x="184" y="81"/>
                      </a:cubicBezTo>
                      <a:cubicBezTo>
                        <a:pt x="184" y="80"/>
                        <a:pt x="184" y="79"/>
                        <a:pt x="184" y="77"/>
                      </a:cubicBezTo>
                      <a:cubicBezTo>
                        <a:pt x="184" y="77"/>
                        <a:pt x="184" y="77"/>
                        <a:pt x="184" y="76"/>
                      </a:cubicBezTo>
                      <a:cubicBezTo>
                        <a:pt x="184" y="75"/>
                        <a:pt x="184" y="73"/>
                        <a:pt x="184" y="72"/>
                      </a:cubicBezTo>
                      <a:cubicBezTo>
                        <a:pt x="184" y="71"/>
                        <a:pt x="184" y="71"/>
                        <a:pt x="184" y="71"/>
                      </a:cubicBezTo>
                      <a:cubicBezTo>
                        <a:pt x="181" y="72"/>
                        <a:pt x="178" y="72"/>
                        <a:pt x="177" y="72"/>
                      </a:cubicBezTo>
                      <a:cubicBezTo>
                        <a:pt x="177" y="73"/>
                        <a:pt x="176" y="73"/>
                        <a:pt x="176" y="73"/>
                      </a:cubicBezTo>
                      <a:cubicBezTo>
                        <a:pt x="174" y="73"/>
                        <a:pt x="174" y="73"/>
                        <a:pt x="174" y="73"/>
                      </a:cubicBezTo>
                      <a:cubicBezTo>
                        <a:pt x="174" y="71"/>
                        <a:pt x="174" y="71"/>
                        <a:pt x="174" y="71"/>
                      </a:cubicBezTo>
                      <a:cubicBezTo>
                        <a:pt x="174" y="71"/>
                        <a:pt x="174" y="63"/>
                        <a:pt x="169" y="61"/>
                      </a:cubicBezTo>
                      <a:cubicBezTo>
                        <a:pt x="164" y="58"/>
                        <a:pt x="157" y="57"/>
                        <a:pt x="157" y="57"/>
                      </a:cubicBezTo>
                      <a:cubicBezTo>
                        <a:pt x="156" y="57"/>
                        <a:pt x="156" y="57"/>
                        <a:pt x="156" y="57"/>
                      </a:cubicBezTo>
                      <a:cubicBezTo>
                        <a:pt x="156" y="56"/>
                        <a:pt x="156" y="56"/>
                        <a:pt x="156" y="56"/>
                      </a:cubicBezTo>
                      <a:cubicBezTo>
                        <a:pt x="156" y="56"/>
                        <a:pt x="152" y="49"/>
                        <a:pt x="149" y="46"/>
                      </a:cubicBezTo>
                      <a:cubicBezTo>
                        <a:pt x="147" y="44"/>
                        <a:pt x="118" y="25"/>
                        <a:pt x="80" y="0"/>
                      </a:cubicBezTo>
                      <a:cubicBezTo>
                        <a:pt x="64" y="0"/>
                        <a:pt x="64" y="0"/>
                        <a:pt x="64" y="0"/>
                      </a:cubicBezTo>
                      <a:cubicBezTo>
                        <a:pt x="75" y="96"/>
                        <a:pt x="75" y="96"/>
                        <a:pt x="75" y="96"/>
                      </a:cubicBezTo>
                      <a:cubicBezTo>
                        <a:pt x="78" y="100"/>
                        <a:pt x="78" y="100"/>
                        <a:pt x="78" y="100"/>
                      </a:cubicBezTo>
                      <a:cubicBezTo>
                        <a:pt x="78" y="101"/>
                        <a:pt x="78" y="101"/>
                        <a:pt x="78" y="101"/>
                      </a:cubicBezTo>
                      <a:cubicBezTo>
                        <a:pt x="79" y="107"/>
                        <a:pt x="78" y="111"/>
                        <a:pt x="76" y="112"/>
                      </a:cubicBezTo>
                      <a:cubicBezTo>
                        <a:pt x="75" y="113"/>
                        <a:pt x="74" y="113"/>
                        <a:pt x="52" y="113"/>
                      </a:cubicBezTo>
                      <a:cubicBezTo>
                        <a:pt x="44" y="113"/>
                        <a:pt x="36" y="113"/>
                        <a:pt x="32" y="113"/>
                      </a:cubicBezTo>
                      <a:cubicBezTo>
                        <a:pt x="32" y="113"/>
                        <a:pt x="31" y="113"/>
                        <a:pt x="31" y="113"/>
                      </a:cubicBezTo>
                      <a:cubicBezTo>
                        <a:pt x="30" y="113"/>
                        <a:pt x="26" y="115"/>
                        <a:pt x="24" y="115"/>
                      </a:cubicBezTo>
                      <a:cubicBezTo>
                        <a:pt x="22" y="115"/>
                        <a:pt x="21" y="115"/>
                        <a:pt x="19" y="114"/>
                      </a:cubicBezTo>
                      <a:cubicBezTo>
                        <a:pt x="19" y="114"/>
                        <a:pt x="18" y="114"/>
                        <a:pt x="17" y="114"/>
                      </a:cubicBezTo>
                      <a:cubicBezTo>
                        <a:pt x="17" y="114"/>
                        <a:pt x="17" y="114"/>
                        <a:pt x="17" y="114"/>
                      </a:cubicBezTo>
                      <a:cubicBezTo>
                        <a:pt x="17" y="115"/>
                        <a:pt x="16" y="118"/>
                        <a:pt x="14" y="118"/>
                      </a:cubicBezTo>
                      <a:cubicBezTo>
                        <a:pt x="12" y="118"/>
                        <a:pt x="11" y="117"/>
                        <a:pt x="9" y="115"/>
                      </a:cubicBezTo>
                      <a:cubicBezTo>
                        <a:pt x="7" y="113"/>
                        <a:pt x="6" y="113"/>
                        <a:pt x="6" y="113"/>
                      </a:cubicBezTo>
                      <a:cubicBezTo>
                        <a:pt x="6" y="113"/>
                        <a:pt x="5" y="114"/>
                        <a:pt x="5" y="116"/>
                      </a:cubicBezTo>
                      <a:cubicBezTo>
                        <a:pt x="5" y="117"/>
                        <a:pt x="5" y="117"/>
                        <a:pt x="5" y="118"/>
                      </a:cubicBezTo>
                      <a:cubicBezTo>
                        <a:pt x="5" y="118"/>
                        <a:pt x="5" y="118"/>
                        <a:pt x="5" y="118"/>
                      </a:cubicBezTo>
                      <a:cubicBezTo>
                        <a:pt x="5" y="118"/>
                        <a:pt x="4" y="119"/>
                        <a:pt x="4" y="119"/>
                      </a:cubicBezTo>
                      <a:cubicBezTo>
                        <a:pt x="4" y="119"/>
                        <a:pt x="4" y="119"/>
                        <a:pt x="4" y="119"/>
                      </a:cubicBezTo>
                      <a:cubicBezTo>
                        <a:pt x="3" y="120"/>
                        <a:pt x="3" y="120"/>
                        <a:pt x="3" y="120"/>
                      </a:cubicBezTo>
                      <a:cubicBezTo>
                        <a:pt x="2" y="120"/>
                        <a:pt x="2" y="120"/>
                        <a:pt x="2" y="121"/>
                      </a:cubicBezTo>
                      <a:cubicBezTo>
                        <a:pt x="2" y="121"/>
                        <a:pt x="1" y="121"/>
                        <a:pt x="0" y="121"/>
                      </a:cubicBezTo>
                      <a:cubicBezTo>
                        <a:pt x="0" y="121"/>
                        <a:pt x="0" y="121"/>
                        <a:pt x="0" y="121"/>
                      </a:cubicBezTo>
                      <a:cubicBezTo>
                        <a:pt x="0" y="121"/>
                        <a:pt x="0" y="121"/>
                        <a:pt x="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2" name="Freeform 1477"/>
                <p:cNvSpPr>
                  <a:spLocks/>
                </p:cNvSpPr>
                <p:nvPr/>
              </p:nvSpPr>
              <p:spPr bwMode="auto">
                <a:xfrm>
                  <a:off x="1686" y="2752"/>
                  <a:ext cx="1" cy="1"/>
                </a:xfrm>
                <a:custGeom>
                  <a:avLst/>
                  <a:gdLst>
                    <a:gd name="T0" fmla="*/ 0 w 1"/>
                    <a:gd name="T1" fmla="*/ 0 h 1"/>
                    <a:gd name="T2" fmla="*/ 0 w 1"/>
                    <a:gd name="T3" fmla="*/ 1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1"/>
                      </a:lnTo>
                      <a:lnTo>
                        <a:pt x="1" y="1"/>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3" name="Freeform 1478"/>
                <p:cNvSpPr>
                  <a:spLocks/>
                </p:cNvSpPr>
                <p:nvPr/>
              </p:nvSpPr>
              <p:spPr bwMode="auto">
                <a:xfrm>
                  <a:off x="1706" y="2766"/>
                  <a:ext cx="7" cy="1"/>
                </a:xfrm>
                <a:custGeom>
                  <a:avLst/>
                  <a:gdLst>
                    <a:gd name="T0" fmla="*/ 0 w 7"/>
                    <a:gd name="T1" fmla="*/ 1 h 1"/>
                    <a:gd name="T2" fmla="*/ 7 w 7"/>
                    <a:gd name="T3" fmla="*/ 0 h 1"/>
                    <a:gd name="T4" fmla="*/ 7 w 7"/>
                    <a:gd name="T5" fmla="*/ 0 h 1"/>
                    <a:gd name="T6" fmla="*/ 0 w 7"/>
                    <a:gd name="T7" fmla="*/ 1 h 1"/>
                  </a:gdLst>
                  <a:ahLst/>
                  <a:cxnLst>
                    <a:cxn ang="0">
                      <a:pos x="T0" y="T1"/>
                    </a:cxn>
                    <a:cxn ang="0">
                      <a:pos x="T2" y="T3"/>
                    </a:cxn>
                    <a:cxn ang="0">
                      <a:pos x="T4" y="T5"/>
                    </a:cxn>
                    <a:cxn ang="0">
                      <a:pos x="T6" y="T7"/>
                    </a:cxn>
                  </a:cxnLst>
                  <a:rect l="0" t="0" r="r" b="b"/>
                  <a:pathLst>
                    <a:path w="7" h="1">
                      <a:moveTo>
                        <a:pt x="0" y="1"/>
                      </a:moveTo>
                      <a:cubicBezTo>
                        <a:pt x="1" y="1"/>
                        <a:pt x="4" y="1"/>
                        <a:pt x="7" y="0"/>
                      </a:cubicBezTo>
                      <a:cubicBezTo>
                        <a:pt x="7" y="0"/>
                        <a:pt x="7" y="0"/>
                        <a:pt x="7" y="0"/>
                      </a:cubicBezTo>
                      <a:cubicBezTo>
                        <a:pt x="4"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4" name="Freeform 1479"/>
                <p:cNvSpPr>
                  <a:spLocks/>
                </p:cNvSpPr>
                <p:nvPr/>
              </p:nvSpPr>
              <p:spPr bwMode="auto">
                <a:xfrm>
                  <a:off x="1546" y="283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5" name="Freeform 1480"/>
                <p:cNvSpPr>
                  <a:spLocks/>
                </p:cNvSpPr>
                <p:nvPr/>
              </p:nvSpPr>
              <p:spPr bwMode="auto">
                <a:xfrm>
                  <a:off x="1546" y="283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6" name="Oval 1481"/>
                <p:cNvSpPr>
                  <a:spLocks noChangeArrowheads="1"/>
                </p:cNvSpPr>
                <p:nvPr/>
              </p:nvSpPr>
              <p:spPr bwMode="auto">
                <a:xfrm>
                  <a:off x="1537" y="2814"/>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7" name="Freeform 1482"/>
                <p:cNvSpPr>
                  <a:spLocks/>
                </p:cNvSpPr>
                <p:nvPr/>
              </p:nvSpPr>
              <p:spPr bwMode="auto">
                <a:xfrm>
                  <a:off x="1546" y="2839"/>
                  <a:ext cx="0" cy="1"/>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8" name="Freeform 1483"/>
                <p:cNvSpPr>
                  <a:spLocks/>
                </p:cNvSpPr>
                <p:nvPr/>
              </p:nvSpPr>
              <p:spPr bwMode="auto">
                <a:xfrm>
                  <a:off x="1590" y="286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9" name="Freeform 1484"/>
                <p:cNvSpPr>
                  <a:spLocks/>
                </p:cNvSpPr>
                <p:nvPr/>
              </p:nvSpPr>
              <p:spPr bwMode="auto">
                <a:xfrm>
                  <a:off x="1590" y="28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0" name="Freeform 1485"/>
                <p:cNvSpPr>
                  <a:spLocks/>
                </p:cNvSpPr>
                <p:nvPr/>
              </p:nvSpPr>
              <p:spPr bwMode="auto">
                <a:xfrm>
                  <a:off x="1588" y="28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1" name="Freeform 1486"/>
                <p:cNvSpPr>
                  <a:spLocks/>
                </p:cNvSpPr>
                <p:nvPr/>
              </p:nvSpPr>
              <p:spPr bwMode="auto">
                <a:xfrm>
                  <a:off x="1583" y="2858"/>
                  <a:ext cx="2"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0"/>
                        <a:pt x="3" y="0"/>
                      </a:cubicBezTo>
                      <a:cubicBezTo>
                        <a:pt x="2" y="0"/>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2" name="Freeform 1487"/>
                <p:cNvSpPr>
                  <a:spLocks/>
                </p:cNvSpPr>
                <p:nvPr/>
              </p:nvSpPr>
              <p:spPr bwMode="auto">
                <a:xfrm>
                  <a:off x="1587" y="285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3" name="Freeform 1488"/>
                <p:cNvSpPr>
                  <a:spLocks/>
                </p:cNvSpPr>
                <p:nvPr/>
              </p:nvSpPr>
              <p:spPr bwMode="auto">
                <a:xfrm>
                  <a:off x="1586" y="285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4" name="Freeform 1489"/>
                <p:cNvSpPr>
                  <a:spLocks/>
                </p:cNvSpPr>
                <p:nvPr/>
              </p:nvSpPr>
              <p:spPr bwMode="auto">
                <a:xfrm>
                  <a:off x="1589" y="2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5" name="Freeform 1490"/>
                <p:cNvSpPr>
                  <a:spLocks/>
                </p:cNvSpPr>
                <p:nvPr/>
              </p:nvSpPr>
              <p:spPr bwMode="auto">
                <a:xfrm>
                  <a:off x="1606" y="285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6" name="Freeform 1491"/>
                <p:cNvSpPr>
                  <a:spLocks/>
                </p:cNvSpPr>
                <p:nvPr/>
              </p:nvSpPr>
              <p:spPr bwMode="auto">
                <a:xfrm>
                  <a:off x="1583" y="2860"/>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7" name="Freeform 1492"/>
                <p:cNvSpPr>
                  <a:spLocks/>
                </p:cNvSpPr>
                <p:nvPr/>
              </p:nvSpPr>
              <p:spPr bwMode="auto">
                <a:xfrm>
                  <a:off x="1591" y="286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8" name="Freeform 1493"/>
                <p:cNvSpPr>
                  <a:spLocks/>
                </p:cNvSpPr>
                <p:nvPr/>
              </p:nvSpPr>
              <p:spPr bwMode="auto">
                <a:xfrm>
                  <a:off x="1582" y="286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9" name="Freeform 1494"/>
                <p:cNvSpPr>
                  <a:spLocks/>
                </p:cNvSpPr>
                <p:nvPr/>
              </p:nvSpPr>
              <p:spPr bwMode="auto">
                <a:xfrm>
                  <a:off x="1581" y="2859"/>
                  <a:ext cx="1" cy="2"/>
                </a:xfrm>
                <a:custGeom>
                  <a:avLst/>
                  <a:gdLst>
                    <a:gd name="T0" fmla="*/ 1 w 1"/>
                    <a:gd name="T1" fmla="*/ 2 h 2"/>
                    <a:gd name="T2" fmla="*/ 0 w 1"/>
                    <a:gd name="T3" fmla="*/ 0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0" y="1"/>
                        <a:pt x="0" y="0"/>
                      </a:cubicBezTo>
                      <a:cubicBezTo>
                        <a:pt x="0" y="1"/>
                        <a:pt x="1" y="1"/>
                        <a:pt x="1"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0" name="Freeform 1495"/>
                <p:cNvSpPr>
                  <a:spLocks/>
                </p:cNvSpPr>
                <p:nvPr/>
              </p:nvSpPr>
              <p:spPr bwMode="auto">
                <a:xfrm>
                  <a:off x="1546" y="2836"/>
                  <a:ext cx="0" cy="3"/>
                </a:xfrm>
                <a:custGeom>
                  <a:avLst/>
                  <a:gdLst>
                    <a:gd name="T0" fmla="*/ 0 h 3"/>
                    <a:gd name="T1" fmla="*/ 0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0"/>
                        <a:pt x="0" y="0"/>
                        <a:pt x="0" y="0"/>
                      </a:cubicBezTo>
                      <a:cubicBezTo>
                        <a:pt x="0" y="1"/>
                        <a:pt x="0" y="2"/>
                        <a:pt x="0" y="3"/>
                      </a:cubicBezTo>
                      <a:cubicBezTo>
                        <a:pt x="0" y="3"/>
                        <a:pt x="0" y="3"/>
                        <a:pt x="0"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1" name="Freeform 1496"/>
                <p:cNvSpPr>
                  <a:spLocks/>
                </p:cNvSpPr>
                <p:nvPr/>
              </p:nvSpPr>
              <p:spPr bwMode="auto">
                <a:xfrm>
                  <a:off x="1546" y="28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2" name="Freeform 1497"/>
                <p:cNvSpPr>
                  <a:spLocks/>
                </p:cNvSpPr>
                <p:nvPr/>
              </p:nvSpPr>
              <p:spPr bwMode="auto">
                <a:xfrm>
                  <a:off x="1582" y="2860"/>
                  <a:ext cx="0" cy="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3" name="Freeform 1498"/>
                <p:cNvSpPr>
                  <a:spLocks/>
                </p:cNvSpPr>
                <p:nvPr/>
              </p:nvSpPr>
              <p:spPr bwMode="auto">
                <a:xfrm>
                  <a:off x="1541" y="2811"/>
                  <a:ext cx="0"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4" name="Freeform 1499"/>
                <p:cNvSpPr>
                  <a:spLocks/>
                </p:cNvSpPr>
                <p:nvPr/>
              </p:nvSpPr>
              <p:spPr bwMode="auto">
                <a:xfrm>
                  <a:off x="1545" y="2808"/>
                  <a:ext cx="5" cy="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2"/>
                        <a:pt x="3" y="3"/>
                        <a:pt x="5" y="3"/>
                      </a:cubicBezTo>
                      <a:cubicBezTo>
                        <a:pt x="3" y="3"/>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5" name="Freeform 1500"/>
                <p:cNvSpPr>
                  <a:spLocks/>
                </p:cNvSpPr>
                <p:nvPr/>
              </p:nvSpPr>
              <p:spPr bwMode="auto">
                <a:xfrm>
                  <a:off x="1541" y="2809"/>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6" name="Freeform 1501"/>
                <p:cNvSpPr>
                  <a:spLocks/>
                </p:cNvSpPr>
                <p:nvPr/>
              </p:nvSpPr>
              <p:spPr bwMode="auto">
                <a:xfrm>
                  <a:off x="1540" y="281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7" name="Freeform 1502"/>
                <p:cNvSpPr>
                  <a:spLocks/>
                </p:cNvSpPr>
                <p:nvPr/>
              </p:nvSpPr>
              <p:spPr bwMode="auto">
                <a:xfrm>
                  <a:off x="1537" y="281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8" name="Freeform 1503"/>
                <p:cNvSpPr>
                  <a:spLocks/>
                </p:cNvSpPr>
                <p:nvPr/>
              </p:nvSpPr>
              <p:spPr bwMode="auto">
                <a:xfrm>
                  <a:off x="1610" y="2810"/>
                  <a:ext cx="85" cy="57"/>
                </a:xfrm>
                <a:custGeom>
                  <a:avLst/>
                  <a:gdLst>
                    <a:gd name="T0" fmla="*/ 87 w 88"/>
                    <a:gd name="T1" fmla="*/ 35 h 59"/>
                    <a:gd name="T2" fmla="*/ 86 w 88"/>
                    <a:gd name="T3" fmla="*/ 35 h 59"/>
                    <a:gd name="T4" fmla="*/ 86 w 88"/>
                    <a:gd name="T5" fmla="*/ 34 h 59"/>
                    <a:gd name="T6" fmla="*/ 84 w 88"/>
                    <a:gd name="T7" fmla="*/ 34 h 59"/>
                    <a:gd name="T8" fmla="*/ 83 w 88"/>
                    <a:gd name="T9" fmla="*/ 29 h 59"/>
                    <a:gd name="T10" fmla="*/ 78 w 88"/>
                    <a:gd name="T11" fmla="*/ 29 h 59"/>
                    <a:gd name="T12" fmla="*/ 74 w 88"/>
                    <a:gd name="T13" fmla="*/ 25 h 59"/>
                    <a:gd name="T14" fmla="*/ 70 w 88"/>
                    <a:gd name="T15" fmla="*/ 19 h 59"/>
                    <a:gd name="T16" fmla="*/ 66 w 88"/>
                    <a:gd name="T17" fmla="*/ 14 h 59"/>
                    <a:gd name="T18" fmla="*/ 62 w 88"/>
                    <a:gd name="T19" fmla="*/ 8 h 59"/>
                    <a:gd name="T20" fmla="*/ 61 w 88"/>
                    <a:gd name="T21" fmla="*/ 7 h 59"/>
                    <a:gd name="T22" fmla="*/ 61 w 88"/>
                    <a:gd name="T23" fmla="*/ 6 h 59"/>
                    <a:gd name="T24" fmla="*/ 61 w 88"/>
                    <a:gd name="T25" fmla="*/ 4 h 59"/>
                    <a:gd name="T26" fmla="*/ 61 w 88"/>
                    <a:gd name="T27" fmla="*/ 2 h 59"/>
                    <a:gd name="T28" fmla="*/ 57 w 88"/>
                    <a:gd name="T29" fmla="*/ 2 h 59"/>
                    <a:gd name="T30" fmla="*/ 56 w 88"/>
                    <a:gd name="T31" fmla="*/ 1 h 59"/>
                    <a:gd name="T32" fmla="*/ 56 w 88"/>
                    <a:gd name="T33" fmla="*/ 1 h 59"/>
                    <a:gd name="T34" fmla="*/ 55 w 88"/>
                    <a:gd name="T35" fmla="*/ 1 h 59"/>
                    <a:gd name="T36" fmla="*/ 55 w 88"/>
                    <a:gd name="T37" fmla="*/ 1 h 59"/>
                    <a:gd name="T38" fmla="*/ 55 w 88"/>
                    <a:gd name="T39" fmla="*/ 0 h 59"/>
                    <a:gd name="T40" fmla="*/ 51 w 88"/>
                    <a:gd name="T41" fmla="*/ 3 h 59"/>
                    <a:gd name="T42" fmla="*/ 42 w 88"/>
                    <a:gd name="T43" fmla="*/ 7 h 59"/>
                    <a:gd name="T44" fmla="*/ 33 w 88"/>
                    <a:gd name="T45" fmla="*/ 11 h 59"/>
                    <a:gd name="T46" fmla="*/ 30 w 88"/>
                    <a:gd name="T47" fmla="*/ 12 h 59"/>
                    <a:gd name="T48" fmla="*/ 25 w 88"/>
                    <a:gd name="T49" fmla="*/ 17 h 59"/>
                    <a:gd name="T50" fmla="*/ 16 w 88"/>
                    <a:gd name="T51" fmla="*/ 19 h 59"/>
                    <a:gd name="T52" fmla="*/ 15 w 88"/>
                    <a:gd name="T53" fmla="*/ 25 h 59"/>
                    <a:gd name="T54" fmla="*/ 14 w 88"/>
                    <a:gd name="T55" fmla="*/ 26 h 59"/>
                    <a:gd name="T56" fmla="*/ 2 w 88"/>
                    <a:gd name="T57" fmla="*/ 38 h 59"/>
                    <a:gd name="T58" fmla="*/ 2 w 88"/>
                    <a:gd name="T59" fmla="*/ 39 h 59"/>
                    <a:gd name="T60" fmla="*/ 2 w 88"/>
                    <a:gd name="T61" fmla="*/ 45 h 59"/>
                    <a:gd name="T62" fmla="*/ 1 w 88"/>
                    <a:gd name="T63" fmla="*/ 47 h 59"/>
                    <a:gd name="T64" fmla="*/ 1 w 88"/>
                    <a:gd name="T65" fmla="*/ 49 h 59"/>
                    <a:gd name="T66" fmla="*/ 0 w 88"/>
                    <a:gd name="T67" fmla="*/ 51 h 59"/>
                    <a:gd name="T68" fmla="*/ 4 w 88"/>
                    <a:gd name="T69" fmla="*/ 54 h 59"/>
                    <a:gd name="T70" fmla="*/ 5 w 88"/>
                    <a:gd name="T71" fmla="*/ 55 h 59"/>
                    <a:gd name="T72" fmla="*/ 11 w 88"/>
                    <a:gd name="T73" fmla="*/ 59 h 59"/>
                    <a:gd name="T74" fmla="*/ 22 w 88"/>
                    <a:gd name="T75" fmla="*/ 55 h 59"/>
                    <a:gd name="T76" fmla="*/ 28 w 88"/>
                    <a:gd name="T77" fmla="*/ 57 h 59"/>
                    <a:gd name="T78" fmla="*/ 27 w 88"/>
                    <a:gd name="T79" fmla="*/ 55 h 59"/>
                    <a:gd name="T80" fmla="*/ 26 w 88"/>
                    <a:gd name="T81" fmla="*/ 45 h 59"/>
                    <a:gd name="T82" fmla="*/ 42 w 88"/>
                    <a:gd name="T83" fmla="*/ 43 h 59"/>
                    <a:gd name="T84" fmla="*/ 50 w 88"/>
                    <a:gd name="T85" fmla="*/ 44 h 59"/>
                    <a:gd name="T86" fmla="*/ 52 w 88"/>
                    <a:gd name="T87" fmla="*/ 44 h 59"/>
                    <a:gd name="T88" fmla="*/ 54 w 88"/>
                    <a:gd name="T89" fmla="*/ 44 h 59"/>
                    <a:gd name="T90" fmla="*/ 55 w 88"/>
                    <a:gd name="T91" fmla="*/ 44 h 59"/>
                    <a:gd name="T92" fmla="*/ 57 w 88"/>
                    <a:gd name="T93" fmla="*/ 43 h 59"/>
                    <a:gd name="T94" fmla="*/ 57 w 88"/>
                    <a:gd name="T95" fmla="*/ 43 h 59"/>
                    <a:gd name="T96" fmla="*/ 59 w 88"/>
                    <a:gd name="T97" fmla="*/ 42 h 59"/>
                    <a:gd name="T98" fmla="*/ 61 w 88"/>
                    <a:gd name="T99" fmla="*/ 41 h 59"/>
                    <a:gd name="T100" fmla="*/ 62 w 88"/>
                    <a:gd name="T101" fmla="*/ 42 h 59"/>
                    <a:gd name="T102" fmla="*/ 69 w 88"/>
                    <a:gd name="T103" fmla="*/ 43 h 59"/>
                    <a:gd name="T104" fmla="*/ 70 w 88"/>
                    <a:gd name="T105" fmla="*/ 43 h 59"/>
                    <a:gd name="T106" fmla="*/ 73 w 88"/>
                    <a:gd name="T107" fmla="*/ 42 h 59"/>
                    <a:gd name="T108" fmla="*/ 85 w 88"/>
                    <a:gd name="T109" fmla="*/ 38 h 59"/>
                    <a:gd name="T110" fmla="*/ 88 w 88"/>
                    <a:gd name="T111" fmla="*/ 36 h 59"/>
                    <a:gd name="T112" fmla="*/ 88 w 88"/>
                    <a:gd name="T113" fmla="*/ 3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 h="59">
                      <a:moveTo>
                        <a:pt x="88" y="35"/>
                      </a:moveTo>
                      <a:cubicBezTo>
                        <a:pt x="87" y="35"/>
                        <a:pt x="87" y="35"/>
                        <a:pt x="87" y="35"/>
                      </a:cubicBezTo>
                      <a:cubicBezTo>
                        <a:pt x="87" y="35"/>
                        <a:pt x="87" y="35"/>
                        <a:pt x="87" y="35"/>
                      </a:cubicBezTo>
                      <a:cubicBezTo>
                        <a:pt x="87" y="35"/>
                        <a:pt x="86" y="35"/>
                        <a:pt x="86" y="35"/>
                      </a:cubicBezTo>
                      <a:cubicBezTo>
                        <a:pt x="86" y="35"/>
                        <a:pt x="86" y="35"/>
                        <a:pt x="86" y="35"/>
                      </a:cubicBezTo>
                      <a:cubicBezTo>
                        <a:pt x="86" y="35"/>
                        <a:pt x="86" y="35"/>
                        <a:pt x="86" y="34"/>
                      </a:cubicBezTo>
                      <a:cubicBezTo>
                        <a:pt x="85" y="34"/>
                        <a:pt x="85" y="34"/>
                        <a:pt x="85" y="34"/>
                      </a:cubicBezTo>
                      <a:cubicBezTo>
                        <a:pt x="84" y="34"/>
                        <a:pt x="84" y="34"/>
                        <a:pt x="84" y="34"/>
                      </a:cubicBezTo>
                      <a:cubicBezTo>
                        <a:pt x="84" y="34"/>
                        <a:pt x="84" y="34"/>
                        <a:pt x="84" y="34"/>
                      </a:cubicBezTo>
                      <a:cubicBezTo>
                        <a:pt x="83" y="33"/>
                        <a:pt x="83" y="31"/>
                        <a:pt x="83" y="29"/>
                      </a:cubicBezTo>
                      <a:cubicBezTo>
                        <a:pt x="83" y="29"/>
                        <a:pt x="83" y="29"/>
                        <a:pt x="83" y="28"/>
                      </a:cubicBezTo>
                      <a:cubicBezTo>
                        <a:pt x="81" y="29"/>
                        <a:pt x="79" y="29"/>
                        <a:pt x="78" y="29"/>
                      </a:cubicBezTo>
                      <a:cubicBezTo>
                        <a:pt x="76" y="28"/>
                        <a:pt x="76" y="27"/>
                        <a:pt x="75" y="26"/>
                      </a:cubicBezTo>
                      <a:cubicBezTo>
                        <a:pt x="75" y="26"/>
                        <a:pt x="74" y="25"/>
                        <a:pt x="74" y="25"/>
                      </a:cubicBezTo>
                      <a:cubicBezTo>
                        <a:pt x="74" y="25"/>
                        <a:pt x="74" y="25"/>
                        <a:pt x="74" y="25"/>
                      </a:cubicBezTo>
                      <a:cubicBezTo>
                        <a:pt x="70" y="25"/>
                        <a:pt x="70" y="20"/>
                        <a:pt x="70" y="19"/>
                      </a:cubicBezTo>
                      <a:cubicBezTo>
                        <a:pt x="70" y="18"/>
                        <a:pt x="67" y="15"/>
                        <a:pt x="66" y="15"/>
                      </a:cubicBezTo>
                      <a:cubicBezTo>
                        <a:pt x="66" y="14"/>
                        <a:pt x="66" y="14"/>
                        <a:pt x="66" y="14"/>
                      </a:cubicBezTo>
                      <a:cubicBezTo>
                        <a:pt x="64" y="13"/>
                        <a:pt x="63" y="11"/>
                        <a:pt x="63" y="9"/>
                      </a:cubicBezTo>
                      <a:cubicBezTo>
                        <a:pt x="63" y="9"/>
                        <a:pt x="62" y="8"/>
                        <a:pt x="62" y="8"/>
                      </a:cubicBezTo>
                      <a:cubicBezTo>
                        <a:pt x="62" y="8"/>
                        <a:pt x="61" y="7"/>
                        <a:pt x="61" y="7"/>
                      </a:cubicBezTo>
                      <a:cubicBezTo>
                        <a:pt x="61" y="7"/>
                        <a:pt x="61" y="7"/>
                        <a:pt x="61" y="7"/>
                      </a:cubicBezTo>
                      <a:cubicBezTo>
                        <a:pt x="61" y="7"/>
                        <a:pt x="61" y="6"/>
                        <a:pt x="61" y="6"/>
                      </a:cubicBezTo>
                      <a:cubicBezTo>
                        <a:pt x="61" y="6"/>
                        <a:pt x="61" y="6"/>
                        <a:pt x="61" y="6"/>
                      </a:cubicBezTo>
                      <a:cubicBezTo>
                        <a:pt x="61" y="5"/>
                        <a:pt x="61" y="5"/>
                        <a:pt x="61" y="4"/>
                      </a:cubicBezTo>
                      <a:cubicBezTo>
                        <a:pt x="61" y="4"/>
                        <a:pt x="61" y="4"/>
                        <a:pt x="61" y="4"/>
                      </a:cubicBezTo>
                      <a:cubicBezTo>
                        <a:pt x="61" y="4"/>
                        <a:pt x="61" y="3"/>
                        <a:pt x="61" y="2"/>
                      </a:cubicBezTo>
                      <a:cubicBezTo>
                        <a:pt x="61" y="2"/>
                        <a:pt x="61" y="2"/>
                        <a:pt x="61" y="2"/>
                      </a:cubicBezTo>
                      <a:cubicBezTo>
                        <a:pt x="61" y="2"/>
                        <a:pt x="61" y="2"/>
                        <a:pt x="60" y="2"/>
                      </a:cubicBezTo>
                      <a:cubicBezTo>
                        <a:pt x="59" y="2"/>
                        <a:pt x="58" y="2"/>
                        <a:pt x="57" y="2"/>
                      </a:cubicBezTo>
                      <a:cubicBezTo>
                        <a:pt x="57" y="1"/>
                        <a:pt x="57" y="1"/>
                        <a:pt x="57" y="1"/>
                      </a:cubicBezTo>
                      <a:cubicBezTo>
                        <a:pt x="57" y="1"/>
                        <a:pt x="56" y="1"/>
                        <a:pt x="56" y="1"/>
                      </a:cubicBezTo>
                      <a:cubicBezTo>
                        <a:pt x="56" y="1"/>
                        <a:pt x="56" y="1"/>
                        <a:pt x="56" y="1"/>
                      </a:cubicBezTo>
                      <a:cubicBezTo>
                        <a:pt x="56" y="1"/>
                        <a:pt x="56" y="1"/>
                        <a:pt x="56" y="1"/>
                      </a:cubicBezTo>
                      <a:cubicBezTo>
                        <a:pt x="56" y="1"/>
                        <a:pt x="55" y="1"/>
                        <a:pt x="55" y="1"/>
                      </a:cubicBezTo>
                      <a:cubicBezTo>
                        <a:pt x="55" y="1"/>
                        <a:pt x="55" y="1"/>
                        <a:pt x="55" y="1"/>
                      </a:cubicBezTo>
                      <a:cubicBezTo>
                        <a:pt x="55" y="1"/>
                        <a:pt x="55" y="1"/>
                        <a:pt x="55" y="1"/>
                      </a:cubicBezTo>
                      <a:cubicBezTo>
                        <a:pt x="55" y="1"/>
                        <a:pt x="55" y="1"/>
                        <a:pt x="55" y="1"/>
                      </a:cubicBezTo>
                      <a:cubicBezTo>
                        <a:pt x="55" y="0"/>
                        <a:pt x="55" y="0"/>
                        <a:pt x="55" y="0"/>
                      </a:cubicBezTo>
                      <a:cubicBezTo>
                        <a:pt x="55" y="0"/>
                        <a:pt x="55" y="0"/>
                        <a:pt x="55" y="0"/>
                      </a:cubicBezTo>
                      <a:cubicBezTo>
                        <a:pt x="54" y="0"/>
                        <a:pt x="53" y="1"/>
                        <a:pt x="52" y="2"/>
                      </a:cubicBezTo>
                      <a:cubicBezTo>
                        <a:pt x="52" y="2"/>
                        <a:pt x="51" y="2"/>
                        <a:pt x="51" y="3"/>
                      </a:cubicBezTo>
                      <a:cubicBezTo>
                        <a:pt x="50" y="3"/>
                        <a:pt x="50" y="4"/>
                        <a:pt x="49" y="4"/>
                      </a:cubicBezTo>
                      <a:cubicBezTo>
                        <a:pt x="46" y="6"/>
                        <a:pt x="44" y="7"/>
                        <a:pt x="42" y="7"/>
                      </a:cubicBezTo>
                      <a:cubicBezTo>
                        <a:pt x="41" y="7"/>
                        <a:pt x="40" y="7"/>
                        <a:pt x="40" y="7"/>
                      </a:cubicBezTo>
                      <a:cubicBezTo>
                        <a:pt x="40" y="10"/>
                        <a:pt x="37" y="12"/>
                        <a:pt x="33" y="11"/>
                      </a:cubicBezTo>
                      <a:cubicBezTo>
                        <a:pt x="33" y="11"/>
                        <a:pt x="32" y="10"/>
                        <a:pt x="31" y="10"/>
                      </a:cubicBezTo>
                      <a:cubicBezTo>
                        <a:pt x="31" y="10"/>
                        <a:pt x="31" y="10"/>
                        <a:pt x="30" y="12"/>
                      </a:cubicBezTo>
                      <a:cubicBezTo>
                        <a:pt x="30" y="15"/>
                        <a:pt x="28" y="16"/>
                        <a:pt x="26" y="16"/>
                      </a:cubicBezTo>
                      <a:cubicBezTo>
                        <a:pt x="25" y="16"/>
                        <a:pt x="25" y="16"/>
                        <a:pt x="25" y="17"/>
                      </a:cubicBezTo>
                      <a:cubicBezTo>
                        <a:pt x="25" y="21"/>
                        <a:pt x="23" y="21"/>
                        <a:pt x="22" y="21"/>
                      </a:cubicBezTo>
                      <a:cubicBezTo>
                        <a:pt x="20" y="21"/>
                        <a:pt x="18" y="20"/>
                        <a:pt x="16" y="19"/>
                      </a:cubicBezTo>
                      <a:cubicBezTo>
                        <a:pt x="16" y="19"/>
                        <a:pt x="16" y="19"/>
                        <a:pt x="16" y="19"/>
                      </a:cubicBezTo>
                      <a:cubicBezTo>
                        <a:pt x="15" y="20"/>
                        <a:pt x="15" y="23"/>
                        <a:pt x="15" y="25"/>
                      </a:cubicBezTo>
                      <a:cubicBezTo>
                        <a:pt x="15" y="26"/>
                        <a:pt x="15" y="26"/>
                        <a:pt x="15" y="26"/>
                      </a:cubicBezTo>
                      <a:cubicBezTo>
                        <a:pt x="14" y="26"/>
                        <a:pt x="14" y="26"/>
                        <a:pt x="14" y="26"/>
                      </a:cubicBezTo>
                      <a:cubicBezTo>
                        <a:pt x="14" y="26"/>
                        <a:pt x="12" y="28"/>
                        <a:pt x="11" y="33"/>
                      </a:cubicBezTo>
                      <a:cubicBezTo>
                        <a:pt x="9" y="37"/>
                        <a:pt x="5" y="38"/>
                        <a:pt x="2" y="38"/>
                      </a:cubicBezTo>
                      <a:cubicBezTo>
                        <a:pt x="2" y="38"/>
                        <a:pt x="2" y="38"/>
                        <a:pt x="2" y="38"/>
                      </a:cubicBezTo>
                      <a:cubicBezTo>
                        <a:pt x="2" y="38"/>
                        <a:pt x="2" y="38"/>
                        <a:pt x="2" y="39"/>
                      </a:cubicBezTo>
                      <a:cubicBezTo>
                        <a:pt x="3" y="40"/>
                        <a:pt x="3" y="42"/>
                        <a:pt x="3" y="44"/>
                      </a:cubicBezTo>
                      <a:cubicBezTo>
                        <a:pt x="2" y="44"/>
                        <a:pt x="2" y="45"/>
                        <a:pt x="2" y="45"/>
                      </a:cubicBezTo>
                      <a:cubicBezTo>
                        <a:pt x="2" y="45"/>
                        <a:pt x="2" y="46"/>
                        <a:pt x="2" y="46"/>
                      </a:cubicBezTo>
                      <a:cubicBezTo>
                        <a:pt x="2" y="46"/>
                        <a:pt x="2" y="46"/>
                        <a:pt x="1" y="47"/>
                      </a:cubicBezTo>
                      <a:cubicBezTo>
                        <a:pt x="1" y="47"/>
                        <a:pt x="1" y="47"/>
                        <a:pt x="1" y="48"/>
                      </a:cubicBezTo>
                      <a:cubicBezTo>
                        <a:pt x="1" y="48"/>
                        <a:pt x="1" y="49"/>
                        <a:pt x="1" y="49"/>
                      </a:cubicBezTo>
                      <a:cubicBezTo>
                        <a:pt x="1" y="49"/>
                        <a:pt x="0" y="50"/>
                        <a:pt x="0" y="50"/>
                      </a:cubicBezTo>
                      <a:cubicBezTo>
                        <a:pt x="0" y="50"/>
                        <a:pt x="0" y="50"/>
                        <a:pt x="0" y="51"/>
                      </a:cubicBezTo>
                      <a:cubicBezTo>
                        <a:pt x="2" y="51"/>
                        <a:pt x="3" y="52"/>
                        <a:pt x="4" y="54"/>
                      </a:cubicBezTo>
                      <a:cubicBezTo>
                        <a:pt x="4" y="54"/>
                        <a:pt x="4" y="54"/>
                        <a:pt x="4" y="54"/>
                      </a:cubicBezTo>
                      <a:cubicBezTo>
                        <a:pt x="4" y="54"/>
                        <a:pt x="5" y="54"/>
                        <a:pt x="5" y="55"/>
                      </a:cubicBezTo>
                      <a:cubicBezTo>
                        <a:pt x="5" y="55"/>
                        <a:pt x="5" y="55"/>
                        <a:pt x="5" y="55"/>
                      </a:cubicBezTo>
                      <a:cubicBezTo>
                        <a:pt x="6" y="56"/>
                        <a:pt x="8" y="58"/>
                        <a:pt x="10" y="59"/>
                      </a:cubicBezTo>
                      <a:cubicBezTo>
                        <a:pt x="10" y="59"/>
                        <a:pt x="11" y="59"/>
                        <a:pt x="11" y="59"/>
                      </a:cubicBezTo>
                      <a:cubicBezTo>
                        <a:pt x="11" y="59"/>
                        <a:pt x="11" y="59"/>
                        <a:pt x="12" y="59"/>
                      </a:cubicBezTo>
                      <a:cubicBezTo>
                        <a:pt x="14" y="56"/>
                        <a:pt x="18" y="55"/>
                        <a:pt x="22" y="55"/>
                      </a:cubicBezTo>
                      <a:cubicBezTo>
                        <a:pt x="23" y="55"/>
                        <a:pt x="26" y="56"/>
                        <a:pt x="28" y="57"/>
                      </a:cubicBezTo>
                      <a:cubicBezTo>
                        <a:pt x="28" y="57"/>
                        <a:pt x="28" y="57"/>
                        <a:pt x="28" y="57"/>
                      </a:cubicBezTo>
                      <a:cubicBezTo>
                        <a:pt x="28" y="57"/>
                        <a:pt x="28" y="57"/>
                        <a:pt x="28" y="57"/>
                      </a:cubicBezTo>
                      <a:cubicBezTo>
                        <a:pt x="28" y="57"/>
                        <a:pt x="28" y="56"/>
                        <a:pt x="27" y="55"/>
                      </a:cubicBezTo>
                      <a:cubicBezTo>
                        <a:pt x="27" y="54"/>
                        <a:pt x="27" y="54"/>
                        <a:pt x="27" y="54"/>
                      </a:cubicBezTo>
                      <a:cubicBezTo>
                        <a:pt x="26" y="50"/>
                        <a:pt x="25" y="47"/>
                        <a:pt x="26" y="45"/>
                      </a:cubicBezTo>
                      <a:cubicBezTo>
                        <a:pt x="27" y="44"/>
                        <a:pt x="28" y="43"/>
                        <a:pt x="38" y="43"/>
                      </a:cubicBezTo>
                      <a:cubicBezTo>
                        <a:pt x="39" y="43"/>
                        <a:pt x="40" y="43"/>
                        <a:pt x="42" y="43"/>
                      </a:cubicBezTo>
                      <a:cubicBezTo>
                        <a:pt x="42" y="43"/>
                        <a:pt x="42" y="43"/>
                        <a:pt x="43" y="43"/>
                      </a:cubicBezTo>
                      <a:cubicBezTo>
                        <a:pt x="45" y="43"/>
                        <a:pt x="48" y="43"/>
                        <a:pt x="50" y="44"/>
                      </a:cubicBezTo>
                      <a:cubicBezTo>
                        <a:pt x="50" y="44"/>
                        <a:pt x="50" y="44"/>
                        <a:pt x="50" y="44"/>
                      </a:cubicBezTo>
                      <a:cubicBezTo>
                        <a:pt x="51" y="44"/>
                        <a:pt x="51" y="44"/>
                        <a:pt x="52" y="44"/>
                      </a:cubicBezTo>
                      <a:cubicBezTo>
                        <a:pt x="52" y="44"/>
                        <a:pt x="52" y="44"/>
                        <a:pt x="52" y="44"/>
                      </a:cubicBezTo>
                      <a:cubicBezTo>
                        <a:pt x="53" y="44"/>
                        <a:pt x="53" y="44"/>
                        <a:pt x="54" y="44"/>
                      </a:cubicBezTo>
                      <a:cubicBezTo>
                        <a:pt x="54" y="44"/>
                        <a:pt x="54" y="44"/>
                        <a:pt x="54" y="44"/>
                      </a:cubicBezTo>
                      <a:cubicBezTo>
                        <a:pt x="55" y="44"/>
                        <a:pt x="55" y="44"/>
                        <a:pt x="55" y="44"/>
                      </a:cubicBezTo>
                      <a:cubicBezTo>
                        <a:pt x="55" y="44"/>
                        <a:pt x="56" y="45"/>
                        <a:pt x="56" y="45"/>
                      </a:cubicBezTo>
                      <a:cubicBezTo>
                        <a:pt x="56" y="44"/>
                        <a:pt x="57" y="44"/>
                        <a:pt x="57" y="43"/>
                      </a:cubicBezTo>
                      <a:cubicBezTo>
                        <a:pt x="57" y="43"/>
                        <a:pt x="57" y="43"/>
                        <a:pt x="57" y="43"/>
                      </a:cubicBezTo>
                      <a:cubicBezTo>
                        <a:pt x="57" y="43"/>
                        <a:pt x="57" y="43"/>
                        <a:pt x="57" y="43"/>
                      </a:cubicBezTo>
                      <a:cubicBezTo>
                        <a:pt x="57" y="43"/>
                        <a:pt x="57" y="43"/>
                        <a:pt x="57" y="43"/>
                      </a:cubicBezTo>
                      <a:cubicBezTo>
                        <a:pt x="59" y="42"/>
                        <a:pt x="59" y="42"/>
                        <a:pt x="59" y="42"/>
                      </a:cubicBezTo>
                      <a:cubicBezTo>
                        <a:pt x="59" y="42"/>
                        <a:pt x="59" y="42"/>
                        <a:pt x="59" y="42"/>
                      </a:cubicBezTo>
                      <a:cubicBezTo>
                        <a:pt x="61" y="41"/>
                        <a:pt x="61" y="41"/>
                        <a:pt x="61" y="41"/>
                      </a:cubicBezTo>
                      <a:cubicBezTo>
                        <a:pt x="61" y="42"/>
                        <a:pt x="61" y="42"/>
                        <a:pt x="61" y="42"/>
                      </a:cubicBezTo>
                      <a:cubicBezTo>
                        <a:pt x="61" y="42"/>
                        <a:pt x="62" y="42"/>
                        <a:pt x="62" y="42"/>
                      </a:cubicBezTo>
                      <a:cubicBezTo>
                        <a:pt x="63" y="42"/>
                        <a:pt x="64" y="42"/>
                        <a:pt x="65" y="43"/>
                      </a:cubicBezTo>
                      <a:cubicBezTo>
                        <a:pt x="67" y="43"/>
                        <a:pt x="68" y="43"/>
                        <a:pt x="69" y="43"/>
                      </a:cubicBezTo>
                      <a:cubicBezTo>
                        <a:pt x="70" y="43"/>
                        <a:pt x="70" y="43"/>
                        <a:pt x="70" y="43"/>
                      </a:cubicBezTo>
                      <a:cubicBezTo>
                        <a:pt x="70" y="43"/>
                        <a:pt x="70" y="43"/>
                        <a:pt x="70" y="43"/>
                      </a:cubicBezTo>
                      <a:cubicBezTo>
                        <a:pt x="71" y="43"/>
                        <a:pt x="71" y="43"/>
                        <a:pt x="72" y="42"/>
                      </a:cubicBezTo>
                      <a:cubicBezTo>
                        <a:pt x="72" y="42"/>
                        <a:pt x="72" y="42"/>
                        <a:pt x="73" y="42"/>
                      </a:cubicBezTo>
                      <a:cubicBezTo>
                        <a:pt x="74" y="40"/>
                        <a:pt x="76" y="39"/>
                        <a:pt x="77" y="39"/>
                      </a:cubicBezTo>
                      <a:cubicBezTo>
                        <a:pt x="81" y="39"/>
                        <a:pt x="85" y="38"/>
                        <a:pt x="85" y="38"/>
                      </a:cubicBezTo>
                      <a:cubicBezTo>
                        <a:pt x="86" y="37"/>
                        <a:pt x="87" y="36"/>
                        <a:pt x="87" y="36"/>
                      </a:cubicBezTo>
                      <a:cubicBezTo>
                        <a:pt x="87" y="36"/>
                        <a:pt x="87" y="36"/>
                        <a:pt x="88" y="36"/>
                      </a:cubicBezTo>
                      <a:cubicBezTo>
                        <a:pt x="88" y="36"/>
                        <a:pt x="88" y="36"/>
                        <a:pt x="88" y="36"/>
                      </a:cubicBezTo>
                      <a:cubicBezTo>
                        <a:pt x="88" y="36"/>
                        <a:pt x="88" y="36"/>
                        <a:pt x="88" y="36"/>
                      </a:cubicBezTo>
                      <a:cubicBezTo>
                        <a:pt x="88" y="35"/>
                        <a:pt x="88" y="35"/>
                        <a:pt x="8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9" name="Freeform 1504"/>
                <p:cNvSpPr>
                  <a:spLocks/>
                </p:cNvSpPr>
                <p:nvPr/>
              </p:nvSpPr>
              <p:spPr bwMode="auto">
                <a:xfrm>
                  <a:off x="1694" y="2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0" name="Freeform 1505"/>
                <p:cNvSpPr>
                  <a:spLocks/>
                </p:cNvSpPr>
                <p:nvPr/>
              </p:nvSpPr>
              <p:spPr bwMode="auto">
                <a:xfrm>
                  <a:off x="1679" y="285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1" name="Freeform 1506"/>
                <p:cNvSpPr>
                  <a:spLocks/>
                </p:cNvSpPr>
                <p:nvPr/>
              </p:nvSpPr>
              <p:spPr bwMode="auto">
                <a:xfrm>
                  <a:off x="1695" y="284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2" name="Freeform 1507"/>
                <p:cNvSpPr>
                  <a:spLocks/>
                </p:cNvSpPr>
                <p:nvPr/>
              </p:nvSpPr>
              <p:spPr bwMode="auto">
                <a:xfrm>
                  <a:off x="1676" y="2851"/>
                  <a:ext cx="1" cy="0"/>
                </a:xfrm>
                <a:custGeom>
                  <a:avLst/>
                  <a:gdLst>
                    <a:gd name="T0" fmla="*/ 0 w 1"/>
                    <a:gd name="T1" fmla="*/ 0 w 1"/>
                    <a:gd name="T2" fmla="*/ 1 w 1"/>
                    <a:gd name="T3" fmla="*/ 1 w 1"/>
                    <a:gd name="T4" fmla="*/ 1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3" name="Freeform 1508"/>
                <p:cNvSpPr>
                  <a:spLocks/>
                </p:cNvSpPr>
                <p:nvPr/>
              </p:nvSpPr>
              <p:spPr bwMode="auto">
                <a:xfrm>
                  <a:off x="1670" y="2850"/>
                  <a:ext cx="6" cy="1"/>
                </a:xfrm>
                <a:custGeom>
                  <a:avLst/>
                  <a:gdLst>
                    <a:gd name="T0" fmla="*/ 3 w 7"/>
                    <a:gd name="T1" fmla="*/ 1 h 1"/>
                    <a:gd name="T2" fmla="*/ 0 w 7"/>
                    <a:gd name="T3" fmla="*/ 0 h 1"/>
                    <a:gd name="T4" fmla="*/ 3 w 7"/>
                    <a:gd name="T5" fmla="*/ 1 h 1"/>
                    <a:gd name="T6" fmla="*/ 7 w 7"/>
                    <a:gd name="T7" fmla="*/ 1 h 1"/>
                    <a:gd name="T8" fmla="*/ 7 w 7"/>
                    <a:gd name="T9" fmla="*/ 1 h 1"/>
                    <a:gd name="T10" fmla="*/ 3 w 7"/>
                    <a:gd name="T11" fmla="*/ 1 h 1"/>
                  </a:gdLst>
                  <a:ahLst/>
                  <a:cxnLst>
                    <a:cxn ang="0">
                      <a:pos x="T0" y="T1"/>
                    </a:cxn>
                    <a:cxn ang="0">
                      <a:pos x="T2" y="T3"/>
                    </a:cxn>
                    <a:cxn ang="0">
                      <a:pos x="T4" y="T5"/>
                    </a:cxn>
                    <a:cxn ang="0">
                      <a:pos x="T6" y="T7"/>
                    </a:cxn>
                    <a:cxn ang="0">
                      <a:pos x="T8" y="T9"/>
                    </a:cxn>
                    <a:cxn ang="0">
                      <a:pos x="T10" y="T11"/>
                    </a:cxn>
                  </a:cxnLst>
                  <a:rect l="0" t="0" r="r" b="b"/>
                  <a:pathLst>
                    <a:path w="7" h="1">
                      <a:moveTo>
                        <a:pt x="3" y="1"/>
                      </a:moveTo>
                      <a:cubicBezTo>
                        <a:pt x="2" y="0"/>
                        <a:pt x="1" y="0"/>
                        <a:pt x="0" y="0"/>
                      </a:cubicBezTo>
                      <a:cubicBezTo>
                        <a:pt x="1" y="0"/>
                        <a:pt x="2" y="0"/>
                        <a:pt x="3" y="1"/>
                      </a:cubicBezTo>
                      <a:cubicBezTo>
                        <a:pt x="5" y="1"/>
                        <a:pt x="6" y="1"/>
                        <a:pt x="7" y="1"/>
                      </a:cubicBezTo>
                      <a:cubicBezTo>
                        <a:pt x="7" y="1"/>
                        <a:pt x="7" y="1"/>
                        <a:pt x="7" y="1"/>
                      </a:cubicBezTo>
                      <a:cubicBezTo>
                        <a:pt x="6" y="1"/>
                        <a:pt x="5"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4" name="Freeform 1509"/>
                <p:cNvSpPr>
                  <a:spLocks/>
                </p:cNvSpPr>
                <p:nvPr/>
              </p:nvSpPr>
              <p:spPr bwMode="auto">
                <a:xfrm>
                  <a:off x="1665" y="2850"/>
                  <a:ext cx="2" cy="1"/>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1"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5" name="Freeform 1510"/>
                <p:cNvSpPr>
                  <a:spLocks/>
                </p:cNvSpPr>
                <p:nvPr/>
              </p:nvSpPr>
              <p:spPr bwMode="auto">
                <a:xfrm>
                  <a:off x="1676"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6" name="Freeform 1511"/>
                <p:cNvSpPr>
                  <a:spLocks/>
                </p:cNvSpPr>
                <p:nvPr/>
              </p:nvSpPr>
              <p:spPr bwMode="auto">
                <a:xfrm>
                  <a:off x="1637" y="28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7" name="Freeform 1512"/>
                <p:cNvSpPr>
                  <a:spLocks/>
                </p:cNvSpPr>
                <p:nvPr/>
              </p:nvSpPr>
              <p:spPr bwMode="auto">
                <a:xfrm>
                  <a:off x="1610" y="2859"/>
                  <a:ext cx="4" cy="3"/>
                </a:xfrm>
                <a:custGeom>
                  <a:avLst/>
                  <a:gdLst>
                    <a:gd name="T0" fmla="*/ 0 w 4"/>
                    <a:gd name="T1" fmla="*/ 0 h 3"/>
                    <a:gd name="T2" fmla="*/ 0 w 4"/>
                    <a:gd name="T3" fmla="*/ 0 h 3"/>
                    <a:gd name="T4" fmla="*/ 4 w 4"/>
                    <a:gd name="T5" fmla="*/ 3 h 3"/>
                    <a:gd name="T6" fmla="*/ 0 w 4"/>
                    <a:gd name="T7" fmla="*/ 0 h 3"/>
                  </a:gdLst>
                  <a:ahLst/>
                  <a:cxnLst>
                    <a:cxn ang="0">
                      <a:pos x="T0" y="T1"/>
                    </a:cxn>
                    <a:cxn ang="0">
                      <a:pos x="T2" y="T3"/>
                    </a:cxn>
                    <a:cxn ang="0">
                      <a:pos x="T4" y="T5"/>
                    </a:cxn>
                    <a:cxn ang="0">
                      <a:pos x="T6" y="T7"/>
                    </a:cxn>
                  </a:cxnLst>
                  <a:rect l="0" t="0" r="r" b="b"/>
                  <a:pathLst>
                    <a:path w="4" h="3">
                      <a:moveTo>
                        <a:pt x="0" y="0"/>
                      </a:moveTo>
                      <a:cubicBezTo>
                        <a:pt x="0" y="0"/>
                        <a:pt x="0" y="0"/>
                        <a:pt x="0" y="0"/>
                      </a:cubicBezTo>
                      <a:cubicBezTo>
                        <a:pt x="2" y="0"/>
                        <a:pt x="3" y="1"/>
                        <a:pt x="4" y="3"/>
                      </a:cubicBezTo>
                      <a:cubicBezTo>
                        <a:pt x="3" y="1"/>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8" name="Freeform 1513"/>
                <p:cNvSpPr>
                  <a:spLocks/>
                </p:cNvSpPr>
                <p:nvPr/>
              </p:nvSpPr>
              <p:spPr bwMode="auto">
                <a:xfrm>
                  <a:off x="1614" y="286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9" name="Freeform 1514"/>
                <p:cNvSpPr>
                  <a:spLocks/>
                </p:cNvSpPr>
                <p:nvPr/>
              </p:nvSpPr>
              <p:spPr bwMode="auto">
                <a:xfrm>
                  <a:off x="1662" y="285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0" name="Oval 1515"/>
                <p:cNvSpPr>
                  <a:spLocks noChangeArrowheads="1"/>
                </p:cNvSpPr>
                <p:nvPr/>
              </p:nvSpPr>
              <p:spPr bwMode="auto">
                <a:xfrm>
                  <a:off x="1637" y="2865"/>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1" name="Freeform 1516"/>
                <p:cNvSpPr>
                  <a:spLocks/>
                </p:cNvSpPr>
                <p:nvPr/>
              </p:nvSpPr>
              <p:spPr bwMode="auto">
                <a:xfrm>
                  <a:off x="1665"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2" name="Freeform 1517"/>
                <p:cNvSpPr>
                  <a:spLocks/>
                </p:cNvSpPr>
                <p:nvPr/>
              </p:nvSpPr>
              <p:spPr bwMode="auto">
                <a:xfrm>
                  <a:off x="1647" y="2851"/>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3" name="Freeform 1518"/>
                <p:cNvSpPr>
                  <a:spLocks/>
                </p:cNvSpPr>
                <p:nvPr/>
              </p:nvSpPr>
              <p:spPr bwMode="auto">
                <a:xfrm>
                  <a:off x="1660" y="285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4" name="Freeform 1519"/>
                <p:cNvSpPr>
                  <a:spLocks/>
                </p:cNvSpPr>
                <p:nvPr/>
              </p:nvSpPr>
              <p:spPr bwMode="auto">
                <a:xfrm>
                  <a:off x="1651" y="2851"/>
                  <a:ext cx="7" cy="1"/>
                </a:xfrm>
                <a:custGeom>
                  <a:avLst/>
                  <a:gdLst>
                    <a:gd name="T0" fmla="*/ 7 w 7"/>
                    <a:gd name="T1" fmla="*/ 1 h 1"/>
                    <a:gd name="T2" fmla="*/ 0 w 7"/>
                    <a:gd name="T3" fmla="*/ 0 h 1"/>
                    <a:gd name="T4" fmla="*/ 7 w 7"/>
                    <a:gd name="T5" fmla="*/ 1 h 1"/>
                  </a:gdLst>
                  <a:ahLst/>
                  <a:cxnLst>
                    <a:cxn ang="0">
                      <a:pos x="T0" y="T1"/>
                    </a:cxn>
                    <a:cxn ang="0">
                      <a:pos x="T2" y="T3"/>
                    </a:cxn>
                    <a:cxn ang="0">
                      <a:pos x="T4" y="T5"/>
                    </a:cxn>
                  </a:cxnLst>
                  <a:rect l="0" t="0" r="r" b="b"/>
                  <a:pathLst>
                    <a:path w="7" h="1">
                      <a:moveTo>
                        <a:pt x="7" y="1"/>
                      </a:moveTo>
                      <a:cubicBezTo>
                        <a:pt x="5" y="0"/>
                        <a:pt x="2" y="0"/>
                        <a:pt x="0" y="0"/>
                      </a:cubicBezTo>
                      <a:cubicBezTo>
                        <a:pt x="2" y="0"/>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5" name="Freeform 1520"/>
                <p:cNvSpPr>
                  <a:spLocks/>
                </p:cNvSpPr>
                <p:nvPr/>
              </p:nvSpPr>
              <p:spPr bwMode="auto">
                <a:xfrm>
                  <a:off x="1667" y="2849"/>
                  <a:ext cx="2" cy="1"/>
                </a:xfrm>
                <a:custGeom>
                  <a:avLst/>
                  <a:gdLst>
                    <a:gd name="T0" fmla="*/ 2 w 2"/>
                    <a:gd name="T1" fmla="*/ 1 h 1"/>
                    <a:gd name="T2" fmla="*/ 2 w 2"/>
                    <a:gd name="T3" fmla="*/ 1 h 1"/>
                    <a:gd name="T4" fmla="*/ 2 w 2"/>
                    <a:gd name="T5" fmla="*/ 0 h 1"/>
                    <a:gd name="T6" fmla="*/ 0 w 2"/>
                    <a:gd name="T7" fmla="*/ 1 h 1"/>
                    <a:gd name="T8" fmla="*/ 0 w 2"/>
                    <a:gd name="T9" fmla="*/ 1 h 1"/>
                    <a:gd name="T10" fmla="*/ 1 w 2"/>
                    <a:gd name="T11" fmla="*/ 1 h 1"/>
                    <a:gd name="T12" fmla="*/ 1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1"/>
                      </a:cubicBezTo>
                      <a:cubicBezTo>
                        <a:pt x="2" y="0"/>
                        <a:pt x="2" y="0"/>
                        <a:pt x="2" y="0"/>
                      </a:cubicBezTo>
                      <a:cubicBezTo>
                        <a:pt x="0" y="1"/>
                        <a:pt x="0" y="1"/>
                        <a:pt x="0" y="1"/>
                      </a:cubicBezTo>
                      <a:cubicBezTo>
                        <a:pt x="0" y="1"/>
                        <a:pt x="0" y="1"/>
                        <a:pt x="0" y="1"/>
                      </a:cubicBezTo>
                      <a:cubicBezTo>
                        <a:pt x="1" y="1"/>
                        <a:pt x="1" y="1"/>
                        <a:pt x="1" y="1"/>
                      </a:cubicBezTo>
                      <a:cubicBezTo>
                        <a:pt x="1" y="1"/>
                        <a:pt x="1" y="1"/>
                        <a:pt x="1" y="1"/>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6" name="Freeform 1521"/>
                <p:cNvSpPr>
                  <a:spLocks/>
                </p:cNvSpPr>
                <p:nvPr/>
              </p:nvSpPr>
              <p:spPr bwMode="auto">
                <a:xfrm>
                  <a:off x="1658" y="285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7" name="Freeform 1522"/>
                <p:cNvSpPr>
                  <a:spLocks/>
                </p:cNvSpPr>
                <p:nvPr/>
              </p:nvSpPr>
              <p:spPr bwMode="auto">
                <a:xfrm>
                  <a:off x="1667" y="285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8" name="Oval 1523"/>
                <p:cNvSpPr>
                  <a:spLocks noChangeArrowheads="1"/>
                </p:cNvSpPr>
                <p:nvPr/>
              </p:nvSpPr>
              <p:spPr bwMode="auto">
                <a:xfrm>
                  <a:off x="1637" y="2865"/>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9" name="Freeform 1524"/>
                <p:cNvSpPr>
                  <a:spLocks/>
                </p:cNvSpPr>
                <p:nvPr/>
              </p:nvSpPr>
              <p:spPr bwMode="auto">
                <a:xfrm>
                  <a:off x="1665" y="2812"/>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0" name="Freeform 1525"/>
                <p:cNvSpPr>
                  <a:spLocks/>
                </p:cNvSpPr>
                <p:nvPr/>
              </p:nvSpPr>
              <p:spPr bwMode="auto">
                <a:xfrm>
                  <a:off x="1626" y="2828"/>
                  <a:ext cx="5" cy="2"/>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4" y="2"/>
                        <a:pt x="2" y="1"/>
                        <a:pt x="0" y="0"/>
                      </a:cubicBezTo>
                      <a:cubicBezTo>
                        <a:pt x="2" y="1"/>
                        <a:pt x="4"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1" name="Freeform 1526"/>
                <p:cNvSpPr>
                  <a:spLocks/>
                </p:cNvSpPr>
                <p:nvPr/>
              </p:nvSpPr>
              <p:spPr bwMode="auto">
                <a:xfrm>
                  <a:off x="1663"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2" name="Freeform 1527"/>
                <p:cNvSpPr>
                  <a:spLocks/>
                </p:cNvSpPr>
                <p:nvPr/>
              </p:nvSpPr>
              <p:spPr bwMode="auto">
                <a:xfrm>
                  <a:off x="1663"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3" name="Freeform 1528"/>
                <p:cNvSpPr>
                  <a:spLocks/>
                </p:cNvSpPr>
                <p:nvPr/>
              </p:nvSpPr>
              <p:spPr bwMode="auto">
                <a:xfrm>
                  <a:off x="1612" y="2852"/>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4" name="Freeform 1529"/>
                <p:cNvSpPr>
                  <a:spLocks/>
                </p:cNvSpPr>
                <p:nvPr/>
              </p:nvSpPr>
              <p:spPr bwMode="auto">
                <a:xfrm>
                  <a:off x="1664" y="281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5" name="Freeform 1530"/>
                <p:cNvSpPr>
                  <a:spLocks/>
                </p:cNvSpPr>
                <p:nvPr/>
              </p:nvSpPr>
              <p:spPr bwMode="auto">
                <a:xfrm>
                  <a:off x="1611" y="285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6" name="Freeform 1531"/>
                <p:cNvSpPr>
                  <a:spLocks/>
                </p:cNvSpPr>
                <p:nvPr/>
              </p:nvSpPr>
              <p:spPr bwMode="auto">
                <a:xfrm>
                  <a:off x="1664" y="28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7" name="Freeform 1532"/>
                <p:cNvSpPr>
                  <a:spLocks/>
                </p:cNvSpPr>
                <p:nvPr/>
              </p:nvSpPr>
              <p:spPr bwMode="auto">
                <a:xfrm>
                  <a:off x="1663" y="28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8" name="Freeform 1533"/>
                <p:cNvSpPr>
                  <a:spLocks/>
                </p:cNvSpPr>
                <p:nvPr/>
              </p:nvSpPr>
              <p:spPr bwMode="auto">
                <a:xfrm>
                  <a:off x="1611" y="285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9" name="Freeform 1534"/>
                <p:cNvSpPr>
                  <a:spLocks/>
                </p:cNvSpPr>
                <p:nvPr/>
              </p:nvSpPr>
              <p:spPr bwMode="auto">
                <a:xfrm>
                  <a:off x="1610" y="2858"/>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0" name="Oval 1535"/>
                <p:cNvSpPr>
                  <a:spLocks noChangeArrowheads="1"/>
                </p:cNvSpPr>
                <p:nvPr/>
              </p:nvSpPr>
              <p:spPr bwMode="auto">
                <a:xfrm>
                  <a:off x="1610" y="2859"/>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1" name="Freeform 1536"/>
                <p:cNvSpPr>
                  <a:spLocks/>
                </p:cNvSpPr>
                <p:nvPr/>
              </p:nvSpPr>
              <p:spPr bwMode="auto">
                <a:xfrm>
                  <a:off x="1673" y="2716"/>
                  <a:ext cx="162" cy="126"/>
                </a:xfrm>
                <a:custGeom>
                  <a:avLst/>
                  <a:gdLst>
                    <a:gd name="T0" fmla="*/ 148 w 170"/>
                    <a:gd name="T1" fmla="*/ 99 h 132"/>
                    <a:gd name="T2" fmla="*/ 169 w 170"/>
                    <a:gd name="T3" fmla="*/ 36 h 132"/>
                    <a:gd name="T4" fmla="*/ 165 w 170"/>
                    <a:gd name="T5" fmla="*/ 23 h 132"/>
                    <a:gd name="T6" fmla="*/ 163 w 170"/>
                    <a:gd name="T7" fmla="*/ 17 h 132"/>
                    <a:gd name="T8" fmla="*/ 163 w 170"/>
                    <a:gd name="T9" fmla="*/ 15 h 132"/>
                    <a:gd name="T10" fmla="*/ 163 w 170"/>
                    <a:gd name="T11" fmla="*/ 13 h 132"/>
                    <a:gd name="T12" fmla="*/ 154 w 170"/>
                    <a:gd name="T13" fmla="*/ 11 h 132"/>
                    <a:gd name="T14" fmla="*/ 146 w 170"/>
                    <a:gd name="T15" fmla="*/ 2 h 132"/>
                    <a:gd name="T16" fmla="*/ 143 w 170"/>
                    <a:gd name="T17" fmla="*/ 1 h 132"/>
                    <a:gd name="T18" fmla="*/ 140 w 170"/>
                    <a:gd name="T19" fmla="*/ 1 h 132"/>
                    <a:gd name="T20" fmla="*/ 136 w 170"/>
                    <a:gd name="T21" fmla="*/ 0 h 132"/>
                    <a:gd name="T22" fmla="*/ 84 w 170"/>
                    <a:gd name="T23" fmla="*/ 30 h 132"/>
                    <a:gd name="T24" fmla="*/ 54 w 170"/>
                    <a:gd name="T25" fmla="*/ 50 h 132"/>
                    <a:gd name="T26" fmla="*/ 52 w 170"/>
                    <a:gd name="T27" fmla="*/ 50 h 132"/>
                    <a:gd name="T28" fmla="*/ 50 w 170"/>
                    <a:gd name="T29" fmla="*/ 51 h 132"/>
                    <a:gd name="T30" fmla="*/ 48 w 170"/>
                    <a:gd name="T31" fmla="*/ 52 h 132"/>
                    <a:gd name="T32" fmla="*/ 46 w 170"/>
                    <a:gd name="T33" fmla="*/ 52 h 132"/>
                    <a:gd name="T34" fmla="*/ 46 w 170"/>
                    <a:gd name="T35" fmla="*/ 54 h 132"/>
                    <a:gd name="T36" fmla="*/ 46 w 170"/>
                    <a:gd name="T37" fmla="*/ 61 h 132"/>
                    <a:gd name="T38" fmla="*/ 46 w 170"/>
                    <a:gd name="T39" fmla="*/ 67 h 132"/>
                    <a:gd name="T40" fmla="*/ 46 w 170"/>
                    <a:gd name="T41" fmla="*/ 71 h 132"/>
                    <a:gd name="T42" fmla="*/ 45 w 170"/>
                    <a:gd name="T43" fmla="*/ 75 h 132"/>
                    <a:gd name="T44" fmla="*/ 45 w 170"/>
                    <a:gd name="T45" fmla="*/ 77 h 132"/>
                    <a:gd name="T46" fmla="*/ 45 w 170"/>
                    <a:gd name="T47" fmla="*/ 79 h 132"/>
                    <a:gd name="T48" fmla="*/ 45 w 170"/>
                    <a:gd name="T49" fmla="*/ 81 h 132"/>
                    <a:gd name="T50" fmla="*/ 45 w 170"/>
                    <a:gd name="T51" fmla="*/ 81 h 132"/>
                    <a:gd name="T52" fmla="*/ 44 w 170"/>
                    <a:gd name="T53" fmla="*/ 82 h 132"/>
                    <a:gd name="T54" fmla="*/ 44 w 170"/>
                    <a:gd name="T55" fmla="*/ 82 h 132"/>
                    <a:gd name="T56" fmla="*/ 40 w 170"/>
                    <a:gd name="T57" fmla="*/ 91 h 132"/>
                    <a:gd name="T58" fmla="*/ 14 w 170"/>
                    <a:gd name="T59" fmla="*/ 98 h 132"/>
                    <a:gd name="T60" fmla="*/ 5 w 170"/>
                    <a:gd name="T61" fmla="*/ 101 h 132"/>
                    <a:gd name="T62" fmla="*/ 0 w 170"/>
                    <a:gd name="T63" fmla="*/ 101 h 132"/>
                    <a:gd name="T64" fmla="*/ 0 w 170"/>
                    <a:gd name="T65" fmla="*/ 103 h 132"/>
                    <a:gd name="T66" fmla="*/ 0 w 170"/>
                    <a:gd name="T67" fmla="*/ 104 h 132"/>
                    <a:gd name="T68" fmla="*/ 3 w 170"/>
                    <a:gd name="T69" fmla="*/ 110 h 132"/>
                    <a:gd name="T70" fmla="*/ 9 w 170"/>
                    <a:gd name="T71" fmla="*/ 120 h 132"/>
                    <a:gd name="T72" fmla="*/ 17 w 170"/>
                    <a:gd name="T73" fmla="*/ 124 h 132"/>
                    <a:gd name="T74" fmla="*/ 21 w 170"/>
                    <a:gd name="T75" fmla="*/ 124 h 132"/>
                    <a:gd name="T76" fmla="*/ 23 w 170"/>
                    <a:gd name="T77" fmla="*/ 130 h 132"/>
                    <a:gd name="T78" fmla="*/ 24 w 170"/>
                    <a:gd name="T79" fmla="*/ 128 h 132"/>
                    <a:gd name="T80" fmla="*/ 25 w 170"/>
                    <a:gd name="T81" fmla="*/ 127 h 132"/>
                    <a:gd name="T82" fmla="*/ 26 w 170"/>
                    <a:gd name="T83" fmla="*/ 126 h 132"/>
                    <a:gd name="T84" fmla="*/ 29 w 170"/>
                    <a:gd name="T85" fmla="*/ 126 h 132"/>
                    <a:gd name="T86" fmla="*/ 33 w 170"/>
                    <a:gd name="T87" fmla="*/ 131 h 132"/>
                    <a:gd name="T88" fmla="*/ 35 w 170"/>
                    <a:gd name="T89" fmla="*/ 132 h 132"/>
                    <a:gd name="T90" fmla="*/ 41 w 170"/>
                    <a:gd name="T91" fmla="*/ 120 h 132"/>
                    <a:gd name="T92" fmla="*/ 50 w 170"/>
                    <a:gd name="T93" fmla="*/ 112 h 132"/>
                    <a:gd name="T94" fmla="*/ 56 w 170"/>
                    <a:gd name="T95" fmla="*/ 112 h 132"/>
                    <a:gd name="T96" fmla="*/ 67 w 170"/>
                    <a:gd name="T97" fmla="*/ 112 h 132"/>
                    <a:gd name="T98" fmla="*/ 76 w 170"/>
                    <a:gd name="T99" fmla="*/ 119 h 132"/>
                    <a:gd name="T100" fmla="*/ 96 w 170"/>
                    <a:gd name="T101" fmla="*/ 121 h 132"/>
                    <a:gd name="T102" fmla="*/ 107 w 170"/>
                    <a:gd name="T103" fmla="*/ 119 h 132"/>
                    <a:gd name="T104" fmla="*/ 120 w 170"/>
                    <a:gd name="T105" fmla="*/ 116 h 132"/>
                    <a:gd name="T106" fmla="*/ 124 w 170"/>
                    <a:gd name="T107" fmla="*/ 115 h 132"/>
                    <a:gd name="T108" fmla="*/ 130 w 170"/>
                    <a:gd name="T109" fmla="*/ 116 h 132"/>
                    <a:gd name="T110" fmla="*/ 141 w 170"/>
                    <a:gd name="T111" fmla="*/ 115 h 132"/>
                    <a:gd name="T112" fmla="*/ 146 w 170"/>
                    <a:gd name="T113" fmla="*/ 10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32">
                      <a:moveTo>
                        <a:pt x="146" y="109"/>
                      </a:moveTo>
                      <a:cubicBezTo>
                        <a:pt x="146" y="106"/>
                        <a:pt x="146" y="105"/>
                        <a:pt x="147" y="103"/>
                      </a:cubicBezTo>
                      <a:cubicBezTo>
                        <a:pt x="147" y="102"/>
                        <a:pt x="148" y="102"/>
                        <a:pt x="148" y="99"/>
                      </a:cubicBezTo>
                      <a:cubicBezTo>
                        <a:pt x="149" y="93"/>
                        <a:pt x="164" y="78"/>
                        <a:pt x="166" y="76"/>
                      </a:cubicBezTo>
                      <a:cubicBezTo>
                        <a:pt x="167" y="74"/>
                        <a:pt x="167" y="66"/>
                        <a:pt x="167" y="49"/>
                      </a:cubicBezTo>
                      <a:cubicBezTo>
                        <a:pt x="167" y="45"/>
                        <a:pt x="168" y="41"/>
                        <a:pt x="169" y="36"/>
                      </a:cubicBezTo>
                      <a:cubicBezTo>
                        <a:pt x="170" y="35"/>
                        <a:pt x="170" y="34"/>
                        <a:pt x="169" y="33"/>
                      </a:cubicBezTo>
                      <a:cubicBezTo>
                        <a:pt x="168" y="32"/>
                        <a:pt x="167" y="31"/>
                        <a:pt x="167" y="28"/>
                      </a:cubicBezTo>
                      <a:cubicBezTo>
                        <a:pt x="168" y="26"/>
                        <a:pt x="166" y="25"/>
                        <a:pt x="165" y="23"/>
                      </a:cubicBezTo>
                      <a:cubicBezTo>
                        <a:pt x="164" y="21"/>
                        <a:pt x="163" y="20"/>
                        <a:pt x="163" y="18"/>
                      </a:cubicBezTo>
                      <a:cubicBezTo>
                        <a:pt x="163" y="18"/>
                        <a:pt x="163" y="18"/>
                        <a:pt x="163" y="17"/>
                      </a:cubicBezTo>
                      <a:cubicBezTo>
                        <a:pt x="163" y="17"/>
                        <a:pt x="163" y="17"/>
                        <a:pt x="163" y="17"/>
                      </a:cubicBezTo>
                      <a:cubicBezTo>
                        <a:pt x="163" y="17"/>
                        <a:pt x="163" y="17"/>
                        <a:pt x="163" y="16"/>
                      </a:cubicBezTo>
                      <a:cubicBezTo>
                        <a:pt x="163" y="16"/>
                        <a:pt x="163" y="16"/>
                        <a:pt x="163" y="16"/>
                      </a:cubicBezTo>
                      <a:cubicBezTo>
                        <a:pt x="163" y="16"/>
                        <a:pt x="163" y="16"/>
                        <a:pt x="163" y="15"/>
                      </a:cubicBezTo>
                      <a:cubicBezTo>
                        <a:pt x="163" y="15"/>
                        <a:pt x="163" y="15"/>
                        <a:pt x="163" y="14"/>
                      </a:cubicBezTo>
                      <a:cubicBezTo>
                        <a:pt x="163" y="14"/>
                        <a:pt x="163" y="14"/>
                        <a:pt x="163" y="14"/>
                      </a:cubicBezTo>
                      <a:cubicBezTo>
                        <a:pt x="163" y="14"/>
                        <a:pt x="163" y="13"/>
                        <a:pt x="163" y="13"/>
                      </a:cubicBezTo>
                      <a:cubicBezTo>
                        <a:pt x="163" y="13"/>
                        <a:pt x="163" y="13"/>
                        <a:pt x="163" y="13"/>
                      </a:cubicBezTo>
                      <a:cubicBezTo>
                        <a:pt x="162" y="11"/>
                        <a:pt x="162" y="9"/>
                        <a:pt x="162" y="7"/>
                      </a:cubicBezTo>
                      <a:cubicBezTo>
                        <a:pt x="154" y="11"/>
                        <a:pt x="154" y="11"/>
                        <a:pt x="154" y="11"/>
                      </a:cubicBezTo>
                      <a:cubicBezTo>
                        <a:pt x="153" y="9"/>
                        <a:pt x="153" y="9"/>
                        <a:pt x="153" y="9"/>
                      </a:cubicBezTo>
                      <a:cubicBezTo>
                        <a:pt x="153" y="9"/>
                        <a:pt x="151" y="6"/>
                        <a:pt x="147" y="3"/>
                      </a:cubicBezTo>
                      <a:cubicBezTo>
                        <a:pt x="146" y="3"/>
                        <a:pt x="146" y="2"/>
                        <a:pt x="146" y="2"/>
                      </a:cubicBezTo>
                      <a:cubicBezTo>
                        <a:pt x="145" y="2"/>
                        <a:pt x="145" y="2"/>
                        <a:pt x="145" y="2"/>
                      </a:cubicBezTo>
                      <a:cubicBezTo>
                        <a:pt x="145" y="2"/>
                        <a:pt x="144" y="2"/>
                        <a:pt x="144" y="1"/>
                      </a:cubicBezTo>
                      <a:cubicBezTo>
                        <a:pt x="144" y="1"/>
                        <a:pt x="143" y="1"/>
                        <a:pt x="143" y="1"/>
                      </a:cubicBezTo>
                      <a:cubicBezTo>
                        <a:pt x="143" y="1"/>
                        <a:pt x="142" y="1"/>
                        <a:pt x="142" y="1"/>
                      </a:cubicBezTo>
                      <a:cubicBezTo>
                        <a:pt x="142" y="1"/>
                        <a:pt x="141" y="1"/>
                        <a:pt x="141" y="1"/>
                      </a:cubicBezTo>
                      <a:cubicBezTo>
                        <a:pt x="141" y="1"/>
                        <a:pt x="140" y="1"/>
                        <a:pt x="140" y="1"/>
                      </a:cubicBezTo>
                      <a:cubicBezTo>
                        <a:pt x="139" y="1"/>
                        <a:pt x="139" y="1"/>
                        <a:pt x="139" y="1"/>
                      </a:cubicBezTo>
                      <a:cubicBezTo>
                        <a:pt x="138" y="0"/>
                        <a:pt x="138" y="0"/>
                        <a:pt x="138" y="0"/>
                      </a:cubicBezTo>
                      <a:cubicBezTo>
                        <a:pt x="137" y="0"/>
                        <a:pt x="137" y="0"/>
                        <a:pt x="136" y="0"/>
                      </a:cubicBezTo>
                      <a:cubicBezTo>
                        <a:pt x="136" y="0"/>
                        <a:pt x="136" y="0"/>
                        <a:pt x="135" y="0"/>
                      </a:cubicBezTo>
                      <a:cubicBezTo>
                        <a:pt x="134" y="0"/>
                        <a:pt x="133" y="0"/>
                        <a:pt x="132" y="0"/>
                      </a:cubicBezTo>
                      <a:cubicBezTo>
                        <a:pt x="84" y="30"/>
                        <a:pt x="84" y="30"/>
                        <a:pt x="84" y="30"/>
                      </a:cubicBezTo>
                      <a:cubicBezTo>
                        <a:pt x="63" y="47"/>
                        <a:pt x="63" y="47"/>
                        <a:pt x="63" y="47"/>
                      </a:cubicBezTo>
                      <a:cubicBezTo>
                        <a:pt x="63" y="47"/>
                        <a:pt x="59" y="48"/>
                        <a:pt x="54" y="50"/>
                      </a:cubicBezTo>
                      <a:cubicBezTo>
                        <a:pt x="54" y="50"/>
                        <a:pt x="54" y="50"/>
                        <a:pt x="54" y="50"/>
                      </a:cubicBezTo>
                      <a:cubicBezTo>
                        <a:pt x="54" y="50"/>
                        <a:pt x="53" y="50"/>
                        <a:pt x="53" y="50"/>
                      </a:cubicBezTo>
                      <a:cubicBezTo>
                        <a:pt x="53" y="50"/>
                        <a:pt x="53" y="50"/>
                        <a:pt x="53" y="50"/>
                      </a:cubicBezTo>
                      <a:cubicBezTo>
                        <a:pt x="52" y="50"/>
                        <a:pt x="52" y="50"/>
                        <a:pt x="52" y="50"/>
                      </a:cubicBezTo>
                      <a:cubicBezTo>
                        <a:pt x="52" y="50"/>
                        <a:pt x="51" y="51"/>
                        <a:pt x="51" y="51"/>
                      </a:cubicBezTo>
                      <a:cubicBezTo>
                        <a:pt x="51" y="51"/>
                        <a:pt x="51" y="51"/>
                        <a:pt x="51" y="51"/>
                      </a:cubicBezTo>
                      <a:cubicBezTo>
                        <a:pt x="50" y="51"/>
                        <a:pt x="50" y="51"/>
                        <a:pt x="50" y="51"/>
                      </a:cubicBezTo>
                      <a:cubicBezTo>
                        <a:pt x="50" y="51"/>
                        <a:pt x="49" y="51"/>
                        <a:pt x="49" y="51"/>
                      </a:cubicBezTo>
                      <a:cubicBezTo>
                        <a:pt x="49" y="51"/>
                        <a:pt x="49" y="51"/>
                        <a:pt x="49" y="51"/>
                      </a:cubicBezTo>
                      <a:cubicBezTo>
                        <a:pt x="48" y="51"/>
                        <a:pt x="48" y="52"/>
                        <a:pt x="48" y="52"/>
                      </a:cubicBezTo>
                      <a:cubicBezTo>
                        <a:pt x="48" y="52"/>
                        <a:pt x="48" y="52"/>
                        <a:pt x="47" y="52"/>
                      </a:cubicBezTo>
                      <a:cubicBezTo>
                        <a:pt x="47" y="52"/>
                        <a:pt x="47" y="52"/>
                        <a:pt x="47" y="52"/>
                      </a:cubicBezTo>
                      <a:cubicBezTo>
                        <a:pt x="47" y="52"/>
                        <a:pt x="46" y="52"/>
                        <a:pt x="46" y="52"/>
                      </a:cubicBezTo>
                      <a:cubicBezTo>
                        <a:pt x="46" y="52"/>
                        <a:pt x="46" y="52"/>
                        <a:pt x="46" y="52"/>
                      </a:cubicBezTo>
                      <a:cubicBezTo>
                        <a:pt x="46" y="52"/>
                        <a:pt x="46" y="52"/>
                        <a:pt x="45" y="52"/>
                      </a:cubicBezTo>
                      <a:cubicBezTo>
                        <a:pt x="45" y="53"/>
                        <a:pt x="46" y="53"/>
                        <a:pt x="46" y="54"/>
                      </a:cubicBezTo>
                      <a:cubicBezTo>
                        <a:pt x="46" y="55"/>
                        <a:pt x="46" y="56"/>
                        <a:pt x="46" y="57"/>
                      </a:cubicBezTo>
                      <a:cubicBezTo>
                        <a:pt x="46" y="57"/>
                        <a:pt x="46" y="58"/>
                        <a:pt x="46" y="59"/>
                      </a:cubicBezTo>
                      <a:cubicBezTo>
                        <a:pt x="46" y="60"/>
                        <a:pt x="46" y="60"/>
                        <a:pt x="46" y="61"/>
                      </a:cubicBezTo>
                      <a:cubicBezTo>
                        <a:pt x="46" y="62"/>
                        <a:pt x="46" y="62"/>
                        <a:pt x="46" y="63"/>
                      </a:cubicBezTo>
                      <a:cubicBezTo>
                        <a:pt x="46" y="64"/>
                        <a:pt x="46" y="64"/>
                        <a:pt x="46" y="65"/>
                      </a:cubicBezTo>
                      <a:cubicBezTo>
                        <a:pt x="46" y="66"/>
                        <a:pt x="46" y="66"/>
                        <a:pt x="46" y="67"/>
                      </a:cubicBezTo>
                      <a:cubicBezTo>
                        <a:pt x="46" y="67"/>
                        <a:pt x="46" y="68"/>
                        <a:pt x="46" y="68"/>
                      </a:cubicBezTo>
                      <a:cubicBezTo>
                        <a:pt x="46" y="69"/>
                        <a:pt x="46" y="70"/>
                        <a:pt x="46" y="70"/>
                      </a:cubicBezTo>
                      <a:cubicBezTo>
                        <a:pt x="46" y="71"/>
                        <a:pt x="46" y="71"/>
                        <a:pt x="46" y="71"/>
                      </a:cubicBezTo>
                      <a:cubicBezTo>
                        <a:pt x="46" y="72"/>
                        <a:pt x="45" y="72"/>
                        <a:pt x="45" y="73"/>
                      </a:cubicBezTo>
                      <a:cubicBezTo>
                        <a:pt x="45" y="73"/>
                        <a:pt x="45" y="73"/>
                        <a:pt x="45" y="74"/>
                      </a:cubicBezTo>
                      <a:cubicBezTo>
                        <a:pt x="45" y="74"/>
                        <a:pt x="45" y="75"/>
                        <a:pt x="45" y="75"/>
                      </a:cubicBezTo>
                      <a:cubicBezTo>
                        <a:pt x="45" y="75"/>
                        <a:pt x="45" y="76"/>
                        <a:pt x="45" y="76"/>
                      </a:cubicBezTo>
                      <a:cubicBezTo>
                        <a:pt x="45" y="76"/>
                        <a:pt x="45" y="77"/>
                        <a:pt x="45" y="77"/>
                      </a:cubicBezTo>
                      <a:cubicBezTo>
                        <a:pt x="45" y="77"/>
                        <a:pt x="45" y="77"/>
                        <a:pt x="45" y="77"/>
                      </a:cubicBezTo>
                      <a:cubicBezTo>
                        <a:pt x="45" y="78"/>
                        <a:pt x="45" y="78"/>
                        <a:pt x="45" y="78"/>
                      </a:cubicBezTo>
                      <a:cubicBezTo>
                        <a:pt x="45" y="78"/>
                        <a:pt x="45" y="79"/>
                        <a:pt x="45" y="79"/>
                      </a:cubicBezTo>
                      <a:cubicBezTo>
                        <a:pt x="45" y="79"/>
                        <a:pt x="45" y="79"/>
                        <a:pt x="45" y="79"/>
                      </a:cubicBezTo>
                      <a:cubicBezTo>
                        <a:pt x="45" y="80"/>
                        <a:pt x="45" y="80"/>
                        <a:pt x="45" y="80"/>
                      </a:cubicBezTo>
                      <a:cubicBezTo>
                        <a:pt x="45" y="80"/>
                        <a:pt x="45" y="80"/>
                        <a:pt x="45" y="80"/>
                      </a:cubicBezTo>
                      <a:cubicBezTo>
                        <a:pt x="45" y="80"/>
                        <a:pt x="45" y="81"/>
                        <a:pt x="45" y="81"/>
                      </a:cubicBezTo>
                      <a:cubicBezTo>
                        <a:pt x="45" y="81"/>
                        <a:pt x="45" y="81"/>
                        <a:pt x="45" y="81"/>
                      </a:cubicBezTo>
                      <a:cubicBezTo>
                        <a:pt x="45" y="81"/>
                        <a:pt x="45" y="81"/>
                        <a:pt x="45" y="81"/>
                      </a:cubicBezTo>
                      <a:cubicBezTo>
                        <a:pt x="45" y="81"/>
                        <a:pt x="45" y="81"/>
                        <a:pt x="45" y="81"/>
                      </a:cubicBezTo>
                      <a:cubicBezTo>
                        <a:pt x="45" y="81"/>
                        <a:pt x="45" y="82"/>
                        <a:pt x="45" y="82"/>
                      </a:cubicBezTo>
                      <a:cubicBezTo>
                        <a:pt x="44" y="82"/>
                        <a:pt x="44" y="82"/>
                        <a:pt x="44" y="82"/>
                      </a:cubicBezTo>
                      <a:cubicBezTo>
                        <a:pt x="44" y="82"/>
                        <a:pt x="44" y="82"/>
                        <a:pt x="44" y="82"/>
                      </a:cubicBezTo>
                      <a:cubicBezTo>
                        <a:pt x="44" y="82"/>
                        <a:pt x="44" y="82"/>
                        <a:pt x="44" y="82"/>
                      </a:cubicBezTo>
                      <a:cubicBezTo>
                        <a:pt x="44" y="82"/>
                        <a:pt x="44" y="82"/>
                        <a:pt x="44" y="82"/>
                      </a:cubicBezTo>
                      <a:cubicBezTo>
                        <a:pt x="44" y="82"/>
                        <a:pt x="44" y="82"/>
                        <a:pt x="44" y="82"/>
                      </a:cubicBezTo>
                      <a:cubicBezTo>
                        <a:pt x="44" y="82"/>
                        <a:pt x="43" y="84"/>
                        <a:pt x="43" y="85"/>
                      </a:cubicBezTo>
                      <a:cubicBezTo>
                        <a:pt x="42" y="88"/>
                        <a:pt x="41" y="89"/>
                        <a:pt x="40" y="90"/>
                      </a:cubicBezTo>
                      <a:cubicBezTo>
                        <a:pt x="40" y="91"/>
                        <a:pt x="40" y="91"/>
                        <a:pt x="40" y="91"/>
                      </a:cubicBezTo>
                      <a:cubicBezTo>
                        <a:pt x="38" y="93"/>
                        <a:pt x="36" y="96"/>
                        <a:pt x="32" y="96"/>
                      </a:cubicBezTo>
                      <a:cubicBezTo>
                        <a:pt x="31" y="96"/>
                        <a:pt x="28" y="96"/>
                        <a:pt x="25" y="97"/>
                      </a:cubicBezTo>
                      <a:cubicBezTo>
                        <a:pt x="21" y="97"/>
                        <a:pt x="17" y="98"/>
                        <a:pt x="14" y="98"/>
                      </a:cubicBezTo>
                      <a:cubicBezTo>
                        <a:pt x="12" y="97"/>
                        <a:pt x="10" y="98"/>
                        <a:pt x="8" y="99"/>
                      </a:cubicBezTo>
                      <a:cubicBezTo>
                        <a:pt x="7" y="100"/>
                        <a:pt x="7" y="100"/>
                        <a:pt x="6" y="100"/>
                      </a:cubicBezTo>
                      <a:cubicBezTo>
                        <a:pt x="6" y="101"/>
                        <a:pt x="5" y="101"/>
                        <a:pt x="5" y="101"/>
                      </a:cubicBezTo>
                      <a:cubicBezTo>
                        <a:pt x="5" y="101"/>
                        <a:pt x="5" y="101"/>
                        <a:pt x="5" y="101"/>
                      </a:cubicBezTo>
                      <a:cubicBezTo>
                        <a:pt x="3" y="101"/>
                        <a:pt x="1" y="101"/>
                        <a:pt x="0" y="101"/>
                      </a:cubicBezTo>
                      <a:cubicBezTo>
                        <a:pt x="0" y="101"/>
                        <a:pt x="0" y="101"/>
                        <a:pt x="0" y="101"/>
                      </a:cubicBezTo>
                      <a:cubicBezTo>
                        <a:pt x="0" y="101"/>
                        <a:pt x="0" y="101"/>
                        <a:pt x="0" y="101"/>
                      </a:cubicBezTo>
                      <a:cubicBezTo>
                        <a:pt x="0" y="102"/>
                        <a:pt x="0" y="102"/>
                        <a:pt x="0" y="102"/>
                      </a:cubicBezTo>
                      <a:cubicBezTo>
                        <a:pt x="0" y="102"/>
                        <a:pt x="0" y="103"/>
                        <a:pt x="0" y="103"/>
                      </a:cubicBezTo>
                      <a:cubicBezTo>
                        <a:pt x="0" y="103"/>
                        <a:pt x="0" y="103"/>
                        <a:pt x="0" y="103"/>
                      </a:cubicBezTo>
                      <a:cubicBezTo>
                        <a:pt x="0" y="103"/>
                        <a:pt x="0" y="103"/>
                        <a:pt x="0" y="103"/>
                      </a:cubicBezTo>
                      <a:cubicBezTo>
                        <a:pt x="0" y="104"/>
                        <a:pt x="0" y="104"/>
                        <a:pt x="0" y="104"/>
                      </a:cubicBezTo>
                      <a:cubicBezTo>
                        <a:pt x="1" y="105"/>
                        <a:pt x="1" y="106"/>
                        <a:pt x="1" y="107"/>
                      </a:cubicBezTo>
                      <a:cubicBezTo>
                        <a:pt x="2" y="108"/>
                        <a:pt x="2" y="109"/>
                        <a:pt x="3" y="110"/>
                      </a:cubicBezTo>
                      <a:cubicBezTo>
                        <a:pt x="3" y="110"/>
                        <a:pt x="3" y="110"/>
                        <a:pt x="3" y="110"/>
                      </a:cubicBezTo>
                      <a:cubicBezTo>
                        <a:pt x="4" y="110"/>
                        <a:pt x="4" y="110"/>
                        <a:pt x="4" y="110"/>
                      </a:cubicBezTo>
                      <a:cubicBezTo>
                        <a:pt x="6" y="112"/>
                        <a:pt x="9" y="115"/>
                        <a:pt x="9" y="118"/>
                      </a:cubicBezTo>
                      <a:cubicBezTo>
                        <a:pt x="9" y="120"/>
                        <a:pt x="9" y="120"/>
                        <a:pt x="9" y="120"/>
                      </a:cubicBezTo>
                      <a:cubicBezTo>
                        <a:pt x="11" y="120"/>
                        <a:pt x="12" y="121"/>
                        <a:pt x="13" y="123"/>
                      </a:cubicBezTo>
                      <a:cubicBezTo>
                        <a:pt x="13" y="123"/>
                        <a:pt x="14" y="124"/>
                        <a:pt x="14" y="124"/>
                      </a:cubicBezTo>
                      <a:cubicBezTo>
                        <a:pt x="15" y="124"/>
                        <a:pt x="16" y="124"/>
                        <a:pt x="17" y="124"/>
                      </a:cubicBezTo>
                      <a:cubicBezTo>
                        <a:pt x="18" y="123"/>
                        <a:pt x="19" y="123"/>
                        <a:pt x="19" y="123"/>
                      </a:cubicBezTo>
                      <a:cubicBezTo>
                        <a:pt x="20" y="123"/>
                        <a:pt x="20" y="123"/>
                        <a:pt x="20" y="123"/>
                      </a:cubicBezTo>
                      <a:cubicBezTo>
                        <a:pt x="21" y="124"/>
                        <a:pt x="21" y="124"/>
                        <a:pt x="21" y="124"/>
                      </a:cubicBezTo>
                      <a:cubicBezTo>
                        <a:pt x="22" y="125"/>
                        <a:pt x="22" y="126"/>
                        <a:pt x="22" y="128"/>
                      </a:cubicBezTo>
                      <a:cubicBezTo>
                        <a:pt x="22" y="128"/>
                        <a:pt x="22" y="129"/>
                        <a:pt x="22" y="130"/>
                      </a:cubicBezTo>
                      <a:cubicBezTo>
                        <a:pt x="22" y="130"/>
                        <a:pt x="22" y="130"/>
                        <a:pt x="23" y="130"/>
                      </a:cubicBezTo>
                      <a:cubicBezTo>
                        <a:pt x="23" y="130"/>
                        <a:pt x="23" y="130"/>
                        <a:pt x="23" y="130"/>
                      </a:cubicBezTo>
                      <a:cubicBezTo>
                        <a:pt x="23" y="130"/>
                        <a:pt x="23" y="130"/>
                        <a:pt x="23" y="130"/>
                      </a:cubicBezTo>
                      <a:cubicBezTo>
                        <a:pt x="23" y="129"/>
                        <a:pt x="23" y="128"/>
                        <a:pt x="24" y="128"/>
                      </a:cubicBezTo>
                      <a:cubicBezTo>
                        <a:pt x="24" y="128"/>
                        <a:pt x="24" y="128"/>
                        <a:pt x="24" y="128"/>
                      </a:cubicBezTo>
                      <a:cubicBezTo>
                        <a:pt x="24" y="128"/>
                        <a:pt x="24" y="128"/>
                        <a:pt x="24" y="128"/>
                      </a:cubicBezTo>
                      <a:cubicBezTo>
                        <a:pt x="24" y="128"/>
                        <a:pt x="25" y="127"/>
                        <a:pt x="25" y="127"/>
                      </a:cubicBezTo>
                      <a:cubicBezTo>
                        <a:pt x="25" y="127"/>
                        <a:pt x="25" y="127"/>
                        <a:pt x="25" y="127"/>
                      </a:cubicBezTo>
                      <a:cubicBezTo>
                        <a:pt x="25" y="127"/>
                        <a:pt x="26" y="126"/>
                        <a:pt x="26" y="126"/>
                      </a:cubicBezTo>
                      <a:cubicBezTo>
                        <a:pt x="26" y="126"/>
                        <a:pt x="26" y="126"/>
                        <a:pt x="26" y="126"/>
                      </a:cubicBezTo>
                      <a:cubicBezTo>
                        <a:pt x="27" y="126"/>
                        <a:pt x="27" y="126"/>
                        <a:pt x="28" y="126"/>
                      </a:cubicBezTo>
                      <a:cubicBezTo>
                        <a:pt x="28" y="126"/>
                        <a:pt x="28" y="126"/>
                        <a:pt x="28" y="126"/>
                      </a:cubicBezTo>
                      <a:cubicBezTo>
                        <a:pt x="28" y="126"/>
                        <a:pt x="28" y="126"/>
                        <a:pt x="29" y="126"/>
                      </a:cubicBezTo>
                      <a:cubicBezTo>
                        <a:pt x="29" y="126"/>
                        <a:pt x="29" y="126"/>
                        <a:pt x="29" y="126"/>
                      </a:cubicBezTo>
                      <a:cubicBezTo>
                        <a:pt x="32" y="127"/>
                        <a:pt x="32" y="129"/>
                        <a:pt x="33" y="130"/>
                      </a:cubicBezTo>
                      <a:cubicBezTo>
                        <a:pt x="33" y="130"/>
                        <a:pt x="33" y="131"/>
                        <a:pt x="33" y="131"/>
                      </a:cubicBezTo>
                      <a:cubicBezTo>
                        <a:pt x="33" y="132"/>
                        <a:pt x="33" y="132"/>
                        <a:pt x="33" y="132"/>
                      </a:cubicBezTo>
                      <a:cubicBezTo>
                        <a:pt x="34" y="132"/>
                        <a:pt x="34" y="132"/>
                        <a:pt x="35" y="132"/>
                      </a:cubicBezTo>
                      <a:cubicBezTo>
                        <a:pt x="35" y="132"/>
                        <a:pt x="35" y="132"/>
                        <a:pt x="35" y="132"/>
                      </a:cubicBezTo>
                      <a:cubicBezTo>
                        <a:pt x="35" y="132"/>
                        <a:pt x="35" y="132"/>
                        <a:pt x="35" y="132"/>
                      </a:cubicBezTo>
                      <a:cubicBezTo>
                        <a:pt x="35" y="128"/>
                        <a:pt x="41" y="122"/>
                        <a:pt x="41" y="122"/>
                      </a:cubicBezTo>
                      <a:cubicBezTo>
                        <a:pt x="41" y="122"/>
                        <a:pt x="41" y="121"/>
                        <a:pt x="41" y="120"/>
                      </a:cubicBezTo>
                      <a:cubicBezTo>
                        <a:pt x="41" y="117"/>
                        <a:pt x="42" y="115"/>
                        <a:pt x="43" y="113"/>
                      </a:cubicBezTo>
                      <a:cubicBezTo>
                        <a:pt x="44" y="112"/>
                        <a:pt x="46" y="112"/>
                        <a:pt x="48" y="112"/>
                      </a:cubicBezTo>
                      <a:cubicBezTo>
                        <a:pt x="49" y="112"/>
                        <a:pt x="49" y="112"/>
                        <a:pt x="50" y="112"/>
                      </a:cubicBezTo>
                      <a:cubicBezTo>
                        <a:pt x="51" y="112"/>
                        <a:pt x="53" y="112"/>
                        <a:pt x="54" y="112"/>
                      </a:cubicBezTo>
                      <a:cubicBezTo>
                        <a:pt x="55" y="113"/>
                        <a:pt x="55" y="113"/>
                        <a:pt x="55" y="113"/>
                      </a:cubicBezTo>
                      <a:cubicBezTo>
                        <a:pt x="55" y="113"/>
                        <a:pt x="56" y="112"/>
                        <a:pt x="56" y="112"/>
                      </a:cubicBezTo>
                      <a:cubicBezTo>
                        <a:pt x="57" y="111"/>
                        <a:pt x="59" y="110"/>
                        <a:pt x="60" y="110"/>
                      </a:cubicBezTo>
                      <a:cubicBezTo>
                        <a:pt x="61" y="110"/>
                        <a:pt x="62" y="110"/>
                        <a:pt x="63" y="111"/>
                      </a:cubicBezTo>
                      <a:cubicBezTo>
                        <a:pt x="64" y="111"/>
                        <a:pt x="65" y="112"/>
                        <a:pt x="67" y="112"/>
                      </a:cubicBezTo>
                      <a:cubicBezTo>
                        <a:pt x="68" y="112"/>
                        <a:pt x="71" y="112"/>
                        <a:pt x="72" y="114"/>
                      </a:cubicBezTo>
                      <a:cubicBezTo>
                        <a:pt x="73" y="114"/>
                        <a:pt x="74" y="116"/>
                        <a:pt x="74" y="117"/>
                      </a:cubicBezTo>
                      <a:cubicBezTo>
                        <a:pt x="75" y="118"/>
                        <a:pt x="75" y="119"/>
                        <a:pt x="76" y="119"/>
                      </a:cubicBezTo>
                      <a:cubicBezTo>
                        <a:pt x="80" y="117"/>
                        <a:pt x="84" y="116"/>
                        <a:pt x="86" y="116"/>
                      </a:cubicBezTo>
                      <a:cubicBezTo>
                        <a:pt x="88" y="116"/>
                        <a:pt x="90" y="117"/>
                        <a:pt x="93" y="119"/>
                      </a:cubicBezTo>
                      <a:cubicBezTo>
                        <a:pt x="94" y="120"/>
                        <a:pt x="95" y="121"/>
                        <a:pt x="96" y="121"/>
                      </a:cubicBezTo>
                      <a:cubicBezTo>
                        <a:pt x="97" y="121"/>
                        <a:pt x="99" y="122"/>
                        <a:pt x="101" y="122"/>
                      </a:cubicBezTo>
                      <a:cubicBezTo>
                        <a:pt x="104" y="122"/>
                        <a:pt x="105" y="121"/>
                        <a:pt x="105" y="121"/>
                      </a:cubicBezTo>
                      <a:cubicBezTo>
                        <a:pt x="106" y="121"/>
                        <a:pt x="106" y="120"/>
                        <a:pt x="107" y="119"/>
                      </a:cubicBezTo>
                      <a:cubicBezTo>
                        <a:pt x="109" y="118"/>
                        <a:pt x="111" y="116"/>
                        <a:pt x="114" y="116"/>
                      </a:cubicBezTo>
                      <a:cubicBezTo>
                        <a:pt x="115" y="116"/>
                        <a:pt x="115" y="116"/>
                        <a:pt x="115" y="116"/>
                      </a:cubicBezTo>
                      <a:cubicBezTo>
                        <a:pt x="116" y="116"/>
                        <a:pt x="118" y="116"/>
                        <a:pt x="120" y="116"/>
                      </a:cubicBezTo>
                      <a:cubicBezTo>
                        <a:pt x="121" y="116"/>
                        <a:pt x="123" y="115"/>
                        <a:pt x="124" y="115"/>
                      </a:cubicBezTo>
                      <a:cubicBezTo>
                        <a:pt x="124" y="115"/>
                        <a:pt x="124" y="115"/>
                        <a:pt x="124" y="115"/>
                      </a:cubicBezTo>
                      <a:cubicBezTo>
                        <a:pt x="124" y="115"/>
                        <a:pt x="124" y="115"/>
                        <a:pt x="124" y="115"/>
                      </a:cubicBezTo>
                      <a:cubicBezTo>
                        <a:pt x="127" y="115"/>
                        <a:pt x="128" y="116"/>
                        <a:pt x="129" y="116"/>
                      </a:cubicBezTo>
                      <a:cubicBezTo>
                        <a:pt x="129" y="116"/>
                        <a:pt x="129" y="116"/>
                        <a:pt x="130" y="116"/>
                      </a:cubicBezTo>
                      <a:cubicBezTo>
                        <a:pt x="130" y="116"/>
                        <a:pt x="130" y="116"/>
                        <a:pt x="130" y="116"/>
                      </a:cubicBezTo>
                      <a:cubicBezTo>
                        <a:pt x="131" y="117"/>
                        <a:pt x="134" y="118"/>
                        <a:pt x="136" y="118"/>
                      </a:cubicBezTo>
                      <a:cubicBezTo>
                        <a:pt x="136" y="119"/>
                        <a:pt x="137" y="118"/>
                        <a:pt x="137" y="118"/>
                      </a:cubicBezTo>
                      <a:cubicBezTo>
                        <a:pt x="138" y="118"/>
                        <a:pt x="140" y="116"/>
                        <a:pt x="141" y="115"/>
                      </a:cubicBezTo>
                      <a:cubicBezTo>
                        <a:pt x="142" y="113"/>
                        <a:pt x="144" y="111"/>
                        <a:pt x="146" y="111"/>
                      </a:cubicBezTo>
                      <a:cubicBezTo>
                        <a:pt x="146" y="111"/>
                        <a:pt x="146" y="111"/>
                        <a:pt x="146" y="111"/>
                      </a:cubicBezTo>
                      <a:cubicBezTo>
                        <a:pt x="146" y="110"/>
                        <a:pt x="146" y="110"/>
                        <a:pt x="146"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2" name="Freeform 1537"/>
                <p:cNvSpPr>
                  <a:spLocks/>
                </p:cNvSpPr>
                <p:nvPr/>
              </p:nvSpPr>
              <p:spPr bwMode="auto">
                <a:xfrm>
                  <a:off x="1721"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3" name="Freeform 1538"/>
                <p:cNvSpPr>
                  <a:spLocks/>
                </p:cNvSpPr>
                <p:nvPr/>
              </p:nvSpPr>
              <p:spPr bwMode="auto">
                <a:xfrm>
                  <a:off x="1722" y="276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4" name="Freeform 1539"/>
                <p:cNvSpPr>
                  <a:spLocks/>
                </p:cNvSpPr>
                <p:nvPr/>
              </p:nvSpPr>
              <p:spPr bwMode="auto">
                <a:xfrm>
                  <a:off x="1719" y="276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5" name="Freeform 1540"/>
                <p:cNvSpPr>
                  <a:spLocks/>
                </p:cNvSpPr>
                <p:nvPr/>
              </p:nvSpPr>
              <p:spPr bwMode="auto">
                <a:xfrm>
                  <a:off x="1724" y="2761"/>
                  <a:ext cx="9" cy="2"/>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9" y="0"/>
                        <a:pt x="5" y="1"/>
                        <a:pt x="0" y="3"/>
                      </a:cubicBezTo>
                      <a:cubicBezTo>
                        <a:pt x="5" y="1"/>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6" name="Freeform 1541"/>
                <p:cNvSpPr>
                  <a:spLocks/>
                </p:cNvSpPr>
                <p:nvPr/>
              </p:nvSpPr>
              <p:spPr bwMode="auto">
                <a:xfrm>
                  <a:off x="1723" y="276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7" name="Freeform 1542"/>
                <p:cNvSpPr>
                  <a:spLocks/>
                </p:cNvSpPr>
                <p:nvPr/>
              </p:nvSpPr>
              <p:spPr bwMode="auto">
                <a:xfrm>
                  <a:off x="1753" y="2716"/>
                  <a:ext cx="46" cy="28"/>
                </a:xfrm>
                <a:custGeom>
                  <a:avLst/>
                  <a:gdLst>
                    <a:gd name="T0" fmla="*/ 0 w 46"/>
                    <a:gd name="T1" fmla="*/ 28 h 28"/>
                    <a:gd name="T2" fmla="*/ 46 w 46"/>
                    <a:gd name="T3" fmla="*/ 0 h 28"/>
                    <a:gd name="T4" fmla="*/ 46 w 46"/>
                    <a:gd name="T5" fmla="*/ 0 h 28"/>
                    <a:gd name="T6" fmla="*/ 0 w 46"/>
                    <a:gd name="T7" fmla="*/ 28 h 28"/>
                  </a:gdLst>
                  <a:ahLst/>
                  <a:cxnLst>
                    <a:cxn ang="0">
                      <a:pos x="T0" y="T1"/>
                    </a:cxn>
                    <a:cxn ang="0">
                      <a:pos x="T2" y="T3"/>
                    </a:cxn>
                    <a:cxn ang="0">
                      <a:pos x="T4" y="T5"/>
                    </a:cxn>
                    <a:cxn ang="0">
                      <a:pos x="T6" y="T7"/>
                    </a:cxn>
                  </a:cxnLst>
                  <a:rect l="0" t="0" r="r" b="b"/>
                  <a:pathLst>
                    <a:path w="46" h="28">
                      <a:moveTo>
                        <a:pt x="0" y="28"/>
                      </a:moveTo>
                      <a:lnTo>
                        <a:pt x="46" y="0"/>
                      </a:lnTo>
                      <a:lnTo>
                        <a:pt x="46" y="0"/>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8" name="Freeform 1543"/>
                <p:cNvSpPr>
                  <a:spLocks/>
                </p:cNvSpPr>
                <p:nvPr/>
              </p:nvSpPr>
              <p:spPr bwMode="auto">
                <a:xfrm>
                  <a:off x="1718" y="276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9" name="Freeform 1544"/>
                <p:cNvSpPr>
                  <a:spLocks/>
                </p:cNvSpPr>
                <p:nvPr/>
              </p:nvSpPr>
              <p:spPr bwMode="auto">
                <a:xfrm>
                  <a:off x="1717" y="27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0" name="Freeform 1545"/>
                <p:cNvSpPr>
                  <a:spLocks/>
                </p:cNvSpPr>
                <p:nvPr/>
              </p:nvSpPr>
              <p:spPr bwMode="auto">
                <a:xfrm>
                  <a:off x="1717" y="27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1" name="Freeform 1546"/>
                <p:cNvSpPr>
                  <a:spLocks/>
                </p:cNvSpPr>
                <p:nvPr/>
              </p:nvSpPr>
              <p:spPr bwMode="auto">
                <a:xfrm>
                  <a:off x="1811"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2" name="Freeform 1547"/>
                <p:cNvSpPr>
                  <a:spLocks/>
                </p:cNvSpPr>
                <p:nvPr/>
              </p:nvSpPr>
              <p:spPr bwMode="auto">
                <a:xfrm>
                  <a:off x="1799" y="2716"/>
                  <a:ext cx="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3" name="Freeform 1548"/>
                <p:cNvSpPr>
                  <a:spLocks/>
                </p:cNvSpPr>
                <p:nvPr/>
              </p:nvSpPr>
              <p:spPr bwMode="auto">
                <a:xfrm>
                  <a:off x="1807"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4" name="Freeform 1549"/>
                <p:cNvSpPr>
                  <a:spLocks/>
                </p:cNvSpPr>
                <p:nvPr/>
              </p:nvSpPr>
              <p:spPr bwMode="auto">
                <a:xfrm>
                  <a:off x="1809"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5" name="Freeform 1550"/>
                <p:cNvSpPr>
                  <a:spLocks/>
                </p:cNvSpPr>
                <p:nvPr/>
              </p:nvSpPr>
              <p:spPr bwMode="auto">
                <a:xfrm>
                  <a:off x="1803" y="271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6" name="Freeform 1551"/>
                <p:cNvSpPr>
                  <a:spLocks/>
                </p:cNvSpPr>
                <p:nvPr/>
              </p:nvSpPr>
              <p:spPr bwMode="auto">
                <a:xfrm>
                  <a:off x="1805" y="27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7" name="Rectangle 1552"/>
                <p:cNvSpPr>
                  <a:spLocks noChangeArrowheads="1"/>
                </p:cNvSpPr>
                <p:nvPr/>
              </p:nvSpPr>
              <p:spPr bwMode="auto">
                <a:xfrm>
                  <a:off x="1799" y="2716"/>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8" name="Freeform 1553"/>
                <p:cNvSpPr>
                  <a:spLocks/>
                </p:cNvSpPr>
                <p:nvPr/>
              </p:nvSpPr>
              <p:spPr bwMode="auto">
                <a:xfrm>
                  <a:off x="1791" y="2826"/>
                  <a:ext cx="5" cy="1"/>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3" y="0"/>
                        <a:pt x="4" y="1"/>
                        <a:pt x="5" y="1"/>
                      </a:cubicBezTo>
                      <a:cubicBezTo>
                        <a:pt x="4" y="1"/>
                        <a:pt x="3"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9" name="Freeform 1554"/>
                <p:cNvSpPr>
                  <a:spLocks/>
                </p:cNvSpPr>
                <p:nvPr/>
              </p:nvSpPr>
              <p:spPr bwMode="auto">
                <a:xfrm>
                  <a:off x="1720" y="2823"/>
                  <a:ext cx="5" cy="1"/>
                </a:xfrm>
                <a:custGeom>
                  <a:avLst/>
                  <a:gdLst>
                    <a:gd name="T0" fmla="*/ 0 w 5"/>
                    <a:gd name="T1" fmla="*/ 0 h 1"/>
                    <a:gd name="T2" fmla="*/ 4 w 5"/>
                    <a:gd name="T3" fmla="*/ 0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1" y="0"/>
                        <a:pt x="3" y="0"/>
                        <a:pt x="4" y="0"/>
                      </a:cubicBezTo>
                      <a:cubicBezTo>
                        <a:pt x="5" y="1"/>
                        <a:pt x="5" y="1"/>
                        <a:pt x="5" y="1"/>
                      </a:cubicBezTo>
                      <a:cubicBezTo>
                        <a:pt x="4" y="0"/>
                        <a:pt x="4"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0" name="Freeform 1555"/>
                <p:cNvSpPr>
                  <a:spLocks/>
                </p:cNvSpPr>
                <p:nvPr/>
              </p:nvSpPr>
              <p:spPr bwMode="auto">
                <a:xfrm>
                  <a:off x="1706" y="28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1" name="Freeform 1556"/>
                <p:cNvSpPr>
                  <a:spLocks/>
                </p:cNvSpPr>
                <p:nvPr/>
              </p:nvSpPr>
              <p:spPr bwMode="auto">
                <a:xfrm>
                  <a:off x="1783" y="2827"/>
                  <a:ext cx="4"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1" y="0"/>
                        <a:pt x="3"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2" name="Freeform 1557"/>
                <p:cNvSpPr>
                  <a:spLocks/>
                </p:cNvSpPr>
                <p:nvPr/>
              </p:nvSpPr>
              <p:spPr bwMode="auto">
                <a:xfrm>
                  <a:off x="1797" y="2827"/>
                  <a:ext cx="6" cy="1"/>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4" y="2"/>
                        <a:pt x="1" y="1"/>
                        <a:pt x="0" y="0"/>
                      </a:cubicBezTo>
                      <a:cubicBezTo>
                        <a:pt x="1" y="1"/>
                        <a:pt x="4"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3" name="Freeform 1558"/>
                <p:cNvSpPr>
                  <a:spLocks/>
                </p:cNvSpPr>
                <p:nvPr/>
              </p:nvSpPr>
              <p:spPr bwMode="auto">
                <a:xfrm>
                  <a:off x="1697" y="28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4" name="Freeform 1559"/>
                <p:cNvSpPr>
                  <a:spLocks/>
                </p:cNvSpPr>
                <p:nvPr/>
              </p:nvSpPr>
              <p:spPr bwMode="auto">
                <a:xfrm>
                  <a:off x="1695" y="2838"/>
                  <a:ext cx="0"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0"/>
                        <a:pt x="1" y="0"/>
                      </a:cubicBez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5" name="Freeform 1560"/>
                <p:cNvSpPr>
                  <a:spLocks/>
                </p:cNvSpPr>
                <p:nvPr/>
              </p:nvSpPr>
              <p:spPr bwMode="auto">
                <a:xfrm>
                  <a:off x="1704" y="2842"/>
                  <a:ext cx="2" cy="0"/>
                </a:xfrm>
                <a:custGeom>
                  <a:avLst/>
                  <a:gdLst>
                    <a:gd name="T0" fmla="*/ 2 w 2"/>
                    <a:gd name="T1" fmla="*/ 2 w 2"/>
                    <a:gd name="T2" fmla="*/ 0 w 2"/>
                    <a:gd name="T3" fmla="*/ 2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cubicBezTo>
                        <a:pt x="2" y="0"/>
                        <a:pt x="2" y="0"/>
                        <a:pt x="2" y="0"/>
                      </a:cubicBezTo>
                      <a:cubicBezTo>
                        <a:pt x="1" y="0"/>
                        <a:pt x="1" y="0"/>
                        <a:pt x="0" y="0"/>
                      </a:cubicBezTo>
                      <a:cubicBezTo>
                        <a:pt x="1" y="0"/>
                        <a:pt x="2" y="0"/>
                        <a:pt x="2" y="0"/>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6" name="Freeform 1561"/>
                <p:cNvSpPr>
                  <a:spLocks/>
                </p:cNvSpPr>
                <p:nvPr/>
              </p:nvSpPr>
              <p:spPr bwMode="auto">
                <a:xfrm>
                  <a:off x="1699" y="283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7" name="Freeform 1562"/>
                <p:cNvSpPr>
                  <a:spLocks/>
                </p:cNvSpPr>
                <p:nvPr/>
              </p:nvSpPr>
              <p:spPr bwMode="auto">
                <a:xfrm>
                  <a:off x="1696" y="28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8" name="Freeform 1563"/>
                <p:cNvSpPr>
                  <a:spLocks/>
                </p:cNvSpPr>
                <p:nvPr/>
              </p:nvSpPr>
              <p:spPr bwMode="auto">
                <a:xfrm>
                  <a:off x="1706" y="284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9" name="Freeform 1564"/>
                <p:cNvSpPr>
                  <a:spLocks/>
                </p:cNvSpPr>
                <p:nvPr/>
              </p:nvSpPr>
              <p:spPr bwMode="auto">
                <a:xfrm>
                  <a:off x="1716" y="279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0" name="Freeform 1565"/>
                <p:cNvSpPr>
                  <a:spLocks/>
                </p:cNvSpPr>
                <p:nvPr/>
              </p:nvSpPr>
              <p:spPr bwMode="auto">
                <a:xfrm>
                  <a:off x="1716" y="27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1" name="Freeform 1566"/>
                <p:cNvSpPr>
                  <a:spLocks/>
                </p:cNvSpPr>
                <p:nvPr/>
              </p:nvSpPr>
              <p:spPr bwMode="auto">
                <a:xfrm>
                  <a:off x="1716" y="279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2" name="Freeform 1567"/>
                <p:cNvSpPr>
                  <a:spLocks/>
                </p:cNvSpPr>
                <p:nvPr/>
              </p:nvSpPr>
              <p:spPr bwMode="auto">
                <a:xfrm>
                  <a:off x="1717" y="2772"/>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3" name="Freeform 1568"/>
                <p:cNvSpPr>
                  <a:spLocks/>
                </p:cNvSpPr>
                <p:nvPr/>
              </p:nvSpPr>
              <p:spPr bwMode="auto">
                <a:xfrm>
                  <a:off x="1716" y="278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4" name="Freeform 1569"/>
                <p:cNvSpPr>
                  <a:spLocks/>
                </p:cNvSpPr>
                <p:nvPr/>
              </p:nvSpPr>
              <p:spPr bwMode="auto">
                <a:xfrm>
                  <a:off x="1717" y="2767"/>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5" name="Freeform 1570"/>
                <p:cNvSpPr>
                  <a:spLocks/>
                </p:cNvSpPr>
                <p:nvPr/>
              </p:nvSpPr>
              <p:spPr bwMode="auto">
                <a:xfrm>
                  <a:off x="1716" y="27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6" name="Freeform 1571"/>
                <p:cNvSpPr>
                  <a:spLocks/>
                </p:cNvSpPr>
                <p:nvPr/>
              </p:nvSpPr>
              <p:spPr bwMode="auto">
                <a:xfrm>
                  <a:off x="1717" y="2776"/>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7" name="Freeform 1572"/>
                <p:cNvSpPr>
                  <a:spLocks/>
                </p:cNvSpPr>
                <p:nvPr/>
              </p:nvSpPr>
              <p:spPr bwMode="auto">
                <a:xfrm>
                  <a:off x="1716" y="278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8" name="Freeform 1573"/>
                <p:cNvSpPr>
                  <a:spLocks/>
                </p:cNvSpPr>
                <p:nvPr/>
              </p:nvSpPr>
              <p:spPr bwMode="auto">
                <a:xfrm>
                  <a:off x="1717" y="278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9" name="Freeform 1574"/>
                <p:cNvSpPr>
                  <a:spLocks/>
                </p:cNvSpPr>
                <p:nvPr/>
              </p:nvSpPr>
              <p:spPr bwMode="auto">
                <a:xfrm>
                  <a:off x="1717" y="2783"/>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0" name="Freeform 1575"/>
                <p:cNvSpPr>
                  <a:spLocks/>
                </p:cNvSpPr>
                <p:nvPr/>
              </p:nvSpPr>
              <p:spPr bwMode="auto">
                <a:xfrm>
                  <a:off x="1716"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1" name="Freeform 1576"/>
                <p:cNvSpPr>
                  <a:spLocks/>
                </p:cNvSpPr>
                <p:nvPr/>
              </p:nvSpPr>
              <p:spPr bwMode="auto">
                <a:xfrm>
                  <a:off x="1677" y="281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2" name="Freeform 1577"/>
                <p:cNvSpPr>
                  <a:spLocks/>
                </p:cNvSpPr>
                <p:nvPr/>
              </p:nvSpPr>
              <p:spPr bwMode="auto">
                <a:xfrm>
                  <a:off x="1673" y="2812"/>
                  <a:ext cx="4"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1" y="0"/>
                        <a:pt x="3" y="0"/>
                        <a:pt x="5"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3" name="Freeform 1578"/>
                <p:cNvSpPr>
                  <a:spLocks/>
                </p:cNvSpPr>
                <p:nvPr/>
              </p:nvSpPr>
              <p:spPr bwMode="auto">
                <a:xfrm>
                  <a:off x="1715" y="27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4" name="Freeform 1579"/>
                <p:cNvSpPr>
                  <a:spLocks/>
                </p:cNvSpPr>
                <p:nvPr/>
              </p:nvSpPr>
              <p:spPr bwMode="auto">
                <a:xfrm>
                  <a:off x="1715" y="27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5" name="Freeform 1580"/>
                <p:cNvSpPr>
                  <a:spLocks/>
                </p:cNvSpPr>
                <p:nvPr/>
              </p:nvSpPr>
              <p:spPr bwMode="auto">
                <a:xfrm>
                  <a:off x="1716" y="279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6" name="Freeform 1581"/>
                <p:cNvSpPr>
                  <a:spLocks/>
                </p:cNvSpPr>
                <p:nvPr/>
              </p:nvSpPr>
              <p:spPr bwMode="auto">
                <a:xfrm>
                  <a:off x="1673" y="28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7" name="Freeform 1582"/>
                <p:cNvSpPr>
                  <a:spLocks/>
                </p:cNvSpPr>
                <p:nvPr/>
              </p:nvSpPr>
              <p:spPr bwMode="auto">
                <a:xfrm>
                  <a:off x="1673" y="2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8" name="Freeform 1583"/>
                <p:cNvSpPr>
                  <a:spLocks/>
                </p:cNvSpPr>
                <p:nvPr/>
              </p:nvSpPr>
              <p:spPr bwMode="auto">
                <a:xfrm>
                  <a:off x="1694" y="284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9" name="Freeform 1584"/>
                <p:cNvSpPr>
                  <a:spLocks/>
                </p:cNvSpPr>
                <p:nvPr/>
              </p:nvSpPr>
              <p:spPr bwMode="auto">
                <a:xfrm>
                  <a:off x="1691" y="28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0" name="Freeform 1585"/>
                <p:cNvSpPr>
                  <a:spLocks/>
                </p:cNvSpPr>
                <p:nvPr/>
              </p:nvSpPr>
              <p:spPr bwMode="auto">
                <a:xfrm>
                  <a:off x="1673" y="281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1" name="Freeform 1586"/>
                <p:cNvSpPr>
                  <a:spLocks/>
                </p:cNvSpPr>
                <p:nvPr/>
              </p:nvSpPr>
              <p:spPr bwMode="auto">
                <a:xfrm>
                  <a:off x="1673" y="281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2" name="Rectangle 1587"/>
                <p:cNvSpPr>
                  <a:spLocks noChangeArrowheads="1"/>
                </p:cNvSpPr>
                <p:nvPr/>
              </p:nvSpPr>
              <p:spPr bwMode="auto">
                <a:xfrm>
                  <a:off x="1673" y="281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3" name="Freeform 1588"/>
                <p:cNvSpPr>
                  <a:spLocks/>
                </p:cNvSpPr>
                <p:nvPr/>
              </p:nvSpPr>
              <p:spPr bwMode="auto">
                <a:xfrm>
                  <a:off x="1816" y="2716"/>
                  <a:ext cx="103" cy="175"/>
                </a:xfrm>
                <a:custGeom>
                  <a:avLst/>
                  <a:gdLst>
                    <a:gd name="T0" fmla="*/ 21 w 108"/>
                    <a:gd name="T1" fmla="*/ 183 h 183"/>
                    <a:gd name="T2" fmla="*/ 22 w 108"/>
                    <a:gd name="T3" fmla="*/ 183 h 183"/>
                    <a:gd name="T4" fmla="*/ 28 w 108"/>
                    <a:gd name="T5" fmla="*/ 179 h 183"/>
                    <a:gd name="T6" fmla="*/ 32 w 108"/>
                    <a:gd name="T7" fmla="*/ 181 h 183"/>
                    <a:gd name="T8" fmla="*/ 45 w 108"/>
                    <a:gd name="T9" fmla="*/ 176 h 183"/>
                    <a:gd name="T10" fmla="*/ 55 w 108"/>
                    <a:gd name="T11" fmla="*/ 172 h 183"/>
                    <a:gd name="T12" fmla="*/ 56 w 108"/>
                    <a:gd name="T13" fmla="*/ 165 h 183"/>
                    <a:gd name="T14" fmla="*/ 64 w 108"/>
                    <a:gd name="T15" fmla="*/ 164 h 183"/>
                    <a:gd name="T16" fmla="*/ 81 w 108"/>
                    <a:gd name="T17" fmla="*/ 152 h 183"/>
                    <a:gd name="T18" fmla="*/ 83 w 108"/>
                    <a:gd name="T19" fmla="*/ 150 h 183"/>
                    <a:gd name="T20" fmla="*/ 94 w 108"/>
                    <a:gd name="T21" fmla="*/ 141 h 183"/>
                    <a:gd name="T22" fmla="*/ 94 w 108"/>
                    <a:gd name="T23" fmla="*/ 141 h 183"/>
                    <a:gd name="T24" fmla="*/ 96 w 108"/>
                    <a:gd name="T25" fmla="*/ 141 h 183"/>
                    <a:gd name="T26" fmla="*/ 91 w 108"/>
                    <a:gd name="T27" fmla="*/ 131 h 183"/>
                    <a:gd name="T28" fmla="*/ 91 w 108"/>
                    <a:gd name="T29" fmla="*/ 125 h 183"/>
                    <a:gd name="T30" fmla="*/ 88 w 108"/>
                    <a:gd name="T31" fmla="*/ 115 h 183"/>
                    <a:gd name="T32" fmla="*/ 87 w 108"/>
                    <a:gd name="T33" fmla="*/ 108 h 183"/>
                    <a:gd name="T34" fmla="*/ 91 w 108"/>
                    <a:gd name="T35" fmla="*/ 104 h 183"/>
                    <a:gd name="T36" fmla="*/ 97 w 108"/>
                    <a:gd name="T37" fmla="*/ 93 h 183"/>
                    <a:gd name="T38" fmla="*/ 108 w 108"/>
                    <a:gd name="T39" fmla="*/ 85 h 183"/>
                    <a:gd name="T40" fmla="*/ 108 w 108"/>
                    <a:gd name="T41" fmla="*/ 75 h 183"/>
                    <a:gd name="T42" fmla="*/ 24 w 108"/>
                    <a:gd name="T43" fmla="*/ 0 h 183"/>
                    <a:gd name="T44" fmla="*/ 17 w 108"/>
                    <a:gd name="T45" fmla="*/ 16 h 183"/>
                    <a:gd name="T46" fmla="*/ 17 w 108"/>
                    <a:gd name="T47" fmla="*/ 17 h 183"/>
                    <a:gd name="T48" fmla="*/ 17 w 108"/>
                    <a:gd name="T49" fmla="*/ 18 h 183"/>
                    <a:gd name="T50" fmla="*/ 21 w 108"/>
                    <a:gd name="T51" fmla="*/ 28 h 183"/>
                    <a:gd name="T52" fmla="*/ 23 w 108"/>
                    <a:gd name="T53" fmla="*/ 37 h 183"/>
                    <a:gd name="T54" fmla="*/ 19 w 108"/>
                    <a:gd name="T55" fmla="*/ 79 h 183"/>
                    <a:gd name="T56" fmla="*/ 0 w 108"/>
                    <a:gd name="T57" fmla="*/ 105 h 183"/>
                    <a:gd name="T58" fmla="*/ 0 w 108"/>
                    <a:gd name="T59" fmla="*/ 110 h 183"/>
                    <a:gd name="T60" fmla="*/ 0 w 108"/>
                    <a:gd name="T61" fmla="*/ 112 h 183"/>
                    <a:gd name="T62" fmla="*/ 1 w 108"/>
                    <a:gd name="T63" fmla="*/ 114 h 183"/>
                    <a:gd name="T64" fmla="*/ 2 w 108"/>
                    <a:gd name="T65" fmla="*/ 114 h 183"/>
                    <a:gd name="T66" fmla="*/ 5 w 108"/>
                    <a:gd name="T67" fmla="*/ 118 h 183"/>
                    <a:gd name="T68" fmla="*/ 5 w 108"/>
                    <a:gd name="T69" fmla="*/ 118 h 183"/>
                    <a:gd name="T70" fmla="*/ 5 w 108"/>
                    <a:gd name="T71" fmla="*/ 118 h 183"/>
                    <a:gd name="T72" fmla="*/ 7 w 108"/>
                    <a:gd name="T73" fmla="*/ 118 h 183"/>
                    <a:gd name="T74" fmla="*/ 9 w 108"/>
                    <a:gd name="T75" fmla="*/ 119 h 183"/>
                    <a:gd name="T76" fmla="*/ 14 w 108"/>
                    <a:gd name="T77" fmla="*/ 131 h 183"/>
                    <a:gd name="T78" fmla="*/ 15 w 108"/>
                    <a:gd name="T79" fmla="*/ 141 h 183"/>
                    <a:gd name="T80" fmla="*/ 21 w 108"/>
                    <a:gd name="T81" fmla="*/ 156 h 183"/>
                    <a:gd name="T82" fmla="*/ 9 w 108"/>
                    <a:gd name="T83" fmla="*/ 158 h 183"/>
                    <a:gd name="T84" fmla="*/ 6 w 108"/>
                    <a:gd name="T85" fmla="*/ 159 h 183"/>
                    <a:gd name="T86" fmla="*/ 11 w 108"/>
                    <a:gd name="T87" fmla="*/ 167 h 183"/>
                    <a:gd name="T88" fmla="*/ 18 w 108"/>
                    <a:gd name="T89" fmla="*/ 177 h 183"/>
                    <a:gd name="T90" fmla="*/ 19 w 108"/>
                    <a:gd name="T91" fmla="*/ 179 h 183"/>
                    <a:gd name="T92" fmla="*/ 21 w 108"/>
                    <a:gd name="T93" fmla="*/ 18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183">
                      <a:moveTo>
                        <a:pt x="21" y="182"/>
                      </a:moveTo>
                      <a:cubicBezTo>
                        <a:pt x="21" y="183"/>
                        <a:pt x="21" y="183"/>
                        <a:pt x="21" y="183"/>
                      </a:cubicBezTo>
                      <a:cubicBezTo>
                        <a:pt x="21" y="183"/>
                        <a:pt x="21" y="183"/>
                        <a:pt x="21" y="183"/>
                      </a:cubicBezTo>
                      <a:cubicBezTo>
                        <a:pt x="22" y="183"/>
                        <a:pt x="22" y="183"/>
                        <a:pt x="22" y="183"/>
                      </a:cubicBezTo>
                      <a:cubicBezTo>
                        <a:pt x="22" y="183"/>
                        <a:pt x="24" y="182"/>
                        <a:pt x="25" y="181"/>
                      </a:cubicBezTo>
                      <a:cubicBezTo>
                        <a:pt x="26" y="179"/>
                        <a:pt x="27" y="179"/>
                        <a:pt x="28" y="179"/>
                      </a:cubicBezTo>
                      <a:cubicBezTo>
                        <a:pt x="29" y="179"/>
                        <a:pt x="30" y="180"/>
                        <a:pt x="31" y="180"/>
                      </a:cubicBezTo>
                      <a:cubicBezTo>
                        <a:pt x="32" y="180"/>
                        <a:pt x="32" y="181"/>
                        <a:pt x="32" y="181"/>
                      </a:cubicBezTo>
                      <a:cubicBezTo>
                        <a:pt x="34" y="178"/>
                        <a:pt x="39" y="177"/>
                        <a:pt x="42" y="177"/>
                      </a:cubicBezTo>
                      <a:cubicBezTo>
                        <a:pt x="43" y="177"/>
                        <a:pt x="45" y="177"/>
                        <a:pt x="45" y="176"/>
                      </a:cubicBezTo>
                      <a:cubicBezTo>
                        <a:pt x="47" y="176"/>
                        <a:pt x="47" y="176"/>
                        <a:pt x="47" y="176"/>
                      </a:cubicBezTo>
                      <a:cubicBezTo>
                        <a:pt x="49" y="175"/>
                        <a:pt x="53" y="173"/>
                        <a:pt x="55" y="172"/>
                      </a:cubicBezTo>
                      <a:cubicBezTo>
                        <a:pt x="54" y="171"/>
                        <a:pt x="54" y="171"/>
                        <a:pt x="54" y="171"/>
                      </a:cubicBezTo>
                      <a:cubicBezTo>
                        <a:pt x="54" y="170"/>
                        <a:pt x="53" y="167"/>
                        <a:pt x="56" y="165"/>
                      </a:cubicBezTo>
                      <a:cubicBezTo>
                        <a:pt x="57" y="164"/>
                        <a:pt x="59" y="164"/>
                        <a:pt x="61" y="164"/>
                      </a:cubicBezTo>
                      <a:cubicBezTo>
                        <a:pt x="64" y="164"/>
                        <a:pt x="64" y="164"/>
                        <a:pt x="64" y="164"/>
                      </a:cubicBezTo>
                      <a:cubicBezTo>
                        <a:pt x="67" y="164"/>
                        <a:pt x="70" y="164"/>
                        <a:pt x="71" y="162"/>
                      </a:cubicBezTo>
                      <a:cubicBezTo>
                        <a:pt x="74" y="159"/>
                        <a:pt x="78" y="155"/>
                        <a:pt x="81" y="152"/>
                      </a:cubicBezTo>
                      <a:cubicBezTo>
                        <a:pt x="81" y="152"/>
                        <a:pt x="82" y="151"/>
                        <a:pt x="82" y="151"/>
                      </a:cubicBezTo>
                      <a:cubicBezTo>
                        <a:pt x="83" y="151"/>
                        <a:pt x="83" y="151"/>
                        <a:pt x="83" y="150"/>
                      </a:cubicBezTo>
                      <a:cubicBezTo>
                        <a:pt x="83" y="149"/>
                        <a:pt x="83" y="147"/>
                        <a:pt x="85" y="145"/>
                      </a:cubicBezTo>
                      <a:cubicBezTo>
                        <a:pt x="87" y="144"/>
                        <a:pt x="91" y="141"/>
                        <a:pt x="94" y="141"/>
                      </a:cubicBezTo>
                      <a:cubicBezTo>
                        <a:pt x="94" y="141"/>
                        <a:pt x="94" y="141"/>
                        <a:pt x="94" y="141"/>
                      </a:cubicBezTo>
                      <a:cubicBezTo>
                        <a:pt x="94" y="141"/>
                        <a:pt x="94" y="141"/>
                        <a:pt x="94" y="141"/>
                      </a:cubicBezTo>
                      <a:cubicBezTo>
                        <a:pt x="95" y="141"/>
                        <a:pt x="95" y="141"/>
                        <a:pt x="95" y="141"/>
                      </a:cubicBezTo>
                      <a:cubicBezTo>
                        <a:pt x="95" y="141"/>
                        <a:pt x="95" y="141"/>
                        <a:pt x="96" y="141"/>
                      </a:cubicBezTo>
                      <a:cubicBezTo>
                        <a:pt x="96" y="139"/>
                        <a:pt x="96" y="139"/>
                        <a:pt x="96" y="139"/>
                      </a:cubicBezTo>
                      <a:cubicBezTo>
                        <a:pt x="94" y="138"/>
                        <a:pt x="91" y="135"/>
                        <a:pt x="91" y="131"/>
                      </a:cubicBezTo>
                      <a:cubicBezTo>
                        <a:pt x="91" y="130"/>
                        <a:pt x="91" y="129"/>
                        <a:pt x="91" y="128"/>
                      </a:cubicBezTo>
                      <a:cubicBezTo>
                        <a:pt x="91" y="127"/>
                        <a:pt x="91" y="125"/>
                        <a:pt x="91" y="125"/>
                      </a:cubicBezTo>
                      <a:cubicBezTo>
                        <a:pt x="89" y="125"/>
                        <a:pt x="87" y="124"/>
                        <a:pt x="86" y="122"/>
                      </a:cubicBezTo>
                      <a:cubicBezTo>
                        <a:pt x="85" y="120"/>
                        <a:pt x="86" y="117"/>
                        <a:pt x="88" y="115"/>
                      </a:cubicBezTo>
                      <a:cubicBezTo>
                        <a:pt x="88" y="115"/>
                        <a:pt x="88" y="114"/>
                        <a:pt x="87" y="113"/>
                      </a:cubicBezTo>
                      <a:cubicBezTo>
                        <a:pt x="87" y="111"/>
                        <a:pt x="86" y="109"/>
                        <a:pt x="87" y="108"/>
                      </a:cubicBezTo>
                      <a:cubicBezTo>
                        <a:pt x="87" y="107"/>
                        <a:pt x="88" y="106"/>
                        <a:pt x="90" y="106"/>
                      </a:cubicBezTo>
                      <a:cubicBezTo>
                        <a:pt x="91" y="106"/>
                        <a:pt x="91" y="106"/>
                        <a:pt x="91" y="104"/>
                      </a:cubicBezTo>
                      <a:cubicBezTo>
                        <a:pt x="91" y="102"/>
                        <a:pt x="91" y="99"/>
                        <a:pt x="95" y="98"/>
                      </a:cubicBezTo>
                      <a:cubicBezTo>
                        <a:pt x="96" y="98"/>
                        <a:pt x="97" y="97"/>
                        <a:pt x="97" y="93"/>
                      </a:cubicBezTo>
                      <a:cubicBezTo>
                        <a:pt x="97" y="89"/>
                        <a:pt x="104" y="86"/>
                        <a:pt x="108" y="85"/>
                      </a:cubicBezTo>
                      <a:cubicBezTo>
                        <a:pt x="108" y="85"/>
                        <a:pt x="108" y="85"/>
                        <a:pt x="108" y="85"/>
                      </a:cubicBezTo>
                      <a:cubicBezTo>
                        <a:pt x="108" y="84"/>
                        <a:pt x="108" y="81"/>
                        <a:pt x="108" y="78"/>
                      </a:cubicBezTo>
                      <a:cubicBezTo>
                        <a:pt x="108" y="77"/>
                        <a:pt x="108" y="76"/>
                        <a:pt x="108" y="75"/>
                      </a:cubicBezTo>
                      <a:cubicBezTo>
                        <a:pt x="108" y="45"/>
                        <a:pt x="108" y="45"/>
                        <a:pt x="108" y="45"/>
                      </a:cubicBezTo>
                      <a:cubicBezTo>
                        <a:pt x="24" y="0"/>
                        <a:pt x="24" y="0"/>
                        <a:pt x="24" y="0"/>
                      </a:cubicBezTo>
                      <a:cubicBezTo>
                        <a:pt x="16" y="5"/>
                        <a:pt x="16" y="5"/>
                        <a:pt x="16" y="5"/>
                      </a:cubicBezTo>
                      <a:cubicBezTo>
                        <a:pt x="16" y="10"/>
                        <a:pt x="17" y="14"/>
                        <a:pt x="17" y="16"/>
                      </a:cubicBezTo>
                      <a:cubicBezTo>
                        <a:pt x="17" y="16"/>
                        <a:pt x="17" y="16"/>
                        <a:pt x="17" y="16"/>
                      </a:cubicBezTo>
                      <a:cubicBezTo>
                        <a:pt x="17" y="17"/>
                        <a:pt x="17" y="17"/>
                        <a:pt x="17" y="17"/>
                      </a:cubicBezTo>
                      <a:cubicBezTo>
                        <a:pt x="17" y="17"/>
                        <a:pt x="17" y="17"/>
                        <a:pt x="17" y="17"/>
                      </a:cubicBezTo>
                      <a:cubicBezTo>
                        <a:pt x="17" y="18"/>
                        <a:pt x="17" y="18"/>
                        <a:pt x="17" y="18"/>
                      </a:cubicBezTo>
                      <a:cubicBezTo>
                        <a:pt x="17" y="18"/>
                        <a:pt x="18" y="20"/>
                        <a:pt x="18" y="21"/>
                      </a:cubicBezTo>
                      <a:cubicBezTo>
                        <a:pt x="20" y="23"/>
                        <a:pt x="22" y="25"/>
                        <a:pt x="21" y="28"/>
                      </a:cubicBezTo>
                      <a:cubicBezTo>
                        <a:pt x="21" y="30"/>
                        <a:pt x="22" y="30"/>
                        <a:pt x="22" y="31"/>
                      </a:cubicBezTo>
                      <a:cubicBezTo>
                        <a:pt x="23" y="32"/>
                        <a:pt x="24" y="34"/>
                        <a:pt x="23" y="37"/>
                      </a:cubicBezTo>
                      <a:cubicBezTo>
                        <a:pt x="22" y="42"/>
                        <a:pt x="21" y="46"/>
                        <a:pt x="21" y="49"/>
                      </a:cubicBezTo>
                      <a:cubicBezTo>
                        <a:pt x="21" y="77"/>
                        <a:pt x="20" y="78"/>
                        <a:pt x="19" y="79"/>
                      </a:cubicBezTo>
                      <a:cubicBezTo>
                        <a:pt x="18" y="80"/>
                        <a:pt x="3" y="95"/>
                        <a:pt x="2" y="100"/>
                      </a:cubicBezTo>
                      <a:cubicBezTo>
                        <a:pt x="2" y="103"/>
                        <a:pt x="1" y="104"/>
                        <a:pt x="0" y="105"/>
                      </a:cubicBezTo>
                      <a:cubicBezTo>
                        <a:pt x="0" y="106"/>
                        <a:pt x="0" y="106"/>
                        <a:pt x="0" y="109"/>
                      </a:cubicBezTo>
                      <a:cubicBezTo>
                        <a:pt x="0" y="110"/>
                        <a:pt x="0" y="110"/>
                        <a:pt x="0" y="110"/>
                      </a:cubicBezTo>
                      <a:cubicBezTo>
                        <a:pt x="0" y="111"/>
                        <a:pt x="0" y="111"/>
                        <a:pt x="0" y="111"/>
                      </a:cubicBezTo>
                      <a:cubicBezTo>
                        <a:pt x="0" y="112"/>
                        <a:pt x="0" y="112"/>
                        <a:pt x="0" y="112"/>
                      </a:cubicBezTo>
                      <a:cubicBezTo>
                        <a:pt x="0" y="112"/>
                        <a:pt x="0" y="112"/>
                        <a:pt x="1" y="113"/>
                      </a:cubicBezTo>
                      <a:cubicBezTo>
                        <a:pt x="1" y="113"/>
                        <a:pt x="1" y="113"/>
                        <a:pt x="1" y="114"/>
                      </a:cubicBezTo>
                      <a:cubicBezTo>
                        <a:pt x="1" y="114"/>
                        <a:pt x="1" y="114"/>
                        <a:pt x="1" y="114"/>
                      </a:cubicBezTo>
                      <a:cubicBezTo>
                        <a:pt x="2" y="114"/>
                        <a:pt x="2" y="114"/>
                        <a:pt x="2" y="114"/>
                      </a:cubicBezTo>
                      <a:cubicBezTo>
                        <a:pt x="2" y="115"/>
                        <a:pt x="3" y="115"/>
                        <a:pt x="3" y="116"/>
                      </a:cubicBezTo>
                      <a:cubicBezTo>
                        <a:pt x="4" y="117"/>
                        <a:pt x="4" y="118"/>
                        <a:pt x="5" y="118"/>
                      </a:cubicBezTo>
                      <a:cubicBezTo>
                        <a:pt x="5" y="118"/>
                        <a:pt x="5" y="118"/>
                        <a:pt x="5" y="118"/>
                      </a:cubicBezTo>
                      <a:cubicBezTo>
                        <a:pt x="5" y="118"/>
                        <a:pt x="5" y="118"/>
                        <a:pt x="5" y="118"/>
                      </a:cubicBezTo>
                      <a:cubicBezTo>
                        <a:pt x="5" y="118"/>
                        <a:pt x="5" y="118"/>
                        <a:pt x="5" y="118"/>
                      </a:cubicBezTo>
                      <a:cubicBezTo>
                        <a:pt x="5" y="118"/>
                        <a:pt x="5" y="118"/>
                        <a:pt x="5" y="118"/>
                      </a:cubicBezTo>
                      <a:cubicBezTo>
                        <a:pt x="5" y="118"/>
                        <a:pt x="6" y="118"/>
                        <a:pt x="6" y="118"/>
                      </a:cubicBezTo>
                      <a:cubicBezTo>
                        <a:pt x="7" y="118"/>
                        <a:pt x="7" y="118"/>
                        <a:pt x="7" y="118"/>
                      </a:cubicBezTo>
                      <a:cubicBezTo>
                        <a:pt x="7" y="118"/>
                        <a:pt x="7" y="118"/>
                        <a:pt x="7" y="118"/>
                      </a:cubicBezTo>
                      <a:cubicBezTo>
                        <a:pt x="7" y="119"/>
                        <a:pt x="8" y="119"/>
                        <a:pt x="9" y="119"/>
                      </a:cubicBezTo>
                      <a:cubicBezTo>
                        <a:pt x="9" y="120"/>
                        <a:pt x="9" y="120"/>
                        <a:pt x="10" y="120"/>
                      </a:cubicBezTo>
                      <a:cubicBezTo>
                        <a:pt x="12" y="123"/>
                        <a:pt x="14" y="128"/>
                        <a:pt x="14" y="131"/>
                      </a:cubicBezTo>
                      <a:cubicBezTo>
                        <a:pt x="14" y="132"/>
                        <a:pt x="14" y="133"/>
                        <a:pt x="15" y="134"/>
                      </a:cubicBezTo>
                      <a:cubicBezTo>
                        <a:pt x="15" y="135"/>
                        <a:pt x="16" y="137"/>
                        <a:pt x="15" y="141"/>
                      </a:cubicBezTo>
                      <a:cubicBezTo>
                        <a:pt x="15" y="145"/>
                        <a:pt x="18" y="152"/>
                        <a:pt x="19" y="153"/>
                      </a:cubicBezTo>
                      <a:cubicBezTo>
                        <a:pt x="21" y="154"/>
                        <a:pt x="21" y="155"/>
                        <a:pt x="21" y="156"/>
                      </a:cubicBezTo>
                      <a:cubicBezTo>
                        <a:pt x="20" y="158"/>
                        <a:pt x="18" y="159"/>
                        <a:pt x="13" y="158"/>
                      </a:cubicBezTo>
                      <a:cubicBezTo>
                        <a:pt x="12" y="158"/>
                        <a:pt x="11" y="158"/>
                        <a:pt x="9" y="158"/>
                      </a:cubicBezTo>
                      <a:cubicBezTo>
                        <a:pt x="7" y="158"/>
                        <a:pt x="6" y="158"/>
                        <a:pt x="6" y="158"/>
                      </a:cubicBezTo>
                      <a:cubicBezTo>
                        <a:pt x="6" y="159"/>
                        <a:pt x="6" y="159"/>
                        <a:pt x="6" y="159"/>
                      </a:cubicBezTo>
                      <a:cubicBezTo>
                        <a:pt x="5" y="160"/>
                        <a:pt x="5" y="162"/>
                        <a:pt x="8" y="164"/>
                      </a:cubicBezTo>
                      <a:cubicBezTo>
                        <a:pt x="9" y="165"/>
                        <a:pt x="10" y="166"/>
                        <a:pt x="11" y="167"/>
                      </a:cubicBezTo>
                      <a:cubicBezTo>
                        <a:pt x="14" y="169"/>
                        <a:pt x="17" y="171"/>
                        <a:pt x="18" y="175"/>
                      </a:cubicBezTo>
                      <a:cubicBezTo>
                        <a:pt x="18" y="175"/>
                        <a:pt x="18" y="176"/>
                        <a:pt x="18" y="177"/>
                      </a:cubicBezTo>
                      <a:cubicBezTo>
                        <a:pt x="18" y="177"/>
                        <a:pt x="18" y="177"/>
                        <a:pt x="18" y="177"/>
                      </a:cubicBezTo>
                      <a:cubicBezTo>
                        <a:pt x="19" y="178"/>
                        <a:pt x="19" y="179"/>
                        <a:pt x="19" y="179"/>
                      </a:cubicBezTo>
                      <a:cubicBezTo>
                        <a:pt x="19" y="179"/>
                        <a:pt x="19" y="179"/>
                        <a:pt x="19" y="179"/>
                      </a:cubicBezTo>
                      <a:cubicBezTo>
                        <a:pt x="20" y="181"/>
                        <a:pt x="20" y="182"/>
                        <a:pt x="21"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4" name="Freeform 1589"/>
                <p:cNvSpPr>
                  <a:spLocks/>
                </p:cNvSpPr>
                <p:nvPr/>
              </p:nvSpPr>
              <p:spPr bwMode="auto">
                <a:xfrm>
                  <a:off x="1839" y="2716"/>
                  <a:ext cx="80" cy="43"/>
                </a:xfrm>
                <a:custGeom>
                  <a:avLst/>
                  <a:gdLst>
                    <a:gd name="T0" fmla="*/ 0 w 80"/>
                    <a:gd name="T1" fmla="*/ 0 h 43"/>
                    <a:gd name="T2" fmla="*/ 80 w 80"/>
                    <a:gd name="T3" fmla="*/ 43 h 43"/>
                    <a:gd name="T4" fmla="*/ 80 w 80"/>
                    <a:gd name="T5" fmla="*/ 43 h 43"/>
                    <a:gd name="T6" fmla="*/ 0 w 80"/>
                    <a:gd name="T7" fmla="*/ 0 h 43"/>
                  </a:gdLst>
                  <a:ahLst/>
                  <a:cxnLst>
                    <a:cxn ang="0">
                      <a:pos x="T0" y="T1"/>
                    </a:cxn>
                    <a:cxn ang="0">
                      <a:pos x="T2" y="T3"/>
                    </a:cxn>
                    <a:cxn ang="0">
                      <a:pos x="T4" y="T5"/>
                    </a:cxn>
                    <a:cxn ang="0">
                      <a:pos x="T6" y="T7"/>
                    </a:cxn>
                  </a:cxnLst>
                  <a:rect l="0" t="0" r="r" b="b"/>
                  <a:pathLst>
                    <a:path w="80" h="43">
                      <a:moveTo>
                        <a:pt x="0" y="0"/>
                      </a:moveTo>
                      <a:lnTo>
                        <a:pt x="80" y="43"/>
                      </a:lnTo>
                      <a:lnTo>
                        <a:pt x="80" y="4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5" name="Freeform 1590"/>
                <p:cNvSpPr>
                  <a:spLocks/>
                </p:cNvSpPr>
                <p:nvPr/>
              </p:nvSpPr>
              <p:spPr bwMode="auto">
                <a:xfrm>
                  <a:off x="1831" y="2716"/>
                  <a:ext cx="8" cy="4"/>
                </a:xfrm>
                <a:custGeom>
                  <a:avLst/>
                  <a:gdLst>
                    <a:gd name="T0" fmla="*/ 0 w 8"/>
                    <a:gd name="T1" fmla="*/ 4 h 4"/>
                    <a:gd name="T2" fmla="*/ 8 w 8"/>
                    <a:gd name="T3" fmla="*/ 0 h 4"/>
                    <a:gd name="T4" fmla="*/ 0 w 8"/>
                    <a:gd name="T5" fmla="*/ 4 h 4"/>
                    <a:gd name="T6" fmla="*/ 0 w 8"/>
                    <a:gd name="T7" fmla="*/ 4 h 4"/>
                  </a:gdLst>
                  <a:ahLst/>
                  <a:cxnLst>
                    <a:cxn ang="0">
                      <a:pos x="T0" y="T1"/>
                    </a:cxn>
                    <a:cxn ang="0">
                      <a:pos x="T2" y="T3"/>
                    </a:cxn>
                    <a:cxn ang="0">
                      <a:pos x="T4" y="T5"/>
                    </a:cxn>
                    <a:cxn ang="0">
                      <a:pos x="T6" y="T7"/>
                    </a:cxn>
                  </a:cxnLst>
                  <a:rect l="0" t="0" r="r" b="b"/>
                  <a:pathLst>
                    <a:path w="8" h="4">
                      <a:moveTo>
                        <a:pt x="0" y="4"/>
                      </a:moveTo>
                      <a:lnTo>
                        <a:pt x="8"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6" name="Freeform 1591"/>
                <p:cNvSpPr>
                  <a:spLocks/>
                </p:cNvSpPr>
                <p:nvPr/>
              </p:nvSpPr>
              <p:spPr bwMode="auto">
                <a:xfrm>
                  <a:off x="1906" y="285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7" name="Freeform 1592"/>
                <p:cNvSpPr>
                  <a:spLocks/>
                </p:cNvSpPr>
                <p:nvPr/>
              </p:nvSpPr>
              <p:spPr bwMode="auto">
                <a:xfrm>
                  <a:off x="1836" y="2890"/>
                  <a:ext cx="0" cy="1"/>
                </a:xfrm>
                <a:custGeom>
                  <a:avLst/>
                  <a:gdLst>
                    <a:gd name="T0" fmla="*/ 0 h 1"/>
                    <a:gd name="T1" fmla="*/ 0 h 1"/>
                    <a:gd name="T2" fmla="*/ 0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0"/>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8" name="Freeform 1593"/>
                <p:cNvSpPr>
                  <a:spLocks/>
                </p:cNvSpPr>
                <p:nvPr/>
              </p:nvSpPr>
              <p:spPr bwMode="auto">
                <a:xfrm>
                  <a:off x="1897" y="2850"/>
                  <a:ext cx="9" cy="4"/>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0"/>
                        <a:pt x="2" y="3"/>
                        <a:pt x="0" y="4"/>
                      </a:cubicBezTo>
                      <a:cubicBezTo>
                        <a:pt x="2" y="3"/>
                        <a:pt x="6" y="0"/>
                        <a:pt x="9" y="0"/>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9" name="Freeform 1594"/>
                <p:cNvSpPr>
                  <a:spLocks/>
                </p:cNvSpPr>
                <p:nvPr/>
              </p:nvSpPr>
              <p:spPr bwMode="auto">
                <a:xfrm>
                  <a:off x="1836" y="2891"/>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0" name="Freeform 1595"/>
                <p:cNvSpPr>
                  <a:spLocks/>
                </p:cNvSpPr>
                <p:nvPr/>
              </p:nvSpPr>
              <p:spPr bwMode="auto">
                <a:xfrm>
                  <a:off x="1818" y="2825"/>
                  <a:ext cx="3" cy="3"/>
                </a:xfrm>
                <a:custGeom>
                  <a:avLst/>
                  <a:gdLst>
                    <a:gd name="T0" fmla="*/ 3 w 3"/>
                    <a:gd name="T1" fmla="*/ 4 h 4"/>
                    <a:gd name="T2" fmla="*/ 1 w 3"/>
                    <a:gd name="T3" fmla="*/ 2 h 4"/>
                    <a:gd name="T4" fmla="*/ 0 w 3"/>
                    <a:gd name="T5" fmla="*/ 0 h 4"/>
                    <a:gd name="T6" fmla="*/ 1 w 3"/>
                    <a:gd name="T7" fmla="*/ 2 h 4"/>
                    <a:gd name="T8" fmla="*/ 2 w 3"/>
                    <a:gd name="T9" fmla="*/ 4 h 4"/>
                    <a:gd name="T10" fmla="*/ 3 w 3"/>
                    <a:gd name="T11" fmla="*/ 4 h 4"/>
                    <a:gd name="T12" fmla="*/ 3 w 3"/>
                    <a:gd name="T13" fmla="*/ 4 h 4"/>
                    <a:gd name="T14" fmla="*/ 3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4"/>
                      </a:moveTo>
                      <a:cubicBezTo>
                        <a:pt x="2" y="4"/>
                        <a:pt x="2" y="3"/>
                        <a:pt x="1" y="2"/>
                      </a:cubicBezTo>
                      <a:cubicBezTo>
                        <a:pt x="1" y="1"/>
                        <a:pt x="0" y="1"/>
                        <a:pt x="0" y="0"/>
                      </a:cubicBezTo>
                      <a:cubicBezTo>
                        <a:pt x="0" y="1"/>
                        <a:pt x="1" y="1"/>
                        <a:pt x="1" y="2"/>
                      </a:cubicBezTo>
                      <a:cubicBezTo>
                        <a:pt x="2" y="3"/>
                        <a:pt x="2" y="4"/>
                        <a:pt x="2" y="4"/>
                      </a:cubicBezTo>
                      <a:cubicBezTo>
                        <a:pt x="3" y="4"/>
                        <a:pt x="3" y="4"/>
                        <a:pt x="3" y="4"/>
                      </a:cubicBezTo>
                      <a:cubicBezTo>
                        <a:pt x="3" y="4"/>
                        <a:pt x="3" y="4"/>
                        <a:pt x="3"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1" name="Freeform 1596"/>
                <p:cNvSpPr>
                  <a:spLocks/>
                </p:cNvSpPr>
                <p:nvPr/>
              </p:nvSpPr>
              <p:spPr bwMode="auto">
                <a:xfrm>
                  <a:off x="1822" y="282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2" name="Freeform 1597"/>
                <p:cNvSpPr>
                  <a:spLocks/>
                </p:cNvSpPr>
                <p:nvPr/>
              </p:nvSpPr>
              <p:spPr bwMode="auto">
                <a:xfrm>
                  <a:off x="1816" y="2823"/>
                  <a:ext cx="1" cy="2"/>
                </a:xfrm>
                <a:custGeom>
                  <a:avLst/>
                  <a:gdLst>
                    <a:gd name="T0" fmla="*/ 0 w 1"/>
                    <a:gd name="T1" fmla="*/ 0 h 2"/>
                    <a:gd name="T2" fmla="*/ 0 w 1"/>
                    <a:gd name="T3" fmla="*/ 0 h 2"/>
                    <a:gd name="T4" fmla="*/ 1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0"/>
                      </a:cubicBezTo>
                      <a:cubicBezTo>
                        <a:pt x="0" y="0"/>
                        <a:pt x="0" y="0"/>
                        <a:pt x="1" y="1"/>
                      </a:cubicBezTo>
                      <a:cubicBezTo>
                        <a:pt x="1" y="1"/>
                        <a:pt x="1" y="1"/>
                        <a:pt x="1" y="2"/>
                      </a:cubicBezTo>
                      <a:cubicBezTo>
                        <a:pt x="1" y="1"/>
                        <a:pt x="1" y="1"/>
                        <a:pt x="1"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3" name="Freeform 1598"/>
                <p:cNvSpPr>
                  <a:spLocks/>
                </p:cNvSpPr>
                <p:nvPr/>
              </p:nvSpPr>
              <p:spPr bwMode="auto">
                <a:xfrm>
                  <a:off x="1821" y="2828"/>
                  <a:ext cx="1"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4" name="Freeform 1599"/>
                <p:cNvSpPr>
                  <a:spLocks/>
                </p:cNvSpPr>
                <p:nvPr/>
              </p:nvSpPr>
              <p:spPr bwMode="auto">
                <a:xfrm>
                  <a:off x="1833" y="288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5" name="Freeform 1600"/>
                <p:cNvSpPr>
                  <a:spLocks/>
                </p:cNvSpPr>
                <p:nvPr/>
              </p:nvSpPr>
              <p:spPr bwMode="auto">
                <a:xfrm>
                  <a:off x="1834" y="2887"/>
                  <a:ext cx="2" cy="3"/>
                </a:xfrm>
                <a:custGeom>
                  <a:avLst/>
                  <a:gdLst>
                    <a:gd name="T0" fmla="*/ 0 w 2"/>
                    <a:gd name="T1" fmla="*/ 0 h 3"/>
                    <a:gd name="T2" fmla="*/ 2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1" y="2"/>
                        <a:pt x="1" y="3"/>
                        <a:pt x="2" y="3"/>
                      </a:cubicBezTo>
                      <a:cubicBezTo>
                        <a:pt x="2" y="3"/>
                        <a:pt x="2" y="3"/>
                        <a:pt x="2" y="3"/>
                      </a:cubicBezTo>
                      <a:cubicBezTo>
                        <a:pt x="1"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6" name="Freeform 1601"/>
                <p:cNvSpPr>
                  <a:spLocks/>
                </p:cNvSpPr>
                <p:nvPr/>
              </p:nvSpPr>
              <p:spPr bwMode="auto">
                <a:xfrm>
                  <a:off x="1833" y="2885"/>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7" name="Freeform 1602"/>
                <p:cNvSpPr>
                  <a:spLocks/>
                </p:cNvSpPr>
                <p:nvPr/>
              </p:nvSpPr>
              <p:spPr bwMode="auto">
                <a:xfrm>
                  <a:off x="1823" y="2828"/>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2"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8" name="Freeform 1603"/>
                <p:cNvSpPr>
                  <a:spLocks/>
                </p:cNvSpPr>
                <p:nvPr/>
              </p:nvSpPr>
              <p:spPr bwMode="auto">
                <a:xfrm>
                  <a:off x="1836" y="28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9" name="Freeform 1604"/>
                <p:cNvSpPr>
                  <a:spLocks/>
                </p:cNvSpPr>
                <p:nvPr/>
              </p:nvSpPr>
              <p:spPr bwMode="auto">
                <a:xfrm>
                  <a:off x="1822" y="2828"/>
                  <a:ext cx="1"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0" name="Freeform 1605"/>
                <p:cNvSpPr>
                  <a:spLocks/>
                </p:cNvSpPr>
                <p:nvPr/>
              </p:nvSpPr>
              <p:spPr bwMode="auto">
                <a:xfrm>
                  <a:off x="1820" y="2828"/>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1" name="Freeform 1606"/>
                <p:cNvSpPr>
                  <a:spLocks/>
                </p:cNvSpPr>
                <p:nvPr/>
              </p:nvSpPr>
              <p:spPr bwMode="auto">
                <a:xfrm>
                  <a:off x="1832" y="27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2" name="Freeform 1607"/>
                <p:cNvSpPr>
                  <a:spLocks/>
                </p:cNvSpPr>
                <p:nvPr/>
              </p:nvSpPr>
              <p:spPr bwMode="auto">
                <a:xfrm>
                  <a:off x="1832" y="273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3" name="Freeform 1608"/>
                <p:cNvSpPr>
                  <a:spLocks/>
                </p:cNvSpPr>
                <p:nvPr/>
              </p:nvSpPr>
              <p:spPr bwMode="auto">
                <a:xfrm>
                  <a:off x="1816" y="28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4" name="Freeform 1609"/>
                <p:cNvSpPr>
                  <a:spLocks/>
                </p:cNvSpPr>
                <p:nvPr/>
              </p:nvSpPr>
              <p:spPr bwMode="auto">
                <a:xfrm>
                  <a:off x="1932" y="2617"/>
                  <a:ext cx="112" cy="113"/>
                </a:xfrm>
                <a:custGeom>
                  <a:avLst/>
                  <a:gdLst>
                    <a:gd name="T0" fmla="*/ 108 w 117"/>
                    <a:gd name="T1" fmla="*/ 26 h 118"/>
                    <a:gd name="T2" fmla="*/ 109 w 117"/>
                    <a:gd name="T3" fmla="*/ 24 h 118"/>
                    <a:gd name="T4" fmla="*/ 109 w 117"/>
                    <a:gd name="T5" fmla="*/ 24 h 118"/>
                    <a:gd name="T6" fmla="*/ 103 w 117"/>
                    <a:gd name="T7" fmla="*/ 8 h 118"/>
                    <a:gd name="T8" fmla="*/ 98 w 117"/>
                    <a:gd name="T9" fmla="*/ 8 h 118"/>
                    <a:gd name="T10" fmla="*/ 91 w 117"/>
                    <a:gd name="T11" fmla="*/ 7 h 118"/>
                    <a:gd name="T12" fmla="*/ 75 w 117"/>
                    <a:gd name="T13" fmla="*/ 4 h 118"/>
                    <a:gd name="T14" fmla="*/ 70 w 117"/>
                    <a:gd name="T15" fmla="*/ 3 h 118"/>
                    <a:gd name="T16" fmla="*/ 54 w 117"/>
                    <a:gd name="T17" fmla="*/ 7 h 118"/>
                    <a:gd name="T18" fmla="*/ 39 w 117"/>
                    <a:gd name="T19" fmla="*/ 9 h 118"/>
                    <a:gd name="T20" fmla="*/ 37 w 117"/>
                    <a:gd name="T21" fmla="*/ 8 h 118"/>
                    <a:gd name="T22" fmla="*/ 19 w 117"/>
                    <a:gd name="T23" fmla="*/ 3 h 118"/>
                    <a:gd name="T24" fmla="*/ 3 w 117"/>
                    <a:gd name="T25" fmla="*/ 0 h 118"/>
                    <a:gd name="T26" fmla="*/ 3 w 117"/>
                    <a:gd name="T27" fmla="*/ 0 h 118"/>
                    <a:gd name="T28" fmla="*/ 3 w 117"/>
                    <a:gd name="T29" fmla="*/ 8 h 118"/>
                    <a:gd name="T30" fmla="*/ 1 w 117"/>
                    <a:gd name="T31" fmla="*/ 15 h 118"/>
                    <a:gd name="T32" fmla="*/ 1 w 117"/>
                    <a:gd name="T33" fmla="*/ 23 h 118"/>
                    <a:gd name="T34" fmla="*/ 2 w 117"/>
                    <a:gd name="T35" fmla="*/ 31 h 118"/>
                    <a:gd name="T36" fmla="*/ 2 w 117"/>
                    <a:gd name="T37" fmla="*/ 116 h 118"/>
                    <a:gd name="T38" fmla="*/ 68 w 117"/>
                    <a:gd name="T39" fmla="*/ 116 h 118"/>
                    <a:gd name="T40" fmla="*/ 71 w 117"/>
                    <a:gd name="T41" fmla="*/ 113 h 118"/>
                    <a:gd name="T42" fmla="*/ 73 w 117"/>
                    <a:gd name="T43" fmla="*/ 113 h 118"/>
                    <a:gd name="T44" fmla="*/ 79 w 117"/>
                    <a:gd name="T45" fmla="*/ 115 h 118"/>
                    <a:gd name="T46" fmla="*/ 93 w 117"/>
                    <a:gd name="T47" fmla="*/ 115 h 118"/>
                    <a:gd name="T48" fmla="*/ 94 w 117"/>
                    <a:gd name="T49" fmla="*/ 116 h 118"/>
                    <a:gd name="T50" fmla="*/ 98 w 117"/>
                    <a:gd name="T51" fmla="*/ 118 h 118"/>
                    <a:gd name="T52" fmla="*/ 99 w 117"/>
                    <a:gd name="T53" fmla="*/ 117 h 118"/>
                    <a:gd name="T54" fmla="*/ 105 w 117"/>
                    <a:gd name="T55" fmla="*/ 113 h 118"/>
                    <a:gd name="T56" fmla="*/ 108 w 117"/>
                    <a:gd name="T57" fmla="*/ 110 h 118"/>
                    <a:gd name="T58" fmla="*/ 112 w 117"/>
                    <a:gd name="T59" fmla="*/ 105 h 118"/>
                    <a:gd name="T60" fmla="*/ 114 w 117"/>
                    <a:gd name="T61" fmla="*/ 105 h 118"/>
                    <a:gd name="T62" fmla="*/ 116 w 117"/>
                    <a:gd name="T63" fmla="*/ 102 h 118"/>
                    <a:gd name="T64" fmla="*/ 117 w 117"/>
                    <a:gd name="T65" fmla="*/ 102 h 118"/>
                    <a:gd name="T66" fmla="*/ 117 w 117"/>
                    <a:gd name="T67" fmla="*/ 98 h 118"/>
                    <a:gd name="T68" fmla="*/ 115 w 117"/>
                    <a:gd name="T69" fmla="*/ 93 h 118"/>
                    <a:gd name="T70" fmla="*/ 112 w 117"/>
                    <a:gd name="T71" fmla="*/ 86 h 118"/>
                    <a:gd name="T72" fmla="*/ 105 w 117"/>
                    <a:gd name="T73" fmla="*/ 74 h 118"/>
                    <a:gd name="T74" fmla="*/ 100 w 117"/>
                    <a:gd name="T75" fmla="*/ 63 h 118"/>
                    <a:gd name="T76" fmla="*/ 97 w 117"/>
                    <a:gd name="T77" fmla="*/ 58 h 118"/>
                    <a:gd name="T78" fmla="*/ 94 w 117"/>
                    <a:gd name="T79" fmla="*/ 51 h 118"/>
                    <a:gd name="T80" fmla="*/ 92 w 117"/>
                    <a:gd name="T81" fmla="*/ 45 h 118"/>
                    <a:gd name="T82" fmla="*/ 87 w 117"/>
                    <a:gd name="T83" fmla="*/ 40 h 118"/>
                    <a:gd name="T84" fmla="*/ 81 w 117"/>
                    <a:gd name="T85" fmla="*/ 18 h 118"/>
                    <a:gd name="T86" fmla="*/ 83 w 117"/>
                    <a:gd name="T87" fmla="*/ 16 h 118"/>
                    <a:gd name="T88" fmla="*/ 84 w 117"/>
                    <a:gd name="T89" fmla="*/ 16 h 118"/>
                    <a:gd name="T90" fmla="*/ 91 w 117"/>
                    <a:gd name="T91" fmla="*/ 28 h 118"/>
                    <a:gd name="T92" fmla="*/ 93 w 117"/>
                    <a:gd name="T93" fmla="*/ 31 h 118"/>
                    <a:gd name="T94" fmla="*/ 102 w 117"/>
                    <a:gd name="T95" fmla="*/ 45 h 118"/>
                    <a:gd name="T96" fmla="*/ 105 w 117"/>
                    <a:gd name="T97" fmla="*/ 35 h 118"/>
                    <a:gd name="T98" fmla="*/ 108 w 117"/>
                    <a:gd name="T99" fmla="*/ 29 h 118"/>
                    <a:gd name="T100" fmla="*/ 108 w 117"/>
                    <a:gd name="T101" fmla="*/ 28 h 118"/>
                    <a:gd name="T102" fmla="*/ 108 w 117"/>
                    <a:gd name="T103"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 h="118">
                      <a:moveTo>
                        <a:pt x="108" y="26"/>
                      </a:moveTo>
                      <a:cubicBezTo>
                        <a:pt x="109" y="24"/>
                        <a:pt x="109" y="24"/>
                        <a:pt x="109" y="24"/>
                      </a:cubicBezTo>
                      <a:cubicBezTo>
                        <a:pt x="109" y="24"/>
                        <a:pt x="109" y="24"/>
                        <a:pt x="109" y="24"/>
                      </a:cubicBezTo>
                      <a:cubicBezTo>
                        <a:pt x="103" y="8"/>
                        <a:pt x="103" y="8"/>
                        <a:pt x="103" y="8"/>
                      </a:cubicBezTo>
                      <a:cubicBezTo>
                        <a:pt x="102" y="8"/>
                        <a:pt x="100" y="8"/>
                        <a:pt x="98" y="8"/>
                      </a:cubicBezTo>
                      <a:cubicBezTo>
                        <a:pt x="96" y="7"/>
                        <a:pt x="93" y="7"/>
                        <a:pt x="91" y="7"/>
                      </a:cubicBezTo>
                      <a:cubicBezTo>
                        <a:pt x="85" y="9"/>
                        <a:pt x="81" y="7"/>
                        <a:pt x="75" y="4"/>
                      </a:cubicBezTo>
                      <a:cubicBezTo>
                        <a:pt x="74" y="4"/>
                        <a:pt x="73" y="3"/>
                        <a:pt x="70" y="3"/>
                      </a:cubicBezTo>
                      <a:cubicBezTo>
                        <a:pt x="63" y="3"/>
                        <a:pt x="55" y="6"/>
                        <a:pt x="54" y="7"/>
                      </a:cubicBezTo>
                      <a:cubicBezTo>
                        <a:pt x="52" y="11"/>
                        <a:pt x="45" y="12"/>
                        <a:pt x="39" y="9"/>
                      </a:cubicBezTo>
                      <a:cubicBezTo>
                        <a:pt x="37" y="8"/>
                        <a:pt x="37" y="8"/>
                        <a:pt x="37" y="8"/>
                      </a:cubicBezTo>
                      <a:cubicBezTo>
                        <a:pt x="33" y="7"/>
                        <a:pt x="27" y="4"/>
                        <a:pt x="19" y="3"/>
                      </a:cubicBezTo>
                      <a:cubicBezTo>
                        <a:pt x="10" y="3"/>
                        <a:pt x="5" y="2"/>
                        <a:pt x="3" y="0"/>
                      </a:cubicBezTo>
                      <a:cubicBezTo>
                        <a:pt x="3" y="0"/>
                        <a:pt x="3" y="0"/>
                        <a:pt x="3" y="0"/>
                      </a:cubicBezTo>
                      <a:cubicBezTo>
                        <a:pt x="2" y="4"/>
                        <a:pt x="2" y="6"/>
                        <a:pt x="3" y="8"/>
                      </a:cubicBezTo>
                      <a:cubicBezTo>
                        <a:pt x="3" y="10"/>
                        <a:pt x="4" y="13"/>
                        <a:pt x="1" y="15"/>
                      </a:cubicBezTo>
                      <a:cubicBezTo>
                        <a:pt x="0" y="17"/>
                        <a:pt x="0" y="19"/>
                        <a:pt x="1" y="23"/>
                      </a:cubicBezTo>
                      <a:cubicBezTo>
                        <a:pt x="1" y="25"/>
                        <a:pt x="2" y="28"/>
                        <a:pt x="2" y="31"/>
                      </a:cubicBezTo>
                      <a:cubicBezTo>
                        <a:pt x="2" y="116"/>
                        <a:pt x="2" y="116"/>
                        <a:pt x="2" y="116"/>
                      </a:cubicBezTo>
                      <a:cubicBezTo>
                        <a:pt x="68" y="116"/>
                        <a:pt x="68" y="116"/>
                        <a:pt x="68" y="116"/>
                      </a:cubicBezTo>
                      <a:cubicBezTo>
                        <a:pt x="71" y="113"/>
                        <a:pt x="71" y="113"/>
                        <a:pt x="71" y="113"/>
                      </a:cubicBezTo>
                      <a:cubicBezTo>
                        <a:pt x="72" y="113"/>
                        <a:pt x="73" y="113"/>
                        <a:pt x="73" y="113"/>
                      </a:cubicBezTo>
                      <a:cubicBezTo>
                        <a:pt x="76" y="113"/>
                        <a:pt x="77" y="114"/>
                        <a:pt x="79" y="115"/>
                      </a:cubicBezTo>
                      <a:cubicBezTo>
                        <a:pt x="93" y="115"/>
                        <a:pt x="93" y="115"/>
                        <a:pt x="93" y="115"/>
                      </a:cubicBezTo>
                      <a:cubicBezTo>
                        <a:pt x="94" y="116"/>
                        <a:pt x="94" y="116"/>
                        <a:pt x="94" y="116"/>
                      </a:cubicBezTo>
                      <a:cubicBezTo>
                        <a:pt x="95" y="116"/>
                        <a:pt x="96" y="118"/>
                        <a:pt x="98" y="118"/>
                      </a:cubicBezTo>
                      <a:cubicBezTo>
                        <a:pt x="99" y="118"/>
                        <a:pt x="99" y="118"/>
                        <a:pt x="99" y="117"/>
                      </a:cubicBezTo>
                      <a:cubicBezTo>
                        <a:pt x="100" y="116"/>
                        <a:pt x="101" y="113"/>
                        <a:pt x="105" y="113"/>
                      </a:cubicBezTo>
                      <a:cubicBezTo>
                        <a:pt x="106" y="113"/>
                        <a:pt x="107" y="112"/>
                        <a:pt x="108" y="110"/>
                      </a:cubicBezTo>
                      <a:cubicBezTo>
                        <a:pt x="109" y="108"/>
                        <a:pt x="110" y="105"/>
                        <a:pt x="112" y="105"/>
                      </a:cubicBezTo>
                      <a:cubicBezTo>
                        <a:pt x="114" y="105"/>
                        <a:pt x="114" y="105"/>
                        <a:pt x="114" y="105"/>
                      </a:cubicBezTo>
                      <a:cubicBezTo>
                        <a:pt x="115" y="105"/>
                        <a:pt x="115" y="104"/>
                        <a:pt x="116" y="102"/>
                      </a:cubicBezTo>
                      <a:cubicBezTo>
                        <a:pt x="117" y="102"/>
                        <a:pt x="117" y="102"/>
                        <a:pt x="117" y="102"/>
                      </a:cubicBezTo>
                      <a:cubicBezTo>
                        <a:pt x="117" y="100"/>
                        <a:pt x="117" y="99"/>
                        <a:pt x="117" y="98"/>
                      </a:cubicBezTo>
                      <a:cubicBezTo>
                        <a:pt x="117" y="95"/>
                        <a:pt x="117" y="95"/>
                        <a:pt x="115" y="93"/>
                      </a:cubicBezTo>
                      <a:cubicBezTo>
                        <a:pt x="114" y="92"/>
                        <a:pt x="113" y="90"/>
                        <a:pt x="112" y="86"/>
                      </a:cubicBezTo>
                      <a:cubicBezTo>
                        <a:pt x="111" y="83"/>
                        <a:pt x="108" y="78"/>
                        <a:pt x="105" y="74"/>
                      </a:cubicBezTo>
                      <a:cubicBezTo>
                        <a:pt x="102" y="68"/>
                        <a:pt x="100" y="65"/>
                        <a:pt x="100" y="63"/>
                      </a:cubicBezTo>
                      <a:cubicBezTo>
                        <a:pt x="99" y="61"/>
                        <a:pt x="98" y="60"/>
                        <a:pt x="97" y="58"/>
                      </a:cubicBezTo>
                      <a:cubicBezTo>
                        <a:pt x="96" y="56"/>
                        <a:pt x="94" y="54"/>
                        <a:pt x="94" y="51"/>
                      </a:cubicBezTo>
                      <a:cubicBezTo>
                        <a:pt x="94" y="49"/>
                        <a:pt x="94" y="48"/>
                        <a:pt x="92" y="45"/>
                      </a:cubicBezTo>
                      <a:cubicBezTo>
                        <a:pt x="90" y="44"/>
                        <a:pt x="89" y="42"/>
                        <a:pt x="87" y="40"/>
                      </a:cubicBezTo>
                      <a:cubicBezTo>
                        <a:pt x="82" y="32"/>
                        <a:pt x="80" y="21"/>
                        <a:pt x="81" y="18"/>
                      </a:cubicBezTo>
                      <a:cubicBezTo>
                        <a:pt x="82" y="16"/>
                        <a:pt x="82" y="16"/>
                        <a:pt x="83" y="16"/>
                      </a:cubicBezTo>
                      <a:cubicBezTo>
                        <a:pt x="84" y="16"/>
                        <a:pt x="84" y="16"/>
                        <a:pt x="84" y="16"/>
                      </a:cubicBezTo>
                      <a:cubicBezTo>
                        <a:pt x="86" y="16"/>
                        <a:pt x="87" y="18"/>
                        <a:pt x="91" y="28"/>
                      </a:cubicBezTo>
                      <a:cubicBezTo>
                        <a:pt x="92" y="30"/>
                        <a:pt x="92" y="31"/>
                        <a:pt x="93" y="31"/>
                      </a:cubicBezTo>
                      <a:cubicBezTo>
                        <a:pt x="96" y="39"/>
                        <a:pt x="101" y="45"/>
                        <a:pt x="102" y="45"/>
                      </a:cubicBezTo>
                      <a:cubicBezTo>
                        <a:pt x="103" y="44"/>
                        <a:pt x="105" y="38"/>
                        <a:pt x="105" y="35"/>
                      </a:cubicBezTo>
                      <a:cubicBezTo>
                        <a:pt x="106" y="32"/>
                        <a:pt x="107" y="30"/>
                        <a:pt x="108" y="29"/>
                      </a:cubicBezTo>
                      <a:cubicBezTo>
                        <a:pt x="108" y="28"/>
                        <a:pt x="108" y="28"/>
                        <a:pt x="108" y="28"/>
                      </a:cubicBezTo>
                      <a:cubicBezTo>
                        <a:pt x="108" y="26"/>
                        <a:pt x="108" y="26"/>
                        <a:pt x="10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5" name="Rectangle 1610"/>
                <p:cNvSpPr>
                  <a:spLocks noChangeArrowheads="1"/>
                </p:cNvSpPr>
                <p:nvPr/>
              </p:nvSpPr>
              <p:spPr bwMode="auto">
                <a:xfrm>
                  <a:off x="1935" y="2617"/>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6" name="Freeform 1611"/>
                <p:cNvSpPr>
                  <a:spLocks/>
                </p:cNvSpPr>
                <p:nvPr/>
              </p:nvSpPr>
              <p:spPr bwMode="auto">
                <a:xfrm>
                  <a:off x="1766" y="2950"/>
                  <a:ext cx="56" cy="63"/>
                </a:xfrm>
                <a:custGeom>
                  <a:avLst/>
                  <a:gdLst>
                    <a:gd name="T0" fmla="*/ 29 w 58"/>
                    <a:gd name="T1" fmla="*/ 0 h 66"/>
                    <a:gd name="T2" fmla="*/ 29 w 58"/>
                    <a:gd name="T3" fmla="*/ 3 h 66"/>
                    <a:gd name="T4" fmla="*/ 29 w 58"/>
                    <a:gd name="T5" fmla="*/ 5 h 66"/>
                    <a:gd name="T6" fmla="*/ 29 w 58"/>
                    <a:gd name="T7" fmla="*/ 8 h 66"/>
                    <a:gd name="T8" fmla="*/ 29 w 58"/>
                    <a:gd name="T9" fmla="*/ 10 h 66"/>
                    <a:gd name="T10" fmla="*/ 29 w 58"/>
                    <a:gd name="T11" fmla="*/ 11 h 66"/>
                    <a:gd name="T12" fmla="*/ 29 w 58"/>
                    <a:gd name="T13" fmla="*/ 13 h 66"/>
                    <a:gd name="T14" fmla="*/ 29 w 58"/>
                    <a:gd name="T15" fmla="*/ 13 h 66"/>
                    <a:gd name="T16" fmla="*/ 29 w 58"/>
                    <a:gd name="T17" fmla="*/ 15 h 66"/>
                    <a:gd name="T18" fmla="*/ 12 w 58"/>
                    <a:gd name="T19" fmla="*/ 16 h 66"/>
                    <a:gd name="T20" fmla="*/ 11 w 58"/>
                    <a:gd name="T21" fmla="*/ 16 h 66"/>
                    <a:gd name="T22" fmla="*/ 10 w 58"/>
                    <a:gd name="T23" fmla="*/ 16 h 66"/>
                    <a:gd name="T24" fmla="*/ 9 w 58"/>
                    <a:gd name="T25" fmla="*/ 16 h 66"/>
                    <a:gd name="T26" fmla="*/ 7 w 58"/>
                    <a:gd name="T27" fmla="*/ 17 h 66"/>
                    <a:gd name="T28" fmla="*/ 7 w 58"/>
                    <a:gd name="T29" fmla="*/ 19 h 66"/>
                    <a:gd name="T30" fmla="*/ 11 w 58"/>
                    <a:gd name="T31" fmla="*/ 24 h 66"/>
                    <a:gd name="T32" fmla="*/ 5 w 58"/>
                    <a:gd name="T33" fmla="*/ 28 h 66"/>
                    <a:gd name="T34" fmla="*/ 2 w 58"/>
                    <a:gd name="T35" fmla="*/ 39 h 66"/>
                    <a:gd name="T36" fmla="*/ 13 w 58"/>
                    <a:gd name="T37" fmla="*/ 54 h 66"/>
                    <a:gd name="T38" fmla="*/ 23 w 58"/>
                    <a:gd name="T39" fmla="*/ 66 h 66"/>
                    <a:gd name="T40" fmla="*/ 23 w 58"/>
                    <a:gd name="T41" fmla="*/ 66 h 66"/>
                    <a:gd name="T42" fmla="*/ 25 w 58"/>
                    <a:gd name="T43" fmla="*/ 65 h 66"/>
                    <a:gd name="T44" fmla="*/ 26 w 58"/>
                    <a:gd name="T45" fmla="*/ 64 h 66"/>
                    <a:gd name="T46" fmla="*/ 30 w 58"/>
                    <a:gd name="T47" fmla="*/ 64 h 66"/>
                    <a:gd name="T48" fmla="*/ 28 w 58"/>
                    <a:gd name="T49" fmla="*/ 57 h 66"/>
                    <a:gd name="T50" fmla="*/ 34 w 58"/>
                    <a:gd name="T51" fmla="*/ 50 h 66"/>
                    <a:gd name="T52" fmla="*/ 37 w 58"/>
                    <a:gd name="T53" fmla="*/ 48 h 66"/>
                    <a:gd name="T54" fmla="*/ 46 w 58"/>
                    <a:gd name="T55" fmla="*/ 48 h 66"/>
                    <a:gd name="T56" fmla="*/ 52 w 58"/>
                    <a:gd name="T57" fmla="*/ 51 h 66"/>
                    <a:gd name="T58" fmla="*/ 58 w 58"/>
                    <a:gd name="T59" fmla="*/ 41 h 66"/>
                    <a:gd name="T60" fmla="*/ 56 w 58"/>
                    <a:gd name="T61" fmla="*/ 31 h 66"/>
                    <a:gd name="T62" fmla="*/ 54 w 58"/>
                    <a:gd name="T63" fmla="*/ 18 h 66"/>
                    <a:gd name="T64" fmla="*/ 55 w 58"/>
                    <a:gd name="T65" fmla="*/ 12 h 66"/>
                    <a:gd name="T66" fmla="*/ 46 w 58"/>
                    <a:gd name="T67" fmla="*/ 13 h 66"/>
                    <a:gd name="T68" fmla="*/ 45 w 58"/>
                    <a:gd name="T69" fmla="*/ 13 h 66"/>
                    <a:gd name="T70" fmla="*/ 44 w 58"/>
                    <a:gd name="T71" fmla="*/ 13 h 66"/>
                    <a:gd name="T72" fmla="*/ 43 w 58"/>
                    <a:gd name="T73" fmla="*/ 12 h 66"/>
                    <a:gd name="T74" fmla="*/ 43 w 58"/>
                    <a:gd name="T75" fmla="*/ 11 h 66"/>
                    <a:gd name="T76" fmla="*/ 43 w 58"/>
                    <a:gd name="T77" fmla="*/ 9 h 66"/>
                    <a:gd name="T78" fmla="*/ 43 w 58"/>
                    <a:gd name="T79" fmla="*/ 7 h 66"/>
                    <a:gd name="T80" fmla="*/ 44 w 58"/>
                    <a:gd name="T81" fmla="*/ 4 h 66"/>
                    <a:gd name="T82" fmla="*/ 44 w 58"/>
                    <a:gd name="T83"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66">
                      <a:moveTo>
                        <a:pt x="30" y="0"/>
                      </a:moveTo>
                      <a:cubicBezTo>
                        <a:pt x="29" y="0"/>
                        <a:pt x="29" y="0"/>
                        <a:pt x="29" y="0"/>
                      </a:cubicBezTo>
                      <a:cubicBezTo>
                        <a:pt x="29" y="1"/>
                        <a:pt x="29" y="1"/>
                        <a:pt x="29" y="1"/>
                      </a:cubicBezTo>
                      <a:cubicBezTo>
                        <a:pt x="29" y="2"/>
                        <a:pt x="29" y="2"/>
                        <a:pt x="29" y="3"/>
                      </a:cubicBezTo>
                      <a:cubicBezTo>
                        <a:pt x="29" y="3"/>
                        <a:pt x="29" y="4"/>
                        <a:pt x="29" y="4"/>
                      </a:cubicBezTo>
                      <a:cubicBezTo>
                        <a:pt x="29" y="4"/>
                        <a:pt x="29" y="5"/>
                        <a:pt x="29" y="5"/>
                      </a:cubicBezTo>
                      <a:cubicBezTo>
                        <a:pt x="29" y="6"/>
                        <a:pt x="29" y="6"/>
                        <a:pt x="29" y="7"/>
                      </a:cubicBezTo>
                      <a:cubicBezTo>
                        <a:pt x="29" y="7"/>
                        <a:pt x="29" y="7"/>
                        <a:pt x="29" y="8"/>
                      </a:cubicBezTo>
                      <a:cubicBezTo>
                        <a:pt x="29" y="8"/>
                        <a:pt x="29" y="8"/>
                        <a:pt x="29" y="9"/>
                      </a:cubicBezTo>
                      <a:cubicBezTo>
                        <a:pt x="29" y="9"/>
                        <a:pt x="29" y="9"/>
                        <a:pt x="29" y="10"/>
                      </a:cubicBezTo>
                      <a:cubicBezTo>
                        <a:pt x="29" y="10"/>
                        <a:pt x="29" y="10"/>
                        <a:pt x="29" y="11"/>
                      </a:cubicBezTo>
                      <a:cubicBezTo>
                        <a:pt x="29" y="11"/>
                        <a:pt x="29" y="11"/>
                        <a:pt x="29" y="11"/>
                      </a:cubicBezTo>
                      <a:cubicBezTo>
                        <a:pt x="29" y="12"/>
                        <a:pt x="29" y="12"/>
                        <a:pt x="29" y="12"/>
                      </a:cubicBezTo>
                      <a:cubicBezTo>
                        <a:pt x="29" y="12"/>
                        <a:pt x="29" y="12"/>
                        <a:pt x="29" y="13"/>
                      </a:cubicBezTo>
                      <a:cubicBezTo>
                        <a:pt x="29" y="13"/>
                        <a:pt x="29" y="13"/>
                        <a:pt x="29" y="13"/>
                      </a:cubicBezTo>
                      <a:cubicBezTo>
                        <a:pt x="29" y="13"/>
                        <a:pt x="29" y="13"/>
                        <a:pt x="29" y="13"/>
                      </a:cubicBezTo>
                      <a:cubicBezTo>
                        <a:pt x="29" y="14"/>
                        <a:pt x="29" y="14"/>
                        <a:pt x="29" y="14"/>
                      </a:cubicBezTo>
                      <a:cubicBezTo>
                        <a:pt x="29" y="15"/>
                        <a:pt x="29" y="15"/>
                        <a:pt x="29" y="15"/>
                      </a:cubicBezTo>
                      <a:cubicBezTo>
                        <a:pt x="27" y="15"/>
                        <a:pt x="27" y="15"/>
                        <a:pt x="27" y="15"/>
                      </a:cubicBezTo>
                      <a:cubicBezTo>
                        <a:pt x="26" y="16"/>
                        <a:pt x="14" y="16"/>
                        <a:pt x="12" y="16"/>
                      </a:cubicBezTo>
                      <a:cubicBezTo>
                        <a:pt x="11" y="16"/>
                        <a:pt x="11" y="16"/>
                        <a:pt x="11" y="16"/>
                      </a:cubicBezTo>
                      <a:cubicBezTo>
                        <a:pt x="11" y="16"/>
                        <a:pt x="11" y="16"/>
                        <a:pt x="11" y="16"/>
                      </a:cubicBezTo>
                      <a:cubicBezTo>
                        <a:pt x="11" y="16"/>
                        <a:pt x="11" y="16"/>
                        <a:pt x="11" y="16"/>
                      </a:cubicBezTo>
                      <a:cubicBezTo>
                        <a:pt x="11" y="16"/>
                        <a:pt x="11" y="16"/>
                        <a:pt x="10" y="16"/>
                      </a:cubicBezTo>
                      <a:cubicBezTo>
                        <a:pt x="10" y="16"/>
                        <a:pt x="10" y="16"/>
                        <a:pt x="10" y="16"/>
                      </a:cubicBezTo>
                      <a:cubicBezTo>
                        <a:pt x="10" y="16"/>
                        <a:pt x="9" y="16"/>
                        <a:pt x="9" y="16"/>
                      </a:cubicBezTo>
                      <a:cubicBezTo>
                        <a:pt x="9" y="17"/>
                        <a:pt x="8" y="17"/>
                        <a:pt x="8" y="17"/>
                      </a:cubicBezTo>
                      <a:cubicBezTo>
                        <a:pt x="8" y="17"/>
                        <a:pt x="8" y="17"/>
                        <a:pt x="7" y="17"/>
                      </a:cubicBezTo>
                      <a:cubicBezTo>
                        <a:pt x="7" y="17"/>
                        <a:pt x="7" y="18"/>
                        <a:pt x="7" y="18"/>
                      </a:cubicBezTo>
                      <a:cubicBezTo>
                        <a:pt x="7" y="18"/>
                        <a:pt x="7" y="18"/>
                        <a:pt x="7" y="19"/>
                      </a:cubicBezTo>
                      <a:cubicBezTo>
                        <a:pt x="9" y="20"/>
                        <a:pt x="10" y="21"/>
                        <a:pt x="11" y="22"/>
                      </a:cubicBezTo>
                      <a:cubicBezTo>
                        <a:pt x="11" y="23"/>
                        <a:pt x="11" y="24"/>
                        <a:pt x="11" y="24"/>
                      </a:cubicBezTo>
                      <a:cubicBezTo>
                        <a:pt x="10" y="26"/>
                        <a:pt x="8" y="26"/>
                        <a:pt x="7" y="27"/>
                      </a:cubicBezTo>
                      <a:cubicBezTo>
                        <a:pt x="6" y="27"/>
                        <a:pt x="5" y="27"/>
                        <a:pt x="5" y="28"/>
                      </a:cubicBezTo>
                      <a:cubicBezTo>
                        <a:pt x="5" y="30"/>
                        <a:pt x="3" y="33"/>
                        <a:pt x="0" y="36"/>
                      </a:cubicBezTo>
                      <a:cubicBezTo>
                        <a:pt x="0" y="37"/>
                        <a:pt x="2" y="38"/>
                        <a:pt x="2" y="39"/>
                      </a:cubicBezTo>
                      <a:cubicBezTo>
                        <a:pt x="4" y="42"/>
                        <a:pt x="5" y="43"/>
                        <a:pt x="6" y="45"/>
                      </a:cubicBezTo>
                      <a:cubicBezTo>
                        <a:pt x="6" y="46"/>
                        <a:pt x="7" y="48"/>
                        <a:pt x="13" y="54"/>
                      </a:cubicBezTo>
                      <a:cubicBezTo>
                        <a:pt x="16" y="56"/>
                        <a:pt x="17" y="58"/>
                        <a:pt x="18" y="60"/>
                      </a:cubicBezTo>
                      <a:cubicBezTo>
                        <a:pt x="19" y="62"/>
                        <a:pt x="20" y="64"/>
                        <a:pt x="23" y="66"/>
                      </a:cubicBezTo>
                      <a:cubicBezTo>
                        <a:pt x="23" y="66"/>
                        <a:pt x="23" y="66"/>
                        <a:pt x="23" y="66"/>
                      </a:cubicBezTo>
                      <a:cubicBezTo>
                        <a:pt x="23" y="66"/>
                        <a:pt x="23" y="66"/>
                        <a:pt x="23" y="66"/>
                      </a:cubicBezTo>
                      <a:cubicBezTo>
                        <a:pt x="23" y="66"/>
                        <a:pt x="24" y="65"/>
                        <a:pt x="24" y="65"/>
                      </a:cubicBezTo>
                      <a:cubicBezTo>
                        <a:pt x="24" y="65"/>
                        <a:pt x="24" y="65"/>
                        <a:pt x="25" y="65"/>
                      </a:cubicBezTo>
                      <a:cubicBezTo>
                        <a:pt x="25" y="64"/>
                        <a:pt x="25" y="64"/>
                        <a:pt x="26" y="64"/>
                      </a:cubicBezTo>
                      <a:cubicBezTo>
                        <a:pt x="26" y="64"/>
                        <a:pt x="26" y="64"/>
                        <a:pt x="26" y="64"/>
                      </a:cubicBezTo>
                      <a:cubicBezTo>
                        <a:pt x="27" y="64"/>
                        <a:pt x="28" y="64"/>
                        <a:pt x="28" y="64"/>
                      </a:cubicBezTo>
                      <a:cubicBezTo>
                        <a:pt x="30" y="64"/>
                        <a:pt x="30" y="64"/>
                        <a:pt x="30" y="64"/>
                      </a:cubicBezTo>
                      <a:cubicBezTo>
                        <a:pt x="30" y="63"/>
                        <a:pt x="29" y="61"/>
                        <a:pt x="29" y="59"/>
                      </a:cubicBezTo>
                      <a:cubicBezTo>
                        <a:pt x="28" y="57"/>
                        <a:pt x="28" y="57"/>
                        <a:pt x="28" y="57"/>
                      </a:cubicBezTo>
                      <a:cubicBezTo>
                        <a:pt x="27" y="55"/>
                        <a:pt x="27" y="53"/>
                        <a:pt x="28" y="52"/>
                      </a:cubicBezTo>
                      <a:cubicBezTo>
                        <a:pt x="30" y="50"/>
                        <a:pt x="33" y="50"/>
                        <a:pt x="34" y="50"/>
                      </a:cubicBezTo>
                      <a:cubicBezTo>
                        <a:pt x="37" y="50"/>
                        <a:pt x="37" y="50"/>
                        <a:pt x="37" y="50"/>
                      </a:cubicBezTo>
                      <a:cubicBezTo>
                        <a:pt x="37" y="50"/>
                        <a:pt x="37" y="48"/>
                        <a:pt x="37" y="48"/>
                      </a:cubicBezTo>
                      <a:cubicBezTo>
                        <a:pt x="38" y="46"/>
                        <a:pt x="39" y="44"/>
                        <a:pt x="42" y="44"/>
                      </a:cubicBezTo>
                      <a:cubicBezTo>
                        <a:pt x="44" y="44"/>
                        <a:pt x="45" y="46"/>
                        <a:pt x="46" y="48"/>
                      </a:cubicBezTo>
                      <a:cubicBezTo>
                        <a:pt x="47" y="49"/>
                        <a:pt x="47" y="50"/>
                        <a:pt x="48" y="51"/>
                      </a:cubicBezTo>
                      <a:cubicBezTo>
                        <a:pt x="49" y="50"/>
                        <a:pt x="51" y="51"/>
                        <a:pt x="52" y="51"/>
                      </a:cubicBezTo>
                      <a:cubicBezTo>
                        <a:pt x="54" y="52"/>
                        <a:pt x="54" y="52"/>
                        <a:pt x="56" y="52"/>
                      </a:cubicBezTo>
                      <a:cubicBezTo>
                        <a:pt x="58" y="52"/>
                        <a:pt x="58" y="44"/>
                        <a:pt x="58" y="41"/>
                      </a:cubicBezTo>
                      <a:cubicBezTo>
                        <a:pt x="58" y="40"/>
                        <a:pt x="58" y="39"/>
                        <a:pt x="58" y="38"/>
                      </a:cubicBezTo>
                      <a:cubicBezTo>
                        <a:pt x="58" y="34"/>
                        <a:pt x="58" y="32"/>
                        <a:pt x="56" y="31"/>
                      </a:cubicBezTo>
                      <a:cubicBezTo>
                        <a:pt x="53" y="29"/>
                        <a:pt x="51" y="26"/>
                        <a:pt x="51" y="23"/>
                      </a:cubicBezTo>
                      <a:cubicBezTo>
                        <a:pt x="51" y="21"/>
                        <a:pt x="52" y="19"/>
                        <a:pt x="54" y="18"/>
                      </a:cubicBezTo>
                      <a:cubicBezTo>
                        <a:pt x="55" y="17"/>
                        <a:pt x="56" y="16"/>
                        <a:pt x="56" y="15"/>
                      </a:cubicBezTo>
                      <a:cubicBezTo>
                        <a:pt x="56" y="14"/>
                        <a:pt x="56" y="13"/>
                        <a:pt x="55" y="12"/>
                      </a:cubicBezTo>
                      <a:cubicBezTo>
                        <a:pt x="54" y="12"/>
                        <a:pt x="51" y="12"/>
                        <a:pt x="49" y="13"/>
                      </a:cubicBezTo>
                      <a:cubicBezTo>
                        <a:pt x="48" y="13"/>
                        <a:pt x="47" y="13"/>
                        <a:pt x="46" y="13"/>
                      </a:cubicBezTo>
                      <a:cubicBezTo>
                        <a:pt x="46"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2"/>
                        <a:pt x="43" y="12"/>
                      </a:cubicBezTo>
                      <a:cubicBezTo>
                        <a:pt x="43" y="12"/>
                        <a:pt x="43" y="12"/>
                        <a:pt x="43" y="12"/>
                      </a:cubicBezTo>
                      <a:cubicBezTo>
                        <a:pt x="43" y="12"/>
                        <a:pt x="43" y="11"/>
                        <a:pt x="43" y="11"/>
                      </a:cubicBezTo>
                      <a:cubicBezTo>
                        <a:pt x="43" y="10"/>
                        <a:pt x="43" y="10"/>
                        <a:pt x="43" y="10"/>
                      </a:cubicBezTo>
                      <a:cubicBezTo>
                        <a:pt x="43" y="9"/>
                        <a:pt x="43" y="9"/>
                        <a:pt x="43" y="9"/>
                      </a:cubicBezTo>
                      <a:cubicBezTo>
                        <a:pt x="43" y="9"/>
                        <a:pt x="43" y="8"/>
                        <a:pt x="43" y="8"/>
                      </a:cubicBezTo>
                      <a:cubicBezTo>
                        <a:pt x="43" y="7"/>
                        <a:pt x="43" y="7"/>
                        <a:pt x="43" y="7"/>
                      </a:cubicBezTo>
                      <a:cubicBezTo>
                        <a:pt x="43" y="6"/>
                        <a:pt x="43" y="6"/>
                        <a:pt x="44" y="5"/>
                      </a:cubicBezTo>
                      <a:cubicBezTo>
                        <a:pt x="44" y="5"/>
                        <a:pt x="44" y="4"/>
                        <a:pt x="44" y="4"/>
                      </a:cubicBezTo>
                      <a:cubicBezTo>
                        <a:pt x="44" y="3"/>
                        <a:pt x="44" y="2"/>
                        <a:pt x="44" y="1"/>
                      </a:cubicBezTo>
                      <a:cubicBezTo>
                        <a:pt x="44" y="1"/>
                        <a:pt x="44" y="1"/>
                        <a:pt x="44" y="1"/>
                      </a:cubicBezTo>
                      <a:cubicBezTo>
                        <a:pt x="37" y="1"/>
                        <a:pt x="31"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7" name="Freeform 1612"/>
                <p:cNvSpPr>
                  <a:spLocks/>
                </p:cNvSpPr>
                <p:nvPr/>
              </p:nvSpPr>
              <p:spPr bwMode="auto">
                <a:xfrm>
                  <a:off x="1795" y="2950"/>
                  <a:ext cx="13" cy="1"/>
                </a:xfrm>
                <a:custGeom>
                  <a:avLst/>
                  <a:gdLst>
                    <a:gd name="T0" fmla="*/ 14 w 14"/>
                    <a:gd name="T1" fmla="*/ 1 h 1"/>
                    <a:gd name="T2" fmla="*/ 0 w 14"/>
                    <a:gd name="T3" fmla="*/ 0 h 1"/>
                    <a:gd name="T4" fmla="*/ 0 w 14"/>
                    <a:gd name="T5" fmla="*/ 0 h 1"/>
                    <a:gd name="T6" fmla="*/ 14 w 14"/>
                    <a:gd name="T7" fmla="*/ 1 h 1"/>
                  </a:gdLst>
                  <a:ahLst/>
                  <a:cxnLst>
                    <a:cxn ang="0">
                      <a:pos x="T0" y="T1"/>
                    </a:cxn>
                    <a:cxn ang="0">
                      <a:pos x="T2" y="T3"/>
                    </a:cxn>
                    <a:cxn ang="0">
                      <a:pos x="T4" y="T5"/>
                    </a:cxn>
                    <a:cxn ang="0">
                      <a:pos x="T6" y="T7"/>
                    </a:cxn>
                  </a:cxnLst>
                  <a:rect l="0" t="0" r="r" b="b"/>
                  <a:pathLst>
                    <a:path w="14" h="1">
                      <a:moveTo>
                        <a:pt x="14" y="1"/>
                      </a:moveTo>
                      <a:cubicBezTo>
                        <a:pt x="7" y="1"/>
                        <a:pt x="1" y="0"/>
                        <a:pt x="0" y="0"/>
                      </a:cubicBezTo>
                      <a:cubicBezTo>
                        <a:pt x="0" y="0"/>
                        <a:pt x="0" y="0"/>
                        <a:pt x="0" y="0"/>
                      </a:cubicBezTo>
                      <a:cubicBezTo>
                        <a:pt x="1" y="0"/>
                        <a:pt x="7" y="1"/>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8" name="Freeform 1613"/>
                <p:cNvSpPr>
                  <a:spLocks/>
                </p:cNvSpPr>
                <p:nvPr/>
              </p:nvSpPr>
              <p:spPr bwMode="auto">
                <a:xfrm>
                  <a:off x="1772" y="2952"/>
                  <a:ext cx="18" cy="9"/>
                </a:xfrm>
                <a:custGeom>
                  <a:avLst/>
                  <a:gdLst>
                    <a:gd name="T0" fmla="*/ 6 w 19"/>
                    <a:gd name="T1" fmla="*/ 0 h 10"/>
                    <a:gd name="T2" fmla="*/ 6 w 19"/>
                    <a:gd name="T3" fmla="*/ 3 h 10"/>
                    <a:gd name="T4" fmla="*/ 1 w 19"/>
                    <a:gd name="T5" fmla="*/ 7 h 10"/>
                    <a:gd name="T6" fmla="*/ 0 w 19"/>
                    <a:gd name="T7" fmla="*/ 8 h 10"/>
                    <a:gd name="T8" fmla="*/ 0 w 19"/>
                    <a:gd name="T9" fmla="*/ 8 h 10"/>
                    <a:gd name="T10" fmla="*/ 3 w 19"/>
                    <a:gd name="T11" fmla="*/ 10 h 10"/>
                    <a:gd name="T12" fmla="*/ 3 w 19"/>
                    <a:gd name="T13" fmla="*/ 10 h 10"/>
                    <a:gd name="T14" fmla="*/ 5 w 19"/>
                    <a:gd name="T15" fmla="*/ 10 h 10"/>
                    <a:gd name="T16" fmla="*/ 5 w 19"/>
                    <a:gd name="T17" fmla="*/ 10 h 10"/>
                    <a:gd name="T18" fmla="*/ 5 w 19"/>
                    <a:gd name="T19" fmla="*/ 10 h 10"/>
                    <a:gd name="T20" fmla="*/ 5 w 19"/>
                    <a:gd name="T21" fmla="*/ 10 h 10"/>
                    <a:gd name="T22" fmla="*/ 6 w 19"/>
                    <a:gd name="T23" fmla="*/ 10 h 10"/>
                    <a:gd name="T24" fmla="*/ 19 w 19"/>
                    <a:gd name="T25" fmla="*/ 10 h 10"/>
                    <a:gd name="T26" fmla="*/ 19 w 19"/>
                    <a:gd name="T27" fmla="*/ 8 h 10"/>
                    <a:gd name="T28" fmla="*/ 19 w 19"/>
                    <a:gd name="T29" fmla="*/ 7 h 10"/>
                    <a:gd name="T30" fmla="*/ 19 w 19"/>
                    <a:gd name="T31" fmla="*/ 5 h 10"/>
                    <a:gd name="T32" fmla="*/ 19 w 19"/>
                    <a:gd name="T33" fmla="*/ 4 h 10"/>
                    <a:gd name="T34" fmla="*/ 19 w 19"/>
                    <a:gd name="T35" fmla="*/ 2 h 10"/>
                    <a:gd name="T36" fmla="*/ 19 w 19"/>
                    <a:gd name="T37" fmla="*/ 0 h 10"/>
                    <a:gd name="T38" fmla="*/ 19 w 19"/>
                    <a:gd name="T39" fmla="*/ 0 h 10"/>
                    <a:gd name="T40" fmla="*/ 19 w 19"/>
                    <a:gd name="T41" fmla="*/ 0 h 10"/>
                    <a:gd name="T42" fmla="*/ 6 w 19"/>
                    <a:gd name="T4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0">
                      <a:moveTo>
                        <a:pt x="6" y="0"/>
                      </a:moveTo>
                      <a:cubicBezTo>
                        <a:pt x="6" y="1"/>
                        <a:pt x="6" y="2"/>
                        <a:pt x="6" y="3"/>
                      </a:cubicBezTo>
                      <a:cubicBezTo>
                        <a:pt x="5" y="5"/>
                        <a:pt x="3" y="7"/>
                        <a:pt x="1" y="7"/>
                      </a:cubicBezTo>
                      <a:cubicBezTo>
                        <a:pt x="0" y="8"/>
                        <a:pt x="0" y="8"/>
                        <a:pt x="0" y="8"/>
                      </a:cubicBezTo>
                      <a:cubicBezTo>
                        <a:pt x="0" y="8"/>
                        <a:pt x="0" y="8"/>
                        <a:pt x="0" y="8"/>
                      </a:cubicBezTo>
                      <a:cubicBezTo>
                        <a:pt x="2" y="8"/>
                        <a:pt x="3" y="9"/>
                        <a:pt x="3" y="10"/>
                      </a:cubicBezTo>
                      <a:cubicBezTo>
                        <a:pt x="3" y="10"/>
                        <a:pt x="3" y="10"/>
                        <a:pt x="3" y="10"/>
                      </a:cubicBezTo>
                      <a:cubicBezTo>
                        <a:pt x="4" y="10"/>
                        <a:pt x="4" y="10"/>
                        <a:pt x="5" y="10"/>
                      </a:cubicBezTo>
                      <a:cubicBezTo>
                        <a:pt x="5" y="10"/>
                        <a:pt x="5" y="10"/>
                        <a:pt x="5" y="10"/>
                      </a:cubicBezTo>
                      <a:cubicBezTo>
                        <a:pt x="5" y="10"/>
                        <a:pt x="5" y="10"/>
                        <a:pt x="5" y="10"/>
                      </a:cubicBezTo>
                      <a:cubicBezTo>
                        <a:pt x="5" y="10"/>
                        <a:pt x="5" y="10"/>
                        <a:pt x="5" y="10"/>
                      </a:cubicBezTo>
                      <a:cubicBezTo>
                        <a:pt x="5" y="10"/>
                        <a:pt x="5" y="10"/>
                        <a:pt x="6" y="10"/>
                      </a:cubicBezTo>
                      <a:cubicBezTo>
                        <a:pt x="8" y="10"/>
                        <a:pt x="16" y="10"/>
                        <a:pt x="19" y="10"/>
                      </a:cubicBezTo>
                      <a:cubicBezTo>
                        <a:pt x="19" y="9"/>
                        <a:pt x="19" y="8"/>
                        <a:pt x="19" y="8"/>
                      </a:cubicBezTo>
                      <a:cubicBezTo>
                        <a:pt x="19" y="7"/>
                        <a:pt x="19" y="7"/>
                        <a:pt x="19" y="7"/>
                      </a:cubicBezTo>
                      <a:cubicBezTo>
                        <a:pt x="19" y="6"/>
                        <a:pt x="19" y="6"/>
                        <a:pt x="19" y="5"/>
                      </a:cubicBezTo>
                      <a:cubicBezTo>
                        <a:pt x="19" y="5"/>
                        <a:pt x="19" y="4"/>
                        <a:pt x="19" y="4"/>
                      </a:cubicBezTo>
                      <a:cubicBezTo>
                        <a:pt x="19" y="3"/>
                        <a:pt x="19" y="3"/>
                        <a:pt x="19" y="2"/>
                      </a:cubicBezTo>
                      <a:cubicBezTo>
                        <a:pt x="19" y="1"/>
                        <a:pt x="19" y="1"/>
                        <a:pt x="19" y="0"/>
                      </a:cubicBezTo>
                      <a:cubicBezTo>
                        <a:pt x="19" y="0"/>
                        <a:pt x="19" y="0"/>
                        <a:pt x="19" y="0"/>
                      </a:cubicBezTo>
                      <a:cubicBezTo>
                        <a:pt x="19" y="0"/>
                        <a:pt x="19" y="0"/>
                        <a:pt x="19"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9" name="Freeform 1614"/>
                <p:cNvSpPr>
                  <a:spLocks/>
                </p:cNvSpPr>
                <p:nvPr/>
              </p:nvSpPr>
              <p:spPr bwMode="auto">
                <a:xfrm>
                  <a:off x="1790" y="29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0" name="Freeform 1615"/>
                <p:cNvSpPr>
                  <a:spLocks/>
                </p:cNvSpPr>
                <p:nvPr/>
              </p:nvSpPr>
              <p:spPr bwMode="auto">
                <a:xfrm>
                  <a:off x="1790" y="295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1" name="Freeform 1616"/>
                <p:cNvSpPr>
                  <a:spLocks/>
                </p:cNvSpPr>
                <p:nvPr/>
              </p:nvSpPr>
              <p:spPr bwMode="auto">
                <a:xfrm>
                  <a:off x="1775" y="2961"/>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2" name="Freeform 1617"/>
                <p:cNvSpPr>
                  <a:spLocks/>
                </p:cNvSpPr>
                <p:nvPr/>
              </p:nvSpPr>
              <p:spPr bwMode="auto">
                <a:xfrm>
                  <a:off x="1777" y="296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3" name="Freeform 1618"/>
                <p:cNvSpPr>
                  <a:spLocks/>
                </p:cNvSpPr>
                <p:nvPr/>
              </p:nvSpPr>
              <p:spPr bwMode="auto">
                <a:xfrm>
                  <a:off x="1777" y="29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4" name="Freeform 1619"/>
                <p:cNvSpPr>
                  <a:spLocks/>
                </p:cNvSpPr>
                <p:nvPr/>
              </p:nvSpPr>
              <p:spPr bwMode="auto">
                <a:xfrm>
                  <a:off x="1790" y="2959"/>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5" name="Freeform 1620"/>
                <p:cNvSpPr>
                  <a:spLocks/>
                </p:cNvSpPr>
                <p:nvPr/>
              </p:nvSpPr>
              <p:spPr bwMode="auto">
                <a:xfrm>
                  <a:off x="1790" y="295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6" name="Freeform 1621"/>
                <p:cNvSpPr>
                  <a:spLocks/>
                </p:cNvSpPr>
                <p:nvPr/>
              </p:nvSpPr>
              <p:spPr bwMode="auto">
                <a:xfrm>
                  <a:off x="1791" y="2935"/>
                  <a:ext cx="71" cy="90"/>
                </a:xfrm>
                <a:custGeom>
                  <a:avLst/>
                  <a:gdLst>
                    <a:gd name="T0" fmla="*/ 62 w 74"/>
                    <a:gd name="T1" fmla="*/ 2 h 95"/>
                    <a:gd name="T2" fmla="*/ 54 w 74"/>
                    <a:gd name="T3" fmla="*/ 11 h 95"/>
                    <a:gd name="T4" fmla="*/ 54 w 74"/>
                    <a:gd name="T5" fmla="*/ 11 h 95"/>
                    <a:gd name="T6" fmla="*/ 51 w 74"/>
                    <a:gd name="T7" fmla="*/ 21 h 95"/>
                    <a:gd name="T8" fmla="*/ 51 w 74"/>
                    <a:gd name="T9" fmla="*/ 24 h 95"/>
                    <a:gd name="T10" fmla="*/ 34 w 74"/>
                    <a:gd name="T11" fmla="*/ 17 h 95"/>
                    <a:gd name="T12" fmla="*/ 29 w 74"/>
                    <a:gd name="T13" fmla="*/ 17 h 95"/>
                    <a:gd name="T14" fmla="*/ 26 w 74"/>
                    <a:gd name="T15" fmla="*/ 17 h 95"/>
                    <a:gd name="T16" fmla="*/ 23 w 74"/>
                    <a:gd name="T17" fmla="*/ 17 h 95"/>
                    <a:gd name="T18" fmla="*/ 22 w 74"/>
                    <a:gd name="T19" fmla="*/ 20 h 95"/>
                    <a:gd name="T20" fmla="*/ 21 w 74"/>
                    <a:gd name="T21" fmla="*/ 22 h 95"/>
                    <a:gd name="T22" fmla="*/ 21 w 74"/>
                    <a:gd name="T23" fmla="*/ 24 h 95"/>
                    <a:gd name="T24" fmla="*/ 21 w 74"/>
                    <a:gd name="T25" fmla="*/ 25 h 95"/>
                    <a:gd name="T26" fmla="*/ 31 w 74"/>
                    <a:gd name="T27" fmla="*/ 25 h 95"/>
                    <a:gd name="T28" fmla="*/ 30 w 74"/>
                    <a:gd name="T29" fmla="*/ 38 h 95"/>
                    <a:gd name="T30" fmla="*/ 32 w 74"/>
                    <a:gd name="T31" fmla="*/ 43 h 95"/>
                    <a:gd name="T32" fmla="*/ 36 w 74"/>
                    <a:gd name="T33" fmla="*/ 57 h 95"/>
                    <a:gd name="T34" fmla="*/ 25 w 74"/>
                    <a:gd name="T35" fmla="*/ 71 h 95"/>
                    <a:gd name="T36" fmla="*/ 21 w 74"/>
                    <a:gd name="T37" fmla="*/ 71 h 95"/>
                    <a:gd name="T38" fmla="*/ 16 w 74"/>
                    <a:gd name="T39" fmla="*/ 64 h 95"/>
                    <a:gd name="T40" fmla="*/ 11 w 74"/>
                    <a:gd name="T41" fmla="*/ 70 h 95"/>
                    <a:gd name="T42" fmla="*/ 5 w 74"/>
                    <a:gd name="T43" fmla="*/ 70 h 95"/>
                    <a:gd name="T44" fmla="*/ 6 w 74"/>
                    <a:gd name="T45" fmla="*/ 74 h 95"/>
                    <a:gd name="T46" fmla="*/ 2 w 74"/>
                    <a:gd name="T47" fmla="*/ 84 h 95"/>
                    <a:gd name="T48" fmla="*/ 1 w 74"/>
                    <a:gd name="T49" fmla="*/ 84 h 95"/>
                    <a:gd name="T50" fmla="*/ 0 w 74"/>
                    <a:gd name="T51" fmla="*/ 85 h 95"/>
                    <a:gd name="T52" fmla="*/ 9 w 74"/>
                    <a:gd name="T53" fmla="*/ 94 h 95"/>
                    <a:gd name="T54" fmla="*/ 12 w 74"/>
                    <a:gd name="T55" fmla="*/ 93 h 95"/>
                    <a:gd name="T56" fmla="*/ 13 w 74"/>
                    <a:gd name="T57" fmla="*/ 92 h 95"/>
                    <a:gd name="T58" fmla="*/ 15 w 74"/>
                    <a:gd name="T59" fmla="*/ 91 h 95"/>
                    <a:gd name="T60" fmla="*/ 16 w 74"/>
                    <a:gd name="T61" fmla="*/ 91 h 95"/>
                    <a:gd name="T62" fmla="*/ 17 w 74"/>
                    <a:gd name="T63" fmla="*/ 90 h 95"/>
                    <a:gd name="T64" fmla="*/ 18 w 74"/>
                    <a:gd name="T65" fmla="*/ 90 h 95"/>
                    <a:gd name="T66" fmla="*/ 18 w 74"/>
                    <a:gd name="T67" fmla="*/ 90 h 95"/>
                    <a:gd name="T68" fmla="*/ 21 w 74"/>
                    <a:gd name="T69" fmla="*/ 92 h 95"/>
                    <a:gd name="T70" fmla="*/ 32 w 74"/>
                    <a:gd name="T71" fmla="*/ 89 h 95"/>
                    <a:gd name="T72" fmla="*/ 38 w 74"/>
                    <a:gd name="T73" fmla="*/ 91 h 95"/>
                    <a:gd name="T74" fmla="*/ 45 w 74"/>
                    <a:gd name="T75" fmla="*/ 89 h 95"/>
                    <a:gd name="T76" fmla="*/ 45 w 74"/>
                    <a:gd name="T77" fmla="*/ 87 h 95"/>
                    <a:gd name="T78" fmla="*/ 49 w 74"/>
                    <a:gd name="T79" fmla="*/ 81 h 95"/>
                    <a:gd name="T80" fmla="*/ 50 w 74"/>
                    <a:gd name="T81" fmla="*/ 65 h 95"/>
                    <a:gd name="T82" fmla="*/ 55 w 74"/>
                    <a:gd name="T83" fmla="*/ 53 h 95"/>
                    <a:gd name="T84" fmla="*/ 64 w 74"/>
                    <a:gd name="T85" fmla="*/ 35 h 95"/>
                    <a:gd name="T86" fmla="*/ 71 w 74"/>
                    <a:gd name="T87" fmla="*/ 12 h 95"/>
                    <a:gd name="T88" fmla="*/ 73 w 74"/>
                    <a:gd name="T89" fmla="*/ 9 h 95"/>
                    <a:gd name="T90" fmla="*/ 74 w 74"/>
                    <a:gd name="T91" fmla="*/ 6 h 95"/>
                    <a:gd name="T92" fmla="*/ 74 w 74"/>
                    <a:gd name="T93" fmla="*/ 4 h 95"/>
                    <a:gd name="T94" fmla="*/ 74 w 74"/>
                    <a:gd name="T95" fmla="*/ 2 h 95"/>
                    <a:gd name="T96" fmla="*/ 66 w 7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5">
                      <a:moveTo>
                        <a:pt x="66" y="0"/>
                      </a:moveTo>
                      <a:cubicBezTo>
                        <a:pt x="62" y="2"/>
                        <a:pt x="62" y="2"/>
                        <a:pt x="62" y="2"/>
                      </a:cubicBezTo>
                      <a:cubicBezTo>
                        <a:pt x="57" y="3"/>
                        <a:pt x="57" y="3"/>
                        <a:pt x="57" y="3"/>
                      </a:cubicBezTo>
                      <a:cubicBezTo>
                        <a:pt x="57" y="5"/>
                        <a:pt x="56" y="8"/>
                        <a:pt x="54" y="11"/>
                      </a:cubicBezTo>
                      <a:cubicBezTo>
                        <a:pt x="54" y="11"/>
                        <a:pt x="54" y="11"/>
                        <a:pt x="54" y="11"/>
                      </a:cubicBezTo>
                      <a:cubicBezTo>
                        <a:pt x="54" y="11"/>
                        <a:pt x="54" y="11"/>
                        <a:pt x="54" y="11"/>
                      </a:cubicBezTo>
                      <a:cubicBezTo>
                        <a:pt x="54" y="12"/>
                        <a:pt x="54" y="12"/>
                        <a:pt x="54" y="12"/>
                      </a:cubicBezTo>
                      <a:cubicBezTo>
                        <a:pt x="52" y="14"/>
                        <a:pt x="51" y="19"/>
                        <a:pt x="51" y="21"/>
                      </a:cubicBezTo>
                      <a:cubicBezTo>
                        <a:pt x="51" y="21"/>
                        <a:pt x="51" y="21"/>
                        <a:pt x="51" y="21"/>
                      </a:cubicBezTo>
                      <a:cubicBezTo>
                        <a:pt x="51" y="24"/>
                        <a:pt x="51" y="24"/>
                        <a:pt x="51" y="24"/>
                      </a:cubicBezTo>
                      <a:cubicBezTo>
                        <a:pt x="48" y="22"/>
                        <a:pt x="48" y="22"/>
                        <a:pt x="48" y="22"/>
                      </a:cubicBezTo>
                      <a:cubicBezTo>
                        <a:pt x="44" y="20"/>
                        <a:pt x="37" y="17"/>
                        <a:pt x="34" y="17"/>
                      </a:cubicBezTo>
                      <a:cubicBezTo>
                        <a:pt x="33" y="17"/>
                        <a:pt x="32" y="17"/>
                        <a:pt x="29" y="17"/>
                      </a:cubicBezTo>
                      <a:cubicBezTo>
                        <a:pt x="29" y="17"/>
                        <a:pt x="29" y="17"/>
                        <a:pt x="29" y="17"/>
                      </a:cubicBezTo>
                      <a:cubicBezTo>
                        <a:pt x="29" y="17"/>
                        <a:pt x="29" y="17"/>
                        <a:pt x="29" y="17"/>
                      </a:cubicBezTo>
                      <a:cubicBezTo>
                        <a:pt x="28" y="17"/>
                        <a:pt x="27" y="17"/>
                        <a:pt x="26" y="17"/>
                      </a:cubicBezTo>
                      <a:cubicBezTo>
                        <a:pt x="26" y="17"/>
                        <a:pt x="26" y="17"/>
                        <a:pt x="25" y="17"/>
                      </a:cubicBezTo>
                      <a:cubicBezTo>
                        <a:pt x="25" y="17"/>
                        <a:pt x="24" y="17"/>
                        <a:pt x="23" y="17"/>
                      </a:cubicBezTo>
                      <a:cubicBezTo>
                        <a:pt x="22" y="17"/>
                        <a:pt x="22" y="17"/>
                        <a:pt x="22" y="17"/>
                      </a:cubicBezTo>
                      <a:cubicBezTo>
                        <a:pt x="22" y="18"/>
                        <a:pt x="22" y="19"/>
                        <a:pt x="22" y="20"/>
                      </a:cubicBezTo>
                      <a:cubicBezTo>
                        <a:pt x="22" y="20"/>
                        <a:pt x="22" y="20"/>
                        <a:pt x="22" y="20"/>
                      </a:cubicBezTo>
                      <a:cubicBezTo>
                        <a:pt x="22" y="21"/>
                        <a:pt x="21" y="21"/>
                        <a:pt x="21" y="22"/>
                      </a:cubicBezTo>
                      <a:cubicBezTo>
                        <a:pt x="21" y="22"/>
                        <a:pt x="21" y="22"/>
                        <a:pt x="21" y="23"/>
                      </a:cubicBezTo>
                      <a:cubicBezTo>
                        <a:pt x="21" y="23"/>
                        <a:pt x="21" y="24"/>
                        <a:pt x="21" y="24"/>
                      </a:cubicBezTo>
                      <a:cubicBezTo>
                        <a:pt x="21" y="24"/>
                        <a:pt x="21" y="24"/>
                        <a:pt x="21" y="24"/>
                      </a:cubicBezTo>
                      <a:cubicBezTo>
                        <a:pt x="21" y="25"/>
                        <a:pt x="21" y="25"/>
                        <a:pt x="21" y="25"/>
                      </a:cubicBezTo>
                      <a:cubicBezTo>
                        <a:pt x="21" y="25"/>
                        <a:pt x="22" y="25"/>
                        <a:pt x="22" y="25"/>
                      </a:cubicBezTo>
                      <a:cubicBezTo>
                        <a:pt x="25" y="24"/>
                        <a:pt x="29" y="23"/>
                        <a:pt x="31" y="25"/>
                      </a:cubicBezTo>
                      <a:cubicBezTo>
                        <a:pt x="34" y="27"/>
                        <a:pt x="35" y="29"/>
                        <a:pt x="34" y="31"/>
                      </a:cubicBezTo>
                      <a:cubicBezTo>
                        <a:pt x="34" y="34"/>
                        <a:pt x="32" y="36"/>
                        <a:pt x="30" y="38"/>
                      </a:cubicBezTo>
                      <a:cubicBezTo>
                        <a:pt x="29" y="38"/>
                        <a:pt x="29" y="39"/>
                        <a:pt x="29" y="39"/>
                      </a:cubicBezTo>
                      <a:cubicBezTo>
                        <a:pt x="29" y="40"/>
                        <a:pt x="30" y="42"/>
                        <a:pt x="32" y="43"/>
                      </a:cubicBezTo>
                      <a:cubicBezTo>
                        <a:pt x="36" y="45"/>
                        <a:pt x="36" y="50"/>
                        <a:pt x="36" y="54"/>
                      </a:cubicBezTo>
                      <a:cubicBezTo>
                        <a:pt x="36" y="55"/>
                        <a:pt x="36" y="56"/>
                        <a:pt x="36" y="57"/>
                      </a:cubicBezTo>
                      <a:cubicBezTo>
                        <a:pt x="36" y="63"/>
                        <a:pt x="36" y="71"/>
                        <a:pt x="31" y="72"/>
                      </a:cubicBezTo>
                      <a:cubicBezTo>
                        <a:pt x="28" y="72"/>
                        <a:pt x="26" y="72"/>
                        <a:pt x="25" y="71"/>
                      </a:cubicBezTo>
                      <a:cubicBezTo>
                        <a:pt x="24" y="71"/>
                        <a:pt x="23" y="70"/>
                        <a:pt x="22" y="70"/>
                      </a:cubicBezTo>
                      <a:cubicBezTo>
                        <a:pt x="21" y="71"/>
                        <a:pt x="21" y="71"/>
                        <a:pt x="21" y="71"/>
                      </a:cubicBezTo>
                      <a:cubicBezTo>
                        <a:pt x="19" y="71"/>
                        <a:pt x="18" y="68"/>
                        <a:pt x="17" y="66"/>
                      </a:cubicBezTo>
                      <a:cubicBezTo>
                        <a:pt x="16" y="65"/>
                        <a:pt x="16" y="64"/>
                        <a:pt x="16" y="64"/>
                      </a:cubicBezTo>
                      <a:cubicBezTo>
                        <a:pt x="16" y="64"/>
                        <a:pt x="15" y="65"/>
                        <a:pt x="15" y="65"/>
                      </a:cubicBezTo>
                      <a:cubicBezTo>
                        <a:pt x="15" y="67"/>
                        <a:pt x="14" y="70"/>
                        <a:pt x="11" y="70"/>
                      </a:cubicBezTo>
                      <a:cubicBezTo>
                        <a:pt x="8" y="70"/>
                        <a:pt x="8" y="70"/>
                        <a:pt x="8" y="70"/>
                      </a:cubicBezTo>
                      <a:cubicBezTo>
                        <a:pt x="6" y="70"/>
                        <a:pt x="5" y="70"/>
                        <a:pt x="5" y="70"/>
                      </a:cubicBezTo>
                      <a:cubicBezTo>
                        <a:pt x="5" y="70"/>
                        <a:pt x="5" y="71"/>
                        <a:pt x="6" y="72"/>
                      </a:cubicBezTo>
                      <a:cubicBezTo>
                        <a:pt x="6" y="74"/>
                        <a:pt x="6" y="74"/>
                        <a:pt x="6" y="74"/>
                      </a:cubicBezTo>
                      <a:cubicBezTo>
                        <a:pt x="8" y="77"/>
                        <a:pt x="9" y="80"/>
                        <a:pt x="7" y="82"/>
                      </a:cubicBezTo>
                      <a:cubicBezTo>
                        <a:pt x="6" y="84"/>
                        <a:pt x="4" y="84"/>
                        <a:pt x="2" y="84"/>
                      </a:cubicBezTo>
                      <a:cubicBezTo>
                        <a:pt x="2" y="84"/>
                        <a:pt x="1" y="84"/>
                        <a:pt x="1" y="84"/>
                      </a:cubicBezTo>
                      <a:cubicBezTo>
                        <a:pt x="1" y="84"/>
                        <a:pt x="1" y="84"/>
                        <a:pt x="1" y="84"/>
                      </a:cubicBezTo>
                      <a:cubicBezTo>
                        <a:pt x="0" y="84"/>
                        <a:pt x="0" y="84"/>
                        <a:pt x="0" y="85"/>
                      </a:cubicBezTo>
                      <a:cubicBezTo>
                        <a:pt x="0" y="85"/>
                        <a:pt x="0" y="85"/>
                        <a:pt x="0" y="85"/>
                      </a:cubicBezTo>
                      <a:cubicBezTo>
                        <a:pt x="3" y="88"/>
                        <a:pt x="6" y="91"/>
                        <a:pt x="8" y="95"/>
                      </a:cubicBezTo>
                      <a:cubicBezTo>
                        <a:pt x="9" y="95"/>
                        <a:pt x="9" y="95"/>
                        <a:pt x="9" y="94"/>
                      </a:cubicBezTo>
                      <a:cubicBezTo>
                        <a:pt x="9" y="94"/>
                        <a:pt x="10" y="94"/>
                        <a:pt x="10" y="94"/>
                      </a:cubicBezTo>
                      <a:cubicBezTo>
                        <a:pt x="11" y="94"/>
                        <a:pt x="11" y="93"/>
                        <a:pt x="12" y="93"/>
                      </a:cubicBezTo>
                      <a:cubicBezTo>
                        <a:pt x="12" y="93"/>
                        <a:pt x="12" y="93"/>
                        <a:pt x="12" y="92"/>
                      </a:cubicBezTo>
                      <a:cubicBezTo>
                        <a:pt x="13" y="92"/>
                        <a:pt x="13" y="92"/>
                        <a:pt x="13" y="92"/>
                      </a:cubicBezTo>
                      <a:cubicBezTo>
                        <a:pt x="14" y="92"/>
                        <a:pt x="14" y="92"/>
                        <a:pt x="14" y="91"/>
                      </a:cubicBezTo>
                      <a:cubicBezTo>
                        <a:pt x="14" y="91"/>
                        <a:pt x="15" y="91"/>
                        <a:pt x="15" y="91"/>
                      </a:cubicBezTo>
                      <a:cubicBezTo>
                        <a:pt x="15" y="91"/>
                        <a:pt x="15" y="91"/>
                        <a:pt x="16" y="91"/>
                      </a:cubicBezTo>
                      <a:cubicBezTo>
                        <a:pt x="16" y="91"/>
                        <a:pt x="16" y="91"/>
                        <a:pt x="16" y="91"/>
                      </a:cubicBezTo>
                      <a:cubicBezTo>
                        <a:pt x="16" y="91"/>
                        <a:pt x="16" y="90"/>
                        <a:pt x="17" y="90"/>
                      </a:cubicBezTo>
                      <a:cubicBezTo>
                        <a:pt x="17" y="90"/>
                        <a:pt x="17" y="90"/>
                        <a:pt x="17" y="90"/>
                      </a:cubicBezTo>
                      <a:cubicBezTo>
                        <a:pt x="17" y="90"/>
                        <a:pt x="17" y="90"/>
                        <a:pt x="17" y="90"/>
                      </a:cubicBezTo>
                      <a:cubicBezTo>
                        <a:pt x="17" y="90"/>
                        <a:pt x="17" y="90"/>
                        <a:pt x="18" y="90"/>
                      </a:cubicBezTo>
                      <a:cubicBezTo>
                        <a:pt x="18" y="90"/>
                        <a:pt x="18" y="90"/>
                        <a:pt x="18" y="90"/>
                      </a:cubicBezTo>
                      <a:cubicBezTo>
                        <a:pt x="18" y="90"/>
                        <a:pt x="18" y="90"/>
                        <a:pt x="18" y="90"/>
                      </a:cubicBezTo>
                      <a:cubicBezTo>
                        <a:pt x="19" y="90"/>
                        <a:pt x="19" y="90"/>
                        <a:pt x="19" y="90"/>
                      </a:cubicBezTo>
                      <a:cubicBezTo>
                        <a:pt x="20" y="91"/>
                        <a:pt x="20" y="91"/>
                        <a:pt x="21" y="92"/>
                      </a:cubicBezTo>
                      <a:cubicBezTo>
                        <a:pt x="23" y="93"/>
                        <a:pt x="23" y="93"/>
                        <a:pt x="25" y="91"/>
                      </a:cubicBezTo>
                      <a:cubicBezTo>
                        <a:pt x="27" y="90"/>
                        <a:pt x="29" y="89"/>
                        <a:pt x="32" y="89"/>
                      </a:cubicBezTo>
                      <a:cubicBezTo>
                        <a:pt x="35" y="89"/>
                        <a:pt x="37" y="90"/>
                        <a:pt x="37" y="93"/>
                      </a:cubicBezTo>
                      <a:cubicBezTo>
                        <a:pt x="37" y="93"/>
                        <a:pt x="38" y="92"/>
                        <a:pt x="38" y="91"/>
                      </a:cubicBezTo>
                      <a:cubicBezTo>
                        <a:pt x="40" y="90"/>
                        <a:pt x="42" y="89"/>
                        <a:pt x="44" y="89"/>
                      </a:cubicBezTo>
                      <a:cubicBezTo>
                        <a:pt x="44" y="89"/>
                        <a:pt x="44" y="89"/>
                        <a:pt x="45" y="89"/>
                      </a:cubicBezTo>
                      <a:cubicBezTo>
                        <a:pt x="45" y="89"/>
                        <a:pt x="45" y="89"/>
                        <a:pt x="45" y="89"/>
                      </a:cubicBezTo>
                      <a:cubicBezTo>
                        <a:pt x="45" y="89"/>
                        <a:pt x="45" y="89"/>
                        <a:pt x="45" y="87"/>
                      </a:cubicBezTo>
                      <a:cubicBezTo>
                        <a:pt x="45" y="83"/>
                        <a:pt x="46" y="81"/>
                        <a:pt x="48" y="81"/>
                      </a:cubicBezTo>
                      <a:cubicBezTo>
                        <a:pt x="49" y="81"/>
                        <a:pt x="49" y="81"/>
                        <a:pt x="49" y="81"/>
                      </a:cubicBezTo>
                      <a:cubicBezTo>
                        <a:pt x="49" y="81"/>
                        <a:pt x="49" y="80"/>
                        <a:pt x="49" y="78"/>
                      </a:cubicBezTo>
                      <a:cubicBezTo>
                        <a:pt x="49" y="74"/>
                        <a:pt x="49" y="69"/>
                        <a:pt x="50" y="65"/>
                      </a:cubicBezTo>
                      <a:cubicBezTo>
                        <a:pt x="50" y="63"/>
                        <a:pt x="50" y="61"/>
                        <a:pt x="50" y="59"/>
                      </a:cubicBezTo>
                      <a:cubicBezTo>
                        <a:pt x="50" y="57"/>
                        <a:pt x="52" y="55"/>
                        <a:pt x="55" y="53"/>
                      </a:cubicBezTo>
                      <a:cubicBezTo>
                        <a:pt x="57" y="51"/>
                        <a:pt x="60" y="49"/>
                        <a:pt x="60" y="47"/>
                      </a:cubicBezTo>
                      <a:cubicBezTo>
                        <a:pt x="60" y="44"/>
                        <a:pt x="61" y="40"/>
                        <a:pt x="64" y="35"/>
                      </a:cubicBezTo>
                      <a:cubicBezTo>
                        <a:pt x="66" y="31"/>
                        <a:pt x="68" y="26"/>
                        <a:pt x="68" y="23"/>
                      </a:cubicBezTo>
                      <a:cubicBezTo>
                        <a:pt x="68" y="17"/>
                        <a:pt x="69" y="15"/>
                        <a:pt x="71" y="12"/>
                      </a:cubicBezTo>
                      <a:cubicBezTo>
                        <a:pt x="72" y="12"/>
                        <a:pt x="72" y="11"/>
                        <a:pt x="72" y="10"/>
                      </a:cubicBezTo>
                      <a:cubicBezTo>
                        <a:pt x="73" y="10"/>
                        <a:pt x="73" y="9"/>
                        <a:pt x="73" y="9"/>
                      </a:cubicBezTo>
                      <a:cubicBezTo>
                        <a:pt x="73" y="8"/>
                        <a:pt x="73" y="8"/>
                        <a:pt x="73" y="8"/>
                      </a:cubicBezTo>
                      <a:cubicBezTo>
                        <a:pt x="73" y="7"/>
                        <a:pt x="74" y="7"/>
                        <a:pt x="74" y="6"/>
                      </a:cubicBezTo>
                      <a:cubicBezTo>
                        <a:pt x="74" y="6"/>
                        <a:pt x="74" y="6"/>
                        <a:pt x="74" y="5"/>
                      </a:cubicBezTo>
                      <a:cubicBezTo>
                        <a:pt x="74" y="5"/>
                        <a:pt x="74" y="4"/>
                        <a:pt x="74" y="4"/>
                      </a:cubicBezTo>
                      <a:cubicBezTo>
                        <a:pt x="74" y="3"/>
                        <a:pt x="74" y="3"/>
                        <a:pt x="74" y="2"/>
                      </a:cubicBezTo>
                      <a:cubicBezTo>
                        <a:pt x="74" y="2"/>
                        <a:pt x="74" y="2"/>
                        <a:pt x="74" y="2"/>
                      </a:cubicBezTo>
                      <a:cubicBezTo>
                        <a:pt x="70" y="1"/>
                        <a:pt x="70" y="1"/>
                        <a:pt x="70" y="1"/>
                      </a:cubicBez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7" name="Freeform 1622"/>
                <p:cNvSpPr>
                  <a:spLocks/>
                </p:cNvSpPr>
                <p:nvPr/>
              </p:nvSpPr>
              <p:spPr bwMode="auto">
                <a:xfrm>
                  <a:off x="1843" y="294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8" name="Freeform 1623"/>
                <p:cNvSpPr>
                  <a:spLocks/>
                </p:cNvSpPr>
                <p:nvPr/>
              </p:nvSpPr>
              <p:spPr bwMode="auto">
                <a:xfrm>
                  <a:off x="1854" y="2935"/>
                  <a:ext cx="4" cy="1"/>
                </a:xfrm>
                <a:custGeom>
                  <a:avLst/>
                  <a:gdLst>
                    <a:gd name="T0" fmla="*/ 0 w 4"/>
                    <a:gd name="T1" fmla="*/ 0 h 1"/>
                    <a:gd name="T2" fmla="*/ 0 w 4"/>
                    <a:gd name="T3" fmla="*/ 0 h 1"/>
                    <a:gd name="T4" fmla="*/ 4 w 4"/>
                    <a:gd name="T5" fmla="*/ 1 h 1"/>
                    <a:gd name="T6" fmla="*/ 0 w 4"/>
                    <a:gd name="T7" fmla="*/ 0 h 1"/>
                  </a:gdLst>
                  <a:ahLst/>
                  <a:cxnLst>
                    <a:cxn ang="0">
                      <a:pos x="T0" y="T1"/>
                    </a:cxn>
                    <a:cxn ang="0">
                      <a:pos x="T2" y="T3"/>
                    </a:cxn>
                    <a:cxn ang="0">
                      <a:pos x="T4" y="T5"/>
                    </a:cxn>
                    <a:cxn ang="0">
                      <a:pos x="T6" y="T7"/>
                    </a:cxn>
                  </a:cxnLst>
                  <a:rect l="0" t="0" r="r" b="b"/>
                  <a:pathLst>
                    <a:path w="4" h="1">
                      <a:moveTo>
                        <a:pt x="0" y="0"/>
                      </a:moveTo>
                      <a:lnTo>
                        <a:pt x="0" y="0"/>
                      </a:lnTo>
                      <a:lnTo>
                        <a:pt x="4"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9" name="Freeform 1624"/>
                <p:cNvSpPr>
                  <a:spLocks/>
                </p:cNvSpPr>
                <p:nvPr/>
              </p:nvSpPr>
              <p:spPr bwMode="auto">
                <a:xfrm>
                  <a:off x="1813" y="2951"/>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0" name="Freeform 1625"/>
                <p:cNvSpPr>
                  <a:spLocks/>
                </p:cNvSpPr>
                <p:nvPr/>
              </p:nvSpPr>
              <p:spPr bwMode="auto">
                <a:xfrm>
                  <a:off x="1816" y="2951"/>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1" name="Freeform 1626"/>
                <p:cNvSpPr>
                  <a:spLocks/>
                </p:cNvSpPr>
                <p:nvPr/>
              </p:nvSpPr>
              <p:spPr bwMode="auto">
                <a:xfrm>
                  <a:off x="1840" y="2945"/>
                  <a:ext cx="3" cy="10"/>
                </a:xfrm>
                <a:custGeom>
                  <a:avLst/>
                  <a:gdLst>
                    <a:gd name="T0" fmla="*/ 0 w 3"/>
                    <a:gd name="T1" fmla="*/ 10 h 10"/>
                    <a:gd name="T2" fmla="*/ 0 w 3"/>
                    <a:gd name="T3" fmla="*/ 10 h 10"/>
                    <a:gd name="T4" fmla="*/ 0 w 3"/>
                    <a:gd name="T5" fmla="*/ 10 h 10"/>
                    <a:gd name="T6" fmla="*/ 3 w 3"/>
                    <a:gd name="T7" fmla="*/ 1 h 10"/>
                    <a:gd name="T8" fmla="*/ 3 w 3"/>
                    <a:gd name="T9" fmla="*/ 0 h 10"/>
                    <a:gd name="T10" fmla="*/ 3 w 3"/>
                    <a:gd name="T11" fmla="*/ 1 h 10"/>
                    <a:gd name="T12" fmla="*/ 0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0" y="10"/>
                      </a:moveTo>
                      <a:cubicBezTo>
                        <a:pt x="0" y="10"/>
                        <a:pt x="0" y="10"/>
                        <a:pt x="0" y="10"/>
                      </a:cubicBezTo>
                      <a:cubicBezTo>
                        <a:pt x="0" y="10"/>
                        <a:pt x="0" y="10"/>
                        <a:pt x="0" y="10"/>
                      </a:cubicBezTo>
                      <a:cubicBezTo>
                        <a:pt x="0" y="8"/>
                        <a:pt x="1" y="3"/>
                        <a:pt x="3" y="1"/>
                      </a:cubicBezTo>
                      <a:cubicBezTo>
                        <a:pt x="3" y="0"/>
                        <a:pt x="3" y="0"/>
                        <a:pt x="3" y="0"/>
                      </a:cubicBezTo>
                      <a:cubicBezTo>
                        <a:pt x="3" y="1"/>
                        <a:pt x="3" y="1"/>
                        <a:pt x="3" y="1"/>
                      </a:cubicBezTo>
                      <a:cubicBezTo>
                        <a:pt x="1" y="4"/>
                        <a:pt x="0"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2" name="Freeform 1627"/>
                <p:cNvSpPr>
                  <a:spLocks/>
                </p:cNvSpPr>
                <p:nvPr/>
              </p:nvSpPr>
              <p:spPr bwMode="auto">
                <a:xfrm>
                  <a:off x="1843" y="2945"/>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3" name="Freeform 1628"/>
                <p:cNvSpPr>
                  <a:spLocks/>
                </p:cNvSpPr>
                <p:nvPr/>
              </p:nvSpPr>
              <p:spPr bwMode="auto">
                <a:xfrm>
                  <a:off x="1812" y="29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4" name="Freeform 1629"/>
                <p:cNvSpPr>
                  <a:spLocks/>
                </p:cNvSpPr>
                <p:nvPr/>
              </p:nvSpPr>
              <p:spPr bwMode="auto">
                <a:xfrm>
                  <a:off x="1811" y="295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5" name="Freeform 1630"/>
                <p:cNvSpPr>
                  <a:spLocks/>
                </p:cNvSpPr>
                <p:nvPr/>
              </p:nvSpPr>
              <p:spPr bwMode="auto">
                <a:xfrm>
                  <a:off x="1792" y="30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14" name="Group 1832"/>
              <p:cNvGrpSpPr>
                <a:grpSpLocks/>
              </p:cNvGrpSpPr>
              <p:nvPr/>
            </p:nvGrpSpPr>
            <p:grpSpPr bwMode="auto">
              <a:xfrm>
                <a:off x="1791" y="2634"/>
                <a:ext cx="411" cy="636"/>
                <a:chOff x="1791" y="2634"/>
                <a:chExt cx="411" cy="636"/>
              </a:xfrm>
              <a:grpFill/>
            </p:grpSpPr>
            <p:sp>
              <p:nvSpPr>
                <p:cNvPr id="436" name="Freeform 1632"/>
                <p:cNvSpPr>
                  <a:spLocks/>
                </p:cNvSpPr>
                <p:nvPr/>
              </p:nvSpPr>
              <p:spPr bwMode="auto">
                <a:xfrm>
                  <a:off x="1811" y="29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7" name="Freeform 1633"/>
                <p:cNvSpPr>
                  <a:spLocks/>
                </p:cNvSpPr>
                <p:nvPr/>
              </p:nvSpPr>
              <p:spPr bwMode="auto">
                <a:xfrm>
                  <a:off x="1791" y="301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8" name="Freeform 1634"/>
                <p:cNvSpPr>
                  <a:spLocks/>
                </p:cNvSpPr>
                <p:nvPr/>
              </p:nvSpPr>
              <p:spPr bwMode="auto">
                <a:xfrm>
                  <a:off x="1902" y="2719"/>
                  <a:ext cx="172" cy="214"/>
                </a:xfrm>
                <a:custGeom>
                  <a:avLst/>
                  <a:gdLst>
                    <a:gd name="T0" fmla="*/ 22 w 180"/>
                    <a:gd name="T1" fmla="*/ 44 h 223"/>
                    <a:gd name="T2" fmla="*/ 19 w 180"/>
                    <a:gd name="T3" fmla="*/ 85 h 223"/>
                    <a:gd name="T4" fmla="*/ 5 w 180"/>
                    <a:gd name="T5" fmla="*/ 100 h 223"/>
                    <a:gd name="T6" fmla="*/ 1 w 180"/>
                    <a:gd name="T7" fmla="*/ 114 h 223"/>
                    <a:gd name="T8" fmla="*/ 4 w 180"/>
                    <a:gd name="T9" fmla="*/ 118 h 223"/>
                    <a:gd name="T10" fmla="*/ 9 w 180"/>
                    <a:gd name="T11" fmla="*/ 132 h 223"/>
                    <a:gd name="T12" fmla="*/ 9 w 180"/>
                    <a:gd name="T13" fmla="*/ 139 h 223"/>
                    <a:gd name="T14" fmla="*/ 12 w 180"/>
                    <a:gd name="T15" fmla="*/ 142 h 223"/>
                    <a:gd name="T16" fmla="*/ 13 w 180"/>
                    <a:gd name="T17" fmla="*/ 143 h 223"/>
                    <a:gd name="T18" fmla="*/ 17 w 180"/>
                    <a:gd name="T19" fmla="*/ 149 h 223"/>
                    <a:gd name="T20" fmla="*/ 17 w 180"/>
                    <a:gd name="T21" fmla="*/ 150 h 223"/>
                    <a:gd name="T22" fmla="*/ 17 w 180"/>
                    <a:gd name="T23" fmla="*/ 162 h 223"/>
                    <a:gd name="T24" fmla="*/ 22 w 180"/>
                    <a:gd name="T25" fmla="*/ 167 h 223"/>
                    <a:gd name="T26" fmla="*/ 37 w 180"/>
                    <a:gd name="T27" fmla="*/ 180 h 223"/>
                    <a:gd name="T28" fmla="*/ 48 w 180"/>
                    <a:gd name="T29" fmla="*/ 193 h 223"/>
                    <a:gd name="T30" fmla="*/ 58 w 180"/>
                    <a:gd name="T31" fmla="*/ 204 h 223"/>
                    <a:gd name="T32" fmla="*/ 59 w 180"/>
                    <a:gd name="T33" fmla="*/ 205 h 223"/>
                    <a:gd name="T34" fmla="*/ 60 w 180"/>
                    <a:gd name="T35" fmla="*/ 206 h 223"/>
                    <a:gd name="T36" fmla="*/ 61 w 180"/>
                    <a:gd name="T37" fmla="*/ 209 h 223"/>
                    <a:gd name="T38" fmla="*/ 65 w 180"/>
                    <a:gd name="T39" fmla="*/ 212 h 223"/>
                    <a:gd name="T40" fmla="*/ 70 w 180"/>
                    <a:gd name="T41" fmla="*/ 213 h 223"/>
                    <a:gd name="T42" fmla="*/ 85 w 180"/>
                    <a:gd name="T43" fmla="*/ 212 h 223"/>
                    <a:gd name="T44" fmla="*/ 86 w 180"/>
                    <a:gd name="T45" fmla="*/ 214 h 223"/>
                    <a:gd name="T46" fmla="*/ 89 w 180"/>
                    <a:gd name="T47" fmla="*/ 216 h 223"/>
                    <a:gd name="T48" fmla="*/ 92 w 180"/>
                    <a:gd name="T49" fmla="*/ 218 h 223"/>
                    <a:gd name="T50" fmla="*/ 95 w 180"/>
                    <a:gd name="T51" fmla="*/ 221 h 223"/>
                    <a:gd name="T52" fmla="*/ 102 w 180"/>
                    <a:gd name="T53" fmla="*/ 220 h 223"/>
                    <a:gd name="T54" fmla="*/ 104 w 180"/>
                    <a:gd name="T55" fmla="*/ 220 h 223"/>
                    <a:gd name="T56" fmla="*/ 110 w 180"/>
                    <a:gd name="T57" fmla="*/ 223 h 223"/>
                    <a:gd name="T58" fmla="*/ 123 w 180"/>
                    <a:gd name="T59" fmla="*/ 220 h 223"/>
                    <a:gd name="T60" fmla="*/ 129 w 180"/>
                    <a:gd name="T61" fmla="*/ 216 h 223"/>
                    <a:gd name="T62" fmla="*/ 143 w 180"/>
                    <a:gd name="T63" fmla="*/ 207 h 223"/>
                    <a:gd name="T64" fmla="*/ 146 w 180"/>
                    <a:gd name="T65" fmla="*/ 208 h 223"/>
                    <a:gd name="T66" fmla="*/ 149 w 180"/>
                    <a:gd name="T67" fmla="*/ 209 h 223"/>
                    <a:gd name="T68" fmla="*/ 138 w 180"/>
                    <a:gd name="T69" fmla="*/ 195 h 223"/>
                    <a:gd name="T70" fmla="*/ 128 w 180"/>
                    <a:gd name="T71" fmla="*/ 182 h 223"/>
                    <a:gd name="T72" fmla="*/ 119 w 180"/>
                    <a:gd name="T73" fmla="*/ 171 h 223"/>
                    <a:gd name="T74" fmla="*/ 129 w 180"/>
                    <a:gd name="T75" fmla="*/ 165 h 223"/>
                    <a:gd name="T76" fmla="*/ 133 w 180"/>
                    <a:gd name="T77" fmla="*/ 148 h 223"/>
                    <a:gd name="T78" fmla="*/ 137 w 180"/>
                    <a:gd name="T79" fmla="*/ 139 h 223"/>
                    <a:gd name="T80" fmla="*/ 143 w 180"/>
                    <a:gd name="T81" fmla="*/ 127 h 223"/>
                    <a:gd name="T82" fmla="*/ 154 w 180"/>
                    <a:gd name="T83" fmla="*/ 114 h 223"/>
                    <a:gd name="T84" fmla="*/ 158 w 180"/>
                    <a:gd name="T85" fmla="*/ 101 h 223"/>
                    <a:gd name="T86" fmla="*/ 163 w 180"/>
                    <a:gd name="T87" fmla="*/ 75 h 223"/>
                    <a:gd name="T88" fmla="*/ 172 w 180"/>
                    <a:gd name="T89" fmla="*/ 65 h 223"/>
                    <a:gd name="T90" fmla="*/ 176 w 180"/>
                    <a:gd name="T91" fmla="*/ 63 h 223"/>
                    <a:gd name="T92" fmla="*/ 179 w 180"/>
                    <a:gd name="T93" fmla="*/ 59 h 223"/>
                    <a:gd name="T94" fmla="*/ 166 w 180"/>
                    <a:gd name="T95" fmla="*/ 34 h 223"/>
                    <a:gd name="T96" fmla="*/ 155 w 180"/>
                    <a:gd name="T97" fmla="*/ 6 h 223"/>
                    <a:gd name="T98" fmla="*/ 149 w 180"/>
                    <a:gd name="T99" fmla="*/ 0 h 223"/>
                    <a:gd name="T100" fmla="*/ 147 w 180"/>
                    <a:gd name="T101" fmla="*/ 2 h 223"/>
                    <a:gd name="T102" fmla="*/ 143 w 180"/>
                    <a:gd name="T103" fmla="*/ 2 h 223"/>
                    <a:gd name="T104" fmla="*/ 134 w 180"/>
                    <a:gd name="T105" fmla="*/ 12 h 223"/>
                    <a:gd name="T106" fmla="*/ 108 w 180"/>
                    <a:gd name="T107" fmla="*/ 12 h 223"/>
                    <a:gd name="T108" fmla="*/ 100 w 180"/>
                    <a:gd name="T109" fmla="*/ 13 h 223"/>
                    <a:gd name="T110" fmla="*/ 22 w 180"/>
                    <a:gd name="T111" fmla="*/ 3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0" h="223">
                      <a:moveTo>
                        <a:pt x="22" y="36"/>
                      </a:moveTo>
                      <a:cubicBezTo>
                        <a:pt x="22" y="39"/>
                        <a:pt x="22" y="39"/>
                        <a:pt x="22" y="39"/>
                      </a:cubicBezTo>
                      <a:cubicBezTo>
                        <a:pt x="22" y="44"/>
                        <a:pt x="22" y="44"/>
                        <a:pt x="22" y="44"/>
                      </a:cubicBezTo>
                      <a:cubicBezTo>
                        <a:pt x="22" y="71"/>
                        <a:pt x="22" y="71"/>
                        <a:pt x="22" y="71"/>
                      </a:cubicBezTo>
                      <a:cubicBezTo>
                        <a:pt x="23" y="84"/>
                        <a:pt x="20" y="85"/>
                        <a:pt x="19" y="85"/>
                      </a:cubicBezTo>
                      <a:cubicBezTo>
                        <a:pt x="19" y="85"/>
                        <a:pt x="19" y="85"/>
                        <a:pt x="19" y="85"/>
                      </a:cubicBezTo>
                      <a:cubicBezTo>
                        <a:pt x="12" y="87"/>
                        <a:pt x="11" y="89"/>
                        <a:pt x="11" y="89"/>
                      </a:cubicBezTo>
                      <a:cubicBezTo>
                        <a:pt x="11" y="91"/>
                        <a:pt x="11" y="97"/>
                        <a:pt x="5" y="98"/>
                      </a:cubicBezTo>
                      <a:cubicBezTo>
                        <a:pt x="5" y="98"/>
                        <a:pt x="5" y="100"/>
                        <a:pt x="5" y="100"/>
                      </a:cubicBezTo>
                      <a:cubicBezTo>
                        <a:pt x="5" y="102"/>
                        <a:pt x="5" y="106"/>
                        <a:pt x="1" y="106"/>
                      </a:cubicBezTo>
                      <a:cubicBezTo>
                        <a:pt x="1" y="107"/>
                        <a:pt x="1" y="107"/>
                        <a:pt x="1" y="107"/>
                      </a:cubicBezTo>
                      <a:cubicBezTo>
                        <a:pt x="2" y="109"/>
                        <a:pt x="3" y="112"/>
                        <a:pt x="1" y="114"/>
                      </a:cubicBezTo>
                      <a:cubicBezTo>
                        <a:pt x="0" y="115"/>
                        <a:pt x="0" y="116"/>
                        <a:pt x="0" y="117"/>
                      </a:cubicBezTo>
                      <a:cubicBezTo>
                        <a:pt x="0" y="117"/>
                        <a:pt x="0" y="117"/>
                        <a:pt x="1" y="117"/>
                      </a:cubicBezTo>
                      <a:cubicBezTo>
                        <a:pt x="2" y="117"/>
                        <a:pt x="3" y="118"/>
                        <a:pt x="4" y="118"/>
                      </a:cubicBezTo>
                      <a:cubicBezTo>
                        <a:pt x="5" y="120"/>
                        <a:pt x="5" y="122"/>
                        <a:pt x="5" y="125"/>
                      </a:cubicBezTo>
                      <a:cubicBezTo>
                        <a:pt x="5" y="126"/>
                        <a:pt x="5" y="127"/>
                        <a:pt x="5" y="127"/>
                      </a:cubicBezTo>
                      <a:cubicBezTo>
                        <a:pt x="5" y="130"/>
                        <a:pt x="8" y="132"/>
                        <a:pt x="9" y="132"/>
                      </a:cubicBezTo>
                      <a:cubicBezTo>
                        <a:pt x="9" y="132"/>
                        <a:pt x="9" y="133"/>
                        <a:pt x="9" y="133"/>
                      </a:cubicBezTo>
                      <a:cubicBezTo>
                        <a:pt x="11" y="133"/>
                        <a:pt x="11" y="133"/>
                        <a:pt x="11" y="133"/>
                      </a:cubicBezTo>
                      <a:cubicBezTo>
                        <a:pt x="9" y="139"/>
                        <a:pt x="9" y="139"/>
                        <a:pt x="9" y="139"/>
                      </a:cubicBezTo>
                      <a:cubicBezTo>
                        <a:pt x="10" y="140"/>
                        <a:pt x="11" y="140"/>
                        <a:pt x="11" y="142"/>
                      </a:cubicBezTo>
                      <a:cubicBezTo>
                        <a:pt x="12" y="142"/>
                        <a:pt x="12" y="142"/>
                        <a:pt x="12" y="142"/>
                      </a:cubicBezTo>
                      <a:cubicBezTo>
                        <a:pt x="12" y="142"/>
                        <a:pt x="12" y="142"/>
                        <a:pt x="12" y="142"/>
                      </a:cubicBezTo>
                      <a:cubicBezTo>
                        <a:pt x="12" y="142"/>
                        <a:pt x="12" y="142"/>
                        <a:pt x="12" y="142"/>
                      </a:cubicBezTo>
                      <a:cubicBezTo>
                        <a:pt x="12" y="142"/>
                        <a:pt x="12" y="142"/>
                        <a:pt x="12" y="142"/>
                      </a:cubicBezTo>
                      <a:cubicBezTo>
                        <a:pt x="12" y="143"/>
                        <a:pt x="12" y="143"/>
                        <a:pt x="13" y="143"/>
                      </a:cubicBezTo>
                      <a:cubicBezTo>
                        <a:pt x="14" y="145"/>
                        <a:pt x="15" y="146"/>
                        <a:pt x="16" y="148"/>
                      </a:cubicBezTo>
                      <a:cubicBezTo>
                        <a:pt x="16" y="148"/>
                        <a:pt x="16" y="148"/>
                        <a:pt x="16" y="148"/>
                      </a:cubicBezTo>
                      <a:cubicBezTo>
                        <a:pt x="16" y="148"/>
                        <a:pt x="17" y="148"/>
                        <a:pt x="17" y="149"/>
                      </a:cubicBezTo>
                      <a:cubicBezTo>
                        <a:pt x="17" y="149"/>
                        <a:pt x="17" y="149"/>
                        <a:pt x="17" y="149"/>
                      </a:cubicBezTo>
                      <a:cubicBezTo>
                        <a:pt x="17" y="149"/>
                        <a:pt x="17" y="149"/>
                        <a:pt x="17" y="150"/>
                      </a:cubicBezTo>
                      <a:cubicBezTo>
                        <a:pt x="17" y="150"/>
                        <a:pt x="17" y="150"/>
                        <a:pt x="17" y="150"/>
                      </a:cubicBezTo>
                      <a:cubicBezTo>
                        <a:pt x="17" y="150"/>
                        <a:pt x="18" y="151"/>
                        <a:pt x="18" y="151"/>
                      </a:cubicBezTo>
                      <a:cubicBezTo>
                        <a:pt x="19" y="153"/>
                        <a:pt x="20" y="156"/>
                        <a:pt x="20" y="159"/>
                      </a:cubicBezTo>
                      <a:cubicBezTo>
                        <a:pt x="19" y="160"/>
                        <a:pt x="18" y="161"/>
                        <a:pt x="17" y="162"/>
                      </a:cubicBezTo>
                      <a:cubicBezTo>
                        <a:pt x="16" y="162"/>
                        <a:pt x="16" y="162"/>
                        <a:pt x="16" y="162"/>
                      </a:cubicBezTo>
                      <a:cubicBezTo>
                        <a:pt x="21" y="163"/>
                        <a:pt x="21" y="163"/>
                        <a:pt x="21" y="163"/>
                      </a:cubicBezTo>
                      <a:cubicBezTo>
                        <a:pt x="22" y="167"/>
                        <a:pt x="22" y="167"/>
                        <a:pt x="22" y="167"/>
                      </a:cubicBezTo>
                      <a:cubicBezTo>
                        <a:pt x="24" y="167"/>
                        <a:pt x="29" y="168"/>
                        <a:pt x="31" y="171"/>
                      </a:cubicBezTo>
                      <a:cubicBezTo>
                        <a:pt x="32" y="173"/>
                        <a:pt x="33" y="173"/>
                        <a:pt x="34" y="174"/>
                      </a:cubicBezTo>
                      <a:cubicBezTo>
                        <a:pt x="36" y="176"/>
                        <a:pt x="37" y="177"/>
                        <a:pt x="37" y="180"/>
                      </a:cubicBezTo>
                      <a:cubicBezTo>
                        <a:pt x="37" y="180"/>
                        <a:pt x="38" y="181"/>
                        <a:pt x="39" y="181"/>
                      </a:cubicBezTo>
                      <a:cubicBezTo>
                        <a:pt x="40" y="182"/>
                        <a:pt x="41" y="183"/>
                        <a:pt x="43" y="184"/>
                      </a:cubicBezTo>
                      <a:cubicBezTo>
                        <a:pt x="48" y="188"/>
                        <a:pt x="48" y="191"/>
                        <a:pt x="48" y="193"/>
                      </a:cubicBezTo>
                      <a:cubicBezTo>
                        <a:pt x="48" y="194"/>
                        <a:pt x="51" y="196"/>
                        <a:pt x="54" y="197"/>
                      </a:cubicBezTo>
                      <a:cubicBezTo>
                        <a:pt x="55" y="198"/>
                        <a:pt x="55" y="198"/>
                        <a:pt x="55" y="198"/>
                      </a:cubicBezTo>
                      <a:cubicBezTo>
                        <a:pt x="58" y="204"/>
                        <a:pt x="58" y="204"/>
                        <a:pt x="58" y="204"/>
                      </a:cubicBezTo>
                      <a:cubicBezTo>
                        <a:pt x="58" y="204"/>
                        <a:pt x="58" y="204"/>
                        <a:pt x="58" y="204"/>
                      </a:cubicBezTo>
                      <a:cubicBezTo>
                        <a:pt x="58" y="204"/>
                        <a:pt x="58" y="204"/>
                        <a:pt x="58" y="204"/>
                      </a:cubicBezTo>
                      <a:cubicBezTo>
                        <a:pt x="59" y="205"/>
                        <a:pt x="59" y="205"/>
                        <a:pt x="59" y="205"/>
                      </a:cubicBezTo>
                      <a:cubicBezTo>
                        <a:pt x="59" y="205"/>
                        <a:pt x="59" y="205"/>
                        <a:pt x="59" y="205"/>
                      </a:cubicBezTo>
                      <a:cubicBezTo>
                        <a:pt x="60" y="206"/>
                        <a:pt x="60" y="206"/>
                        <a:pt x="60" y="206"/>
                      </a:cubicBezTo>
                      <a:cubicBezTo>
                        <a:pt x="60" y="206"/>
                        <a:pt x="60" y="206"/>
                        <a:pt x="60" y="206"/>
                      </a:cubicBezTo>
                      <a:cubicBezTo>
                        <a:pt x="60" y="207"/>
                        <a:pt x="61" y="207"/>
                        <a:pt x="61" y="208"/>
                      </a:cubicBezTo>
                      <a:cubicBezTo>
                        <a:pt x="61" y="208"/>
                        <a:pt x="61" y="208"/>
                        <a:pt x="61" y="209"/>
                      </a:cubicBezTo>
                      <a:cubicBezTo>
                        <a:pt x="61" y="209"/>
                        <a:pt x="61" y="209"/>
                        <a:pt x="61" y="209"/>
                      </a:cubicBezTo>
                      <a:cubicBezTo>
                        <a:pt x="62" y="209"/>
                        <a:pt x="62" y="209"/>
                        <a:pt x="62" y="210"/>
                      </a:cubicBezTo>
                      <a:cubicBezTo>
                        <a:pt x="62" y="210"/>
                        <a:pt x="62" y="210"/>
                        <a:pt x="62" y="210"/>
                      </a:cubicBezTo>
                      <a:cubicBezTo>
                        <a:pt x="63" y="211"/>
                        <a:pt x="65" y="212"/>
                        <a:pt x="65" y="212"/>
                      </a:cubicBezTo>
                      <a:cubicBezTo>
                        <a:pt x="65" y="212"/>
                        <a:pt x="65" y="212"/>
                        <a:pt x="65" y="212"/>
                      </a:cubicBezTo>
                      <a:cubicBezTo>
                        <a:pt x="66" y="213"/>
                        <a:pt x="67" y="213"/>
                        <a:pt x="68" y="213"/>
                      </a:cubicBezTo>
                      <a:cubicBezTo>
                        <a:pt x="69" y="213"/>
                        <a:pt x="69" y="213"/>
                        <a:pt x="70" y="213"/>
                      </a:cubicBezTo>
                      <a:cubicBezTo>
                        <a:pt x="72" y="210"/>
                        <a:pt x="75" y="211"/>
                        <a:pt x="77" y="212"/>
                      </a:cubicBezTo>
                      <a:cubicBezTo>
                        <a:pt x="79" y="211"/>
                        <a:pt x="82" y="210"/>
                        <a:pt x="84" y="212"/>
                      </a:cubicBezTo>
                      <a:cubicBezTo>
                        <a:pt x="84" y="212"/>
                        <a:pt x="84" y="212"/>
                        <a:pt x="85" y="212"/>
                      </a:cubicBezTo>
                      <a:cubicBezTo>
                        <a:pt x="85" y="212"/>
                        <a:pt x="85" y="212"/>
                        <a:pt x="85" y="212"/>
                      </a:cubicBezTo>
                      <a:cubicBezTo>
                        <a:pt x="85" y="213"/>
                        <a:pt x="85" y="213"/>
                        <a:pt x="86" y="213"/>
                      </a:cubicBezTo>
                      <a:cubicBezTo>
                        <a:pt x="86" y="213"/>
                        <a:pt x="86" y="213"/>
                        <a:pt x="86" y="214"/>
                      </a:cubicBezTo>
                      <a:cubicBezTo>
                        <a:pt x="87" y="214"/>
                        <a:pt x="87" y="214"/>
                        <a:pt x="87" y="214"/>
                      </a:cubicBezTo>
                      <a:cubicBezTo>
                        <a:pt x="87" y="214"/>
                        <a:pt x="88" y="215"/>
                        <a:pt x="88" y="215"/>
                      </a:cubicBezTo>
                      <a:cubicBezTo>
                        <a:pt x="88" y="215"/>
                        <a:pt x="89" y="215"/>
                        <a:pt x="89" y="216"/>
                      </a:cubicBezTo>
                      <a:cubicBezTo>
                        <a:pt x="89" y="216"/>
                        <a:pt x="90" y="216"/>
                        <a:pt x="90" y="216"/>
                      </a:cubicBezTo>
                      <a:cubicBezTo>
                        <a:pt x="90" y="217"/>
                        <a:pt x="90" y="217"/>
                        <a:pt x="91" y="217"/>
                      </a:cubicBezTo>
                      <a:cubicBezTo>
                        <a:pt x="91" y="217"/>
                        <a:pt x="91" y="218"/>
                        <a:pt x="92" y="218"/>
                      </a:cubicBezTo>
                      <a:cubicBezTo>
                        <a:pt x="92" y="218"/>
                        <a:pt x="92" y="219"/>
                        <a:pt x="93" y="219"/>
                      </a:cubicBezTo>
                      <a:cubicBezTo>
                        <a:pt x="93" y="219"/>
                        <a:pt x="93" y="219"/>
                        <a:pt x="94" y="220"/>
                      </a:cubicBezTo>
                      <a:cubicBezTo>
                        <a:pt x="94" y="220"/>
                        <a:pt x="94" y="220"/>
                        <a:pt x="95" y="221"/>
                      </a:cubicBezTo>
                      <a:cubicBezTo>
                        <a:pt x="95" y="221"/>
                        <a:pt x="95" y="221"/>
                        <a:pt x="96" y="222"/>
                      </a:cubicBezTo>
                      <a:cubicBezTo>
                        <a:pt x="96" y="222"/>
                        <a:pt x="96" y="222"/>
                        <a:pt x="96" y="222"/>
                      </a:cubicBezTo>
                      <a:cubicBezTo>
                        <a:pt x="98" y="222"/>
                        <a:pt x="100" y="221"/>
                        <a:pt x="102" y="220"/>
                      </a:cubicBezTo>
                      <a:cubicBezTo>
                        <a:pt x="102" y="220"/>
                        <a:pt x="102" y="220"/>
                        <a:pt x="102" y="220"/>
                      </a:cubicBezTo>
                      <a:cubicBezTo>
                        <a:pt x="103" y="220"/>
                        <a:pt x="103" y="220"/>
                        <a:pt x="104" y="220"/>
                      </a:cubicBezTo>
                      <a:cubicBezTo>
                        <a:pt x="104" y="220"/>
                        <a:pt x="104" y="220"/>
                        <a:pt x="104" y="220"/>
                      </a:cubicBezTo>
                      <a:cubicBezTo>
                        <a:pt x="104" y="220"/>
                        <a:pt x="104" y="220"/>
                        <a:pt x="104" y="220"/>
                      </a:cubicBezTo>
                      <a:cubicBezTo>
                        <a:pt x="106" y="220"/>
                        <a:pt x="108" y="221"/>
                        <a:pt x="109" y="222"/>
                      </a:cubicBezTo>
                      <a:cubicBezTo>
                        <a:pt x="109" y="222"/>
                        <a:pt x="110" y="222"/>
                        <a:pt x="110" y="223"/>
                      </a:cubicBezTo>
                      <a:cubicBezTo>
                        <a:pt x="112" y="221"/>
                        <a:pt x="116" y="219"/>
                        <a:pt x="118" y="219"/>
                      </a:cubicBezTo>
                      <a:cubicBezTo>
                        <a:pt x="119" y="219"/>
                        <a:pt x="120" y="220"/>
                        <a:pt x="120" y="220"/>
                      </a:cubicBezTo>
                      <a:cubicBezTo>
                        <a:pt x="121" y="220"/>
                        <a:pt x="122" y="220"/>
                        <a:pt x="123" y="220"/>
                      </a:cubicBezTo>
                      <a:cubicBezTo>
                        <a:pt x="124" y="220"/>
                        <a:pt x="124" y="220"/>
                        <a:pt x="125" y="220"/>
                      </a:cubicBezTo>
                      <a:cubicBezTo>
                        <a:pt x="125" y="219"/>
                        <a:pt x="126" y="218"/>
                        <a:pt x="128" y="217"/>
                      </a:cubicBezTo>
                      <a:cubicBezTo>
                        <a:pt x="128" y="217"/>
                        <a:pt x="129" y="216"/>
                        <a:pt x="129" y="216"/>
                      </a:cubicBezTo>
                      <a:cubicBezTo>
                        <a:pt x="130" y="215"/>
                        <a:pt x="130" y="215"/>
                        <a:pt x="130" y="215"/>
                      </a:cubicBezTo>
                      <a:cubicBezTo>
                        <a:pt x="131" y="212"/>
                        <a:pt x="138" y="208"/>
                        <a:pt x="140" y="208"/>
                      </a:cubicBezTo>
                      <a:cubicBezTo>
                        <a:pt x="141" y="207"/>
                        <a:pt x="142" y="207"/>
                        <a:pt x="143" y="207"/>
                      </a:cubicBezTo>
                      <a:cubicBezTo>
                        <a:pt x="143" y="207"/>
                        <a:pt x="144" y="207"/>
                        <a:pt x="144" y="207"/>
                      </a:cubicBezTo>
                      <a:cubicBezTo>
                        <a:pt x="145" y="207"/>
                        <a:pt x="145" y="207"/>
                        <a:pt x="146" y="207"/>
                      </a:cubicBezTo>
                      <a:cubicBezTo>
                        <a:pt x="146" y="207"/>
                        <a:pt x="146" y="208"/>
                        <a:pt x="146" y="208"/>
                      </a:cubicBezTo>
                      <a:cubicBezTo>
                        <a:pt x="147" y="208"/>
                        <a:pt x="147" y="208"/>
                        <a:pt x="147" y="208"/>
                      </a:cubicBezTo>
                      <a:cubicBezTo>
                        <a:pt x="148" y="208"/>
                        <a:pt x="148" y="208"/>
                        <a:pt x="148" y="208"/>
                      </a:cubicBezTo>
                      <a:cubicBezTo>
                        <a:pt x="148" y="209"/>
                        <a:pt x="149" y="209"/>
                        <a:pt x="149" y="209"/>
                      </a:cubicBezTo>
                      <a:cubicBezTo>
                        <a:pt x="149" y="208"/>
                        <a:pt x="149" y="208"/>
                        <a:pt x="149" y="207"/>
                      </a:cubicBezTo>
                      <a:cubicBezTo>
                        <a:pt x="149" y="206"/>
                        <a:pt x="149" y="205"/>
                        <a:pt x="149" y="204"/>
                      </a:cubicBezTo>
                      <a:cubicBezTo>
                        <a:pt x="146" y="204"/>
                        <a:pt x="140" y="200"/>
                        <a:pt x="138" y="195"/>
                      </a:cubicBezTo>
                      <a:cubicBezTo>
                        <a:pt x="138" y="194"/>
                        <a:pt x="137" y="193"/>
                        <a:pt x="137" y="193"/>
                      </a:cubicBezTo>
                      <a:cubicBezTo>
                        <a:pt x="136" y="191"/>
                        <a:pt x="134" y="189"/>
                        <a:pt x="133" y="187"/>
                      </a:cubicBezTo>
                      <a:cubicBezTo>
                        <a:pt x="131" y="186"/>
                        <a:pt x="129" y="184"/>
                        <a:pt x="128" y="182"/>
                      </a:cubicBezTo>
                      <a:cubicBezTo>
                        <a:pt x="128" y="181"/>
                        <a:pt x="126" y="181"/>
                        <a:pt x="124" y="180"/>
                      </a:cubicBezTo>
                      <a:cubicBezTo>
                        <a:pt x="122" y="179"/>
                        <a:pt x="119" y="179"/>
                        <a:pt x="118" y="177"/>
                      </a:cubicBezTo>
                      <a:cubicBezTo>
                        <a:pt x="117" y="174"/>
                        <a:pt x="118" y="172"/>
                        <a:pt x="119" y="171"/>
                      </a:cubicBezTo>
                      <a:cubicBezTo>
                        <a:pt x="120" y="171"/>
                        <a:pt x="120" y="170"/>
                        <a:pt x="120" y="169"/>
                      </a:cubicBezTo>
                      <a:cubicBezTo>
                        <a:pt x="120" y="168"/>
                        <a:pt x="121" y="165"/>
                        <a:pt x="126" y="165"/>
                      </a:cubicBezTo>
                      <a:cubicBezTo>
                        <a:pt x="127" y="165"/>
                        <a:pt x="128" y="165"/>
                        <a:pt x="129" y="165"/>
                      </a:cubicBezTo>
                      <a:cubicBezTo>
                        <a:pt x="129" y="165"/>
                        <a:pt x="129" y="165"/>
                        <a:pt x="129" y="166"/>
                      </a:cubicBezTo>
                      <a:cubicBezTo>
                        <a:pt x="130" y="163"/>
                        <a:pt x="130" y="158"/>
                        <a:pt x="130" y="155"/>
                      </a:cubicBezTo>
                      <a:cubicBezTo>
                        <a:pt x="130" y="152"/>
                        <a:pt x="132" y="150"/>
                        <a:pt x="133" y="148"/>
                      </a:cubicBezTo>
                      <a:cubicBezTo>
                        <a:pt x="133" y="147"/>
                        <a:pt x="134" y="146"/>
                        <a:pt x="134" y="146"/>
                      </a:cubicBezTo>
                      <a:cubicBezTo>
                        <a:pt x="133" y="145"/>
                        <a:pt x="133" y="144"/>
                        <a:pt x="133" y="143"/>
                      </a:cubicBezTo>
                      <a:cubicBezTo>
                        <a:pt x="134" y="141"/>
                        <a:pt x="135" y="140"/>
                        <a:pt x="137" y="139"/>
                      </a:cubicBezTo>
                      <a:cubicBezTo>
                        <a:pt x="138" y="139"/>
                        <a:pt x="139" y="138"/>
                        <a:pt x="139" y="138"/>
                      </a:cubicBezTo>
                      <a:cubicBezTo>
                        <a:pt x="140" y="137"/>
                        <a:pt x="140" y="136"/>
                        <a:pt x="140" y="134"/>
                      </a:cubicBezTo>
                      <a:cubicBezTo>
                        <a:pt x="141" y="132"/>
                        <a:pt x="141" y="129"/>
                        <a:pt x="143" y="127"/>
                      </a:cubicBezTo>
                      <a:cubicBezTo>
                        <a:pt x="144" y="126"/>
                        <a:pt x="145" y="124"/>
                        <a:pt x="146" y="123"/>
                      </a:cubicBezTo>
                      <a:cubicBezTo>
                        <a:pt x="147" y="120"/>
                        <a:pt x="149" y="118"/>
                        <a:pt x="151" y="118"/>
                      </a:cubicBezTo>
                      <a:cubicBezTo>
                        <a:pt x="152" y="118"/>
                        <a:pt x="154" y="116"/>
                        <a:pt x="154" y="114"/>
                      </a:cubicBezTo>
                      <a:cubicBezTo>
                        <a:pt x="154" y="113"/>
                        <a:pt x="155" y="111"/>
                        <a:pt x="156" y="109"/>
                      </a:cubicBezTo>
                      <a:cubicBezTo>
                        <a:pt x="157" y="107"/>
                        <a:pt x="158" y="104"/>
                        <a:pt x="158" y="101"/>
                      </a:cubicBezTo>
                      <a:cubicBezTo>
                        <a:pt x="158" y="101"/>
                        <a:pt x="158" y="101"/>
                        <a:pt x="158" y="101"/>
                      </a:cubicBezTo>
                      <a:cubicBezTo>
                        <a:pt x="158" y="101"/>
                        <a:pt x="158" y="100"/>
                        <a:pt x="158" y="99"/>
                      </a:cubicBezTo>
                      <a:cubicBezTo>
                        <a:pt x="157" y="94"/>
                        <a:pt x="156" y="89"/>
                        <a:pt x="159" y="85"/>
                      </a:cubicBezTo>
                      <a:cubicBezTo>
                        <a:pt x="162" y="81"/>
                        <a:pt x="164" y="78"/>
                        <a:pt x="163" y="75"/>
                      </a:cubicBezTo>
                      <a:cubicBezTo>
                        <a:pt x="162" y="71"/>
                        <a:pt x="166" y="70"/>
                        <a:pt x="168" y="68"/>
                      </a:cubicBezTo>
                      <a:cubicBezTo>
                        <a:pt x="169" y="68"/>
                        <a:pt x="169" y="67"/>
                        <a:pt x="170" y="67"/>
                      </a:cubicBezTo>
                      <a:cubicBezTo>
                        <a:pt x="170" y="66"/>
                        <a:pt x="171" y="66"/>
                        <a:pt x="172" y="65"/>
                      </a:cubicBezTo>
                      <a:cubicBezTo>
                        <a:pt x="173" y="65"/>
                        <a:pt x="173" y="65"/>
                        <a:pt x="174" y="64"/>
                      </a:cubicBezTo>
                      <a:cubicBezTo>
                        <a:pt x="174" y="64"/>
                        <a:pt x="174" y="64"/>
                        <a:pt x="174" y="64"/>
                      </a:cubicBezTo>
                      <a:cubicBezTo>
                        <a:pt x="175" y="63"/>
                        <a:pt x="175" y="63"/>
                        <a:pt x="176" y="63"/>
                      </a:cubicBezTo>
                      <a:cubicBezTo>
                        <a:pt x="176" y="62"/>
                        <a:pt x="176" y="62"/>
                        <a:pt x="177" y="62"/>
                      </a:cubicBezTo>
                      <a:cubicBezTo>
                        <a:pt x="177" y="61"/>
                        <a:pt x="178" y="61"/>
                        <a:pt x="178" y="61"/>
                      </a:cubicBezTo>
                      <a:cubicBezTo>
                        <a:pt x="178" y="60"/>
                        <a:pt x="178" y="60"/>
                        <a:pt x="179" y="59"/>
                      </a:cubicBezTo>
                      <a:cubicBezTo>
                        <a:pt x="179" y="59"/>
                        <a:pt x="179" y="59"/>
                        <a:pt x="180" y="58"/>
                      </a:cubicBezTo>
                      <a:cubicBezTo>
                        <a:pt x="177" y="56"/>
                        <a:pt x="175" y="54"/>
                        <a:pt x="174" y="54"/>
                      </a:cubicBezTo>
                      <a:cubicBezTo>
                        <a:pt x="169" y="52"/>
                        <a:pt x="166" y="44"/>
                        <a:pt x="166" y="34"/>
                      </a:cubicBezTo>
                      <a:cubicBezTo>
                        <a:pt x="166" y="28"/>
                        <a:pt x="165" y="23"/>
                        <a:pt x="165" y="19"/>
                      </a:cubicBezTo>
                      <a:cubicBezTo>
                        <a:pt x="164" y="18"/>
                        <a:pt x="164" y="17"/>
                        <a:pt x="164" y="16"/>
                      </a:cubicBezTo>
                      <a:cubicBezTo>
                        <a:pt x="164" y="14"/>
                        <a:pt x="160" y="8"/>
                        <a:pt x="155" y="6"/>
                      </a:cubicBezTo>
                      <a:cubicBezTo>
                        <a:pt x="152" y="4"/>
                        <a:pt x="150" y="2"/>
                        <a:pt x="149" y="0"/>
                      </a:cubicBezTo>
                      <a:cubicBezTo>
                        <a:pt x="149" y="0"/>
                        <a:pt x="149" y="0"/>
                        <a:pt x="149" y="0"/>
                      </a:cubicBezTo>
                      <a:cubicBezTo>
                        <a:pt x="149" y="0"/>
                        <a:pt x="149" y="0"/>
                        <a:pt x="149" y="0"/>
                      </a:cubicBezTo>
                      <a:cubicBezTo>
                        <a:pt x="149" y="0"/>
                        <a:pt x="148" y="1"/>
                        <a:pt x="148" y="1"/>
                      </a:cubicBezTo>
                      <a:cubicBezTo>
                        <a:pt x="148" y="1"/>
                        <a:pt x="148" y="1"/>
                        <a:pt x="148" y="1"/>
                      </a:cubicBezTo>
                      <a:cubicBezTo>
                        <a:pt x="147" y="1"/>
                        <a:pt x="147" y="1"/>
                        <a:pt x="147" y="2"/>
                      </a:cubicBezTo>
                      <a:cubicBezTo>
                        <a:pt x="147" y="2"/>
                        <a:pt x="147" y="2"/>
                        <a:pt x="147" y="2"/>
                      </a:cubicBezTo>
                      <a:cubicBezTo>
                        <a:pt x="146" y="2"/>
                        <a:pt x="146" y="2"/>
                        <a:pt x="145" y="2"/>
                      </a:cubicBezTo>
                      <a:cubicBezTo>
                        <a:pt x="143" y="2"/>
                        <a:pt x="143" y="2"/>
                        <a:pt x="143" y="2"/>
                      </a:cubicBezTo>
                      <a:cubicBezTo>
                        <a:pt x="143" y="2"/>
                        <a:pt x="143" y="3"/>
                        <a:pt x="143" y="4"/>
                      </a:cubicBezTo>
                      <a:cubicBezTo>
                        <a:pt x="142" y="6"/>
                        <a:pt x="140" y="10"/>
                        <a:pt x="136" y="10"/>
                      </a:cubicBezTo>
                      <a:cubicBezTo>
                        <a:pt x="134" y="10"/>
                        <a:pt x="134" y="10"/>
                        <a:pt x="134" y="12"/>
                      </a:cubicBezTo>
                      <a:cubicBezTo>
                        <a:pt x="133" y="13"/>
                        <a:pt x="132" y="15"/>
                        <a:pt x="129" y="15"/>
                      </a:cubicBezTo>
                      <a:cubicBezTo>
                        <a:pt x="126" y="15"/>
                        <a:pt x="124" y="13"/>
                        <a:pt x="123" y="12"/>
                      </a:cubicBezTo>
                      <a:cubicBezTo>
                        <a:pt x="108" y="12"/>
                        <a:pt x="108" y="12"/>
                        <a:pt x="108" y="12"/>
                      </a:cubicBezTo>
                      <a:cubicBezTo>
                        <a:pt x="107" y="11"/>
                        <a:pt x="107" y="11"/>
                        <a:pt x="107" y="11"/>
                      </a:cubicBezTo>
                      <a:cubicBezTo>
                        <a:pt x="107" y="11"/>
                        <a:pt x="105" y="10"/>
                        <a:pt x="104" y="10"/>
                      </a:cubicBezTo>
                      <a:cubicBezTo>
                        <a:pt x="100" y="13"/>
                        <a:pt x="100" y="13"/>
                        <a:pt x="100" y="13"/>
                      </a:cubicBezTo>
                      <a:cubicBezTo>
                        <a:pt x="33" y="13"/>
                        <a:pt x="33" y="13"/>
                        <a:pt x="33" y="13"/>
                      </a:cubicBezTo>
                      <a:cubicBezTo>
                        <a:pt x="33" y="36"/>
                        <a:pt x="33" y="36"/>
                        <a:pt x="33" y="36"/>
                      </a:cubicBezTo>
                      <a:lnTo>
                        <a:pt x="2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9" name="Freeform 1635"/>
                <p:cNvSpPr>
                  <a:spLocks/>
                </p:cNvSpPr>
                <p:nvPr/>
              </p:nvSpPr>
              <p:spPr bwMode="auto">
                <a:xfrm>
                  <a:off x="1913" y="285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0" name="Freeform 1636"/>
                <p:cNvSpPr>
                  <a:spLocks/>
                </p:cNvSpPr>
                <p:nvPr/>
              </p:nvSpPr>
              <p:spPr bwMode="auto">
                <a:xfrm>
                  <a:off x="1955" y="2909"/>
                  <a:ext cx="3" cy="6"/>
                </a:xfrm>
                <a:custGeom>
                  <a:avLst/>
                  <a:gdLst>
                    <a:gd name="T0" fmla="*/ 3 w 3"/>
                    <a:gd name="T1" fmla="*/ 6 h 6"/>
                    <a:gd name="T2" fmla="*/ 0 w 3"/>
                    <a:gd name="T3" fmla="*/ 0 h 6"/>
                    <a:gd name="T4" fmla="*/ 3 w 3"/>
                    <a:gd name="T5" fmla="*/ 6 h 6"/>
                    <a:gd name="T6" fmla="*/ 3 w 3"/>
                    <a:gd name="T7" fmla="*/ 6 h 6"/>
                  </a:gdLst>
                  <a:ahLst/>
                  <a:cxnLst>
                    <a:cxn ang="0">
                      <a:pos x="T0" y="T1"/>
                    </a:cxn>
                    <a:cxn ang="0">
                      <a:pos x="T2" y="T3"/>
                    </a:cxn>
                    <a:cxn ang="0">
                      <a:pos x="T4" y="T5"/>
                    </a:cxn>
                    <a:cxn ang="0">
                      <a:pos x="T6" y="T7"/>
                    </a:cxn>
                  </a:cxnLst>
                  <a:rect l="0" t="0" r="r" b="b"/>
                  <a:pathLst>
                    <a:path w="3" h="6">
                      <a:moveTo>
                        <a:pt x="3" y="6"/>
                      </a:moveTo>
                      <a:lnTo>
                        <a:pt x="0" y="0"/>
                      </a:lnTo>
                      <a:lnTo>
                        <a:pt x="3" y="6"/>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1" name="Freeform 1637"/>
                <p:cNvSpPr>
                  <a:spLocks/>
                </p:cNvSpPr>
                <p:nvPr/>
              </p:nvSpPr>
              <p:spPr bwMode="auto">
                <a:xfrm>
                  <a:off x="1918" y="286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2" name="Freeform 1638"/>
                <p:cNvSpPr>
                  <a:spLocks/>
                </p:cNvSpPr>
                <p:nvPr/>
              </p:nvSpPr>
              <p:spPr bwMode="auto">
                <a:xfrm>
                  <a:off x="1914" y="28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3" name="Freeform 1639"/>
                <p:cNvSpPr>
                  <a:spLocks/>
                </p:cNvSpPr>
                <p:nvPr/>
              </p:nvSpPr>
              <p:spPr bwMode="auto">
                <a:xfrm>
                  <a:off x="1917" y="28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4" name="Freeform 1640"/>
                <p:cNvSpPr>
                  <a:spLocks/>
                </p:cNvSpPr>
                <p:nvPr/>
              </p:nvSpPr>
              <p:spPr bwMode="auto">
                <a:xfrm>
                  <a:off x="1914" y="2856"/>
                  <a:ext cx="3" cy="5"/>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3"/>
                        <a:pt x="3" y="5"/>
                      </a:cubicBezTo>
                      <a:cubicBezTo>
                        <a:pt x="2" y="3"/>
                        <a:pt x="1"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5" name="Freeform 1641"/>
                <p:cNvSpPr>
                  <a:spLocks/>
                </p:cNvSpPr>
                <p:nvPr/>
              </p:nvSpPr>
              <p:spPr bwMode="auto">
                <a:xfrm>
                  <a:off x="1911" y="2846"/>
                  <a:ext cx="2" cy="6"/>
                </a:xfrm>
                <a:custGeom>
                  <a:avLst/>
                  <a:gdLst>
                    <a:gd name="T0" fmla="*/ 2 w 2"/>
                    <a:gd name="T1" fmla="*/ 1 h 7"/>
                    <a:gd name="T2" fmla="*/ 0 w 2"/>
                    <a:gd name="T3" fmla="*/ 7 h 7"/>
                    <a:gd name="T4" fmla="*/ 0 w 2"/>
                    <a:gd name="T5" fmla="*/ 7 h 7"/>
                    <a:gd name="T6" fmla="*/ 2 w 2"/>
                    <a:gd name="T7" fmla="*/ 1 h 7"/>
                    <a:gd name="T8" fmla="*/ 0 w 2"/>
                    <a:gd name="T9" fmla="*/ 1 h 7"/>
                    <a:gd name="T10" fmla="*/ 0 w 2"/>
                    <a:gd name="T11" fmla="*/ 0 h 7"/>
                    <a:gd name="T12" fmla="*/ 0 w 2"/>
                    <a:gd name="T13" fmla="*/ 1 h 7"/>
                    <a:gd name="T14" fmla="*/ 2 w 2"/>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2" y="1"/>
                      </a:moveTo>
                      <a:cubicBezTo>
                        <a:pt x="0" y="7"/>
                        <a:pt x="0" y="7"/>
                        <a:pt x="0" y="7"/>
                      </a:cubicBezTo>
                      <a:cubicBezTo>
                        <a:pt x="0" y="7"/>
                        <a:pt x="0" y="7"/>
                        <a:pt x="0" y="7"/>
                      </a:cubicBezTo>
                      <a:cubicBezTo>
                        <a:pt x="2" y="1"/>
                        <a:pt x="2" y="1"/>
                        <a:pt x="2" y="1"/>
                      </a:cubicBezTo>
                      <a:cubicBezTo>
                        <a:pt x="0" y="1"/>
                        <a:pt x="0" y="1"/>
                        <a:pt x="0" y="1"/>
                      </a:cubicBezTo>
                      <a:cubicBezTo>
                        <a:pt x="0" y="1"/>
                        <a:pt x="0" y="0"/>
                        <a:pt x="0" y="0"/>
                      </a:cubicBezTo>
                      <a:cubicBezTo>
                        <a:pt x="0" y="0"/>
                        <a:pt x="0" y="1"/>
                        <a:pt x="0" y="1"/>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6" name="Freeform 1642"/>
                <p:cNvSpPr>
                  <a:spLocks/>
                </p:cNvSpPr>
                <p:nvPr/>
              </p:nvSpPr>
              <p:spPr bwMode="auto">
                <a:xfrm>
                  <a:off x="1914" y="28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7" name="Oval 1643"/>
                <p:cNvSpPr>
                  <a:spLocks noChangeArrowheads="1"/>
                </p:cNvSpPr>
                <p:nvPr/>
              </p:nvSpPr>
              <p:spPr bwMode="auto">
                <a:xfrm>
                  <a:off x="1914" y="2855"/>
                  <a:ext cx="1" cy="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8" name="Freeform 1644"/>
                <p:cNvSpPr>
                  <a:spLocks/>
                </p:cNvSpPr>
                <p:nvPr/>
              </p:nvSpPr>
              <p:spPr bwMode="auto">
                <a:xfrm>
                  <a:off x="2043" y="27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9" name="Freeform 1645"/>
                <p:cNvSpPr>
                  <a:spLocks/>
                </p:cNvSpPr>
                <p:nvPr/>
              </p:nvSpPr>
              <p:spPr bwMode="auto">
                <a:xfrm>
                  <a:off x="2044" y="27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0" name="Freeform 1646"/>
                <p:cNvSpPr>
                  <a:spLocks/>
                </p:cNvSpPr>
                <p:nvPr/>
              </p:nvSpPr>
              <p:spPr bwMode="auto">
                <a:xfrm>
                  <a:off x="2045" y="27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1" name="Freeform 1647"/>
                <p:cNvSpPr>
                  <a:spLocks/>
                </p:cNvSpPr>
                <p:nvPr/>
              </p:nvSpPr>
              <p:spPr bwMode="auto">
                <a:xfrm>
                  <a:off x="2112" y="2837"/>
                  <a:ext cx="16" cy="15"/>
                </a:xfrm>
                <a:custGeom>
                  <a:avLst/>
                  <a:gdLst>
                    <a:gd name="T0" fmla="*/ 4 w 16"/>
                    <a:gd name="T1" fmla="*/ 5 h 16"/>
                    <a:gd name="T2" fmla="*/ 4 w 16"/>
                    <a:gd name="T3" fmla="*/ 6 h 16"/>
                    <a:gd name="T4" fmla="*/ 3 w 16"/>
                    <a:gd name="T5" fmla="*/ 7 h 16"/>
                    <a:gd name="T6" fmla="*/ 3 w 16"/>
                    <a:gd name="T7" fmla="*/ 8 h 16"/>
                    <a:gd name="T8" fmla="*/ 1 w 16"/>
                    <a:gd name="T9" fmla="*/ 9 h 16"/>
                    <a:gd name="T10" fmla="*/ 1 w 16"/>
                    <a:gd name="T11" fmla="*/ 16 h 16"/>
                    <a:gd name="T12" fmla="*/ 2 w 16"/>
                    <a:gd name="T13" fmla="*/ 16 h 16"/>
                    <a:gd name="T14" fmla="*/ 5 w 16"/>
                    <a:gd name="T15" fmla="*/ 15 h 16"/>
                    <a:gd name="T16" fmla="*/ 6 w 16"/>
                    <a:gd name="T17" fmla="*/ 15 h 16"/>
                    <a:gd name="T18" fmla="*/ 6 w 16"/>
                    <a:gd name="T19" fmla="*/ 14 h 16"/>
                    <a:gd name="T20" fmla="*/ 8 w 16"/>
                    <a:gd name="T21" fmla="*/ 14 h 16"/>
                    <a:gd name="T22" fmla="*/ 8 w 16"/>
                    <a:gd name="T23" fmla="*/ 14 h 16"/>
                    <a:gd name="T24" fmla="*/ 9 w 16"/>
                    <a:gd name="T25" fmla="*/ 15 h 16"/>
                    <a:gd name="T26" fmla="*/ 10 w 16"/>
                    <a:gd name="T27" fmla="*/ 15 h 16"/>
                    <a:gd name="T28" fmla="*/ 10 w 16"/>
                    <a:gd name="T29" fmla="*/ 16 h 16"/>
                    <a:gd name="T30" fmla="*/ 11 w 16"/>
                    <a:gd name="T31" fmla="*/ 16 h 16"/>
                    <a:gd name="T32" fmla="*/ 12 w 16"/>
                    <a:gd name="T33" fmla="*/ 14 h 16"/>
                    <a:gd name="T34" fmla="*/ 11 w 16"/>
                    <a:gd name="T35" fmla="*/ 13 h 16"/>
                    <a:gd name="T36" fmla="*/ 8 w 16"/>
                    <a:gd name="T37" fmla="*/ 12 h 16"/>
                    <a:gd name="T38" fmla="*/ 8 w 16"/>
                    <a:gd name="T39" fmla="*/ 9 h 16"/>
                    <a:gd name="T40" fmla="*/ 16 w 16"/>
                    <a:gd name="T41" fmla="*/ 3 h 16"/>
                    <a:gd name="T42" fmla="*/ 14 w 16"/>
                    <a:gd name="T43" fmla="*/ 0 h 16"/>
                    <a:gd name="T44" fmla="*/ 13 w 16"/>
                    <a:gd name="T45" fmla="*/ 0 h 16"/>
                    <a:gd name="T46" fmla="*/ 13 w 16"/>
                    <a:gd name="T47" fmla="*/ 0 h 16"/>
                    <a:gd name="T48" fmla="*/ 13 w 16"/>
                    <a:gd name="T49" fmla="*/ 0 h 16"/>
                    <a:gd name="T50" fmla="*/ 12 w 16"/>
                    <a:gd name="T51" fmla="*/ 1 h 16"/>
                    <a:gd name="T52" fmla="*/ 12 w 16"/>
                    <a:gd name="T53" fmla="*/ 1 h 16"/>
                    <a:gd name="T54" fmla="*/ 12 w 16"/>
                    <a:gd name="T55" fmla="*/ 1 h 16"/>
                    <a:gd name="T56" fmla="*/ 12 w 16"/>
                    <a:gd name="T57" fmla="*/ 1 h 16"/>
                    <a:gd name="T58" fmla="*/ 9 w 16"/>
                    <a:gd name="T59" fmla="*/ 2 h 16"/>
                    <a:gd name="T60" fmla="*/ 9 w 16"/>
                    <a:gd name="T61" fmla="*/ 2 h 16"/>
                    <a:gd name="T62" fmla="*/ 6 w 16"/>
                    <a:gd name="T63" fmla="*/ 2 h 16"/>
                    <a:gd name="T64" fmla="*/ 4 w 16"/>
                    <a:gd name="T6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6">
                      <a:moveTo>
                        <a:pt x="4" y="5"/>
                      </a:moveTo>
                      <a:cubicBezTo>
                        <a:pt x="4" y="5"/>
                        <a:pt x="4" y="6"/>
                        <a:pt x="4" y="6"/>
                      </a:cubicBezTo>
                      <a:cubicBezTo>
                        <a:pt x="4" y="6"/>
                        <a:pt x="3" y="7"/>
                        <a:pt x="3" y="7"/>
                      </a:cubicBezTo>
                      <a:cubicBezTo>
                        <a:pt x="3" y="7"/>
                        <a:pt x="3" y="7"/>
                        <a:pt x="3" y="8"/>
                      </a:cubicBezTo>
                      <a:cubicBezTo>
                        <a:pt x="2" y="8"/>
                        <a:pt x="2" y="9"/>
                        <a:pt x="1" y="9"/>
                      </a:cubicBezTo>
                      <a:cubicBezTo>
                        <a:pt x="0" y="11"/>
                        <a:pt x="1" y="15"/>
                        <a:pt x="1" y="16"/>
                      </a:cubicBezTo>
                      <a:cubicBezTo>
                        <a:pt x="1" y="16"/>
                        <a:pt x="1" y="16"/>
                        <a:pt x="2" y="16"/>
                      </a:cubicBezTo>
                      <a:cubicBezTo>
                        <a:pt x="3" y="16"/>
                        <a:pt x="4" y="16"/>
                        <a:pt x="5" y="15"/>
                      </a:cubicBezTo>
                      <a:cubicBezTo>
                        <a:pt x="5" y="15"/>
                        <a:pt x="6" y="15"/>
                        <a:pt x="6" y="15"/>
                      </a:cubicBezTo>
                      <a:cubicBezTo>
                        <a:pt x="6" y="15"/>
                        <a:pt x="6" y="15"/>
                        <a:pt x="6" y="14"/>
                      </a:cubicBezTo>
                      <a:cubicBezTo>
                        <a:pt x="7" y="14"/>
                        <a:pt x="7" y="14"/>
                        <a:pt x="8" y="14"/>
                      </a:cubicBezTo>
                      <a:cubicBezTo>
                        <a:pt x="8" y="14"/>
                        <a:pt x="8" y="14"/>
                        <a:pt x="8" y="14"/>
                      </a:cubicBezTo>
                      <a:cubicBezTo>
                        <a:pt x="8" y="15"/>
                        <a:pt x="9" y="15"/>
                        <a:pt x="9" y="15"/>
                      </a:cubicBezTo>
                      <a:cubicBezTo>
                        <a:pt x="9" y="15"/>
                        <a:pt x="10" y="15"/>
                        <a:pt x="10" y="15"/>
                      </a:cubicBezTo>
                      <a:cubicBezTo>
                        <a:pt x="10" y="15"/>
                        <a:pt x="10" y="15"/>
                        <a:pt x="10" y="16"/>
                      </a:cubicBezTo>
                      <a:cubicBezTo>
                        <a:pt x="11" y="16"/>
                        <a:pt x="11" y="16"/>
                        <a:pt x="11" y="16"/>
                      </a:cubicBezTo>
                      <a:cubicBezTo>
                        <a:pt x="11" y="15"/>
                        <a:pt x="12" y="14"/>
                        <a:pt x="12" y="14"/>
                      </a:cubicBezTo>
                      <a:cubicBezTo>
                        <a:pt x="12" y="14"/>
                        <a:pt x="11" y="13"/>
                        <a:pt x="11" y="13"/>
                      </a:cubicBezTo>
                      <a:cubicBezTo>
                        <a:pt x="10" y="13"/>
                        <a:pt x="9" y="13"/>
                        <a:pt x="8" y="12"/>
                      </a:cubicBezTo>
                      <a:cubicBezTo>
                        <a:pt x="8" y="11"/>
                        <a:pt x="7" y="10"/>
                        <a:pt x="8" y="9"/>
                      </a:cubicBezTo>
                      <a:cubicBezTo>
                        <a:pt x="8" y="7"/>
                        <a:pt x="13" y="4"/>
                        <a:pt x="16" y="3"/>
                      </a:cubicBezTo>
                      <a:cubicBezTo>
                        <a:pt x="16" y="3"/>
                        <a:pt x="16" y="2"/>
                        <a:pt x="14" y="0"/>
                      </a:cubicBezTo>
                      <a:cubicBezTo>
                        <a:pt x="14" y="0"/>
                        <a:pt x="14" y="0"/>
                        <a:pt x="13" y="0"/>
                      </a:cubicBezTo>
                      <a:cubicBezTo>
                        <a:pt x="13" y="0"/>
                        <a:pt x="13" y="0"/>
                        <a:pt x="13" y="0"/>
                      </a:cubicBezTo>
                      <a:cubicBezTo>
                        <a:pt x="13" y="0"/>
                        <a:pt x="13" y="0"/>
                        <a:pt x="13" y="0"/>
                      </a:cubicBezTo>
                      <a:cubicBezTo>
                        <a:pt x="13" y="0"/>
                        <a:pt x="12" y="1"/>
                        <a:pt x="12" y="1"/>
                      </a:cubicBezTo>
                      <a:cubicBezTo>
                        <a:pt x="12" y="1"/>
                        <a:pt x="12" y="1"/>
                        <a:pt x="12" y="1"/>
                      </a:cubicBezTo>
                      <a:cubicBezTo>
                        <a:pt x="12" y="1"/>
                        <a:pt x="12" y="1"/>
                        <a:pt x="12" y="1"/>
                      </a:cubicBezTo>
                      <a:cubicBezTo>
                        <a:pt x="12" y="1"/>
                        <a:pt x="12" y="1"/>
                        <a:pt x="12" y="1"/>
                      </a:cubicBezTo>
                      <a:cubicBezTo>
                        <a:pt x="11" y="2"/>
                        <a:pt x="10" y="2"/>
                        <a:pt x="9" y="2"/>
                      </a:cubicBezTo>
                      <a:cubicBezTo>
                        <a:pt x="9" y="2"/>
                        <a:pt x="9" y="2"/>
                        <a:pt x="9" y="2"/>
                      </a:cubicBezTo>
                      <a:cubicBezTo>
                        <a:pt x="8" y="2"/>
                        <a:pt x="7" y="2"/>
                        <a:pt x="6" y="2"/>
                      </a:cubicBezTo>
                      <a:cubicBezTo>
                        <a:pt x="6" y="3"/>
                        <a:pt x="5" y="4"/>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2" name="Freeform 1648"/>
                <p:cNvSpPr>
                  <a:spLocks/>
                </p:cNvSpPr>
                <p:nvPr/>
              </p:nvSpPr>
              <p:spPr bwMode="auto">
                <a:xfrm>
                  <a:off x="2123" y="2850"/>
                  <a:ext cx="1" cy="2"/>
                </a:xfrm>
                <a:custGeom>
                  <a:avLst/>
                  <a:gdLst>
                    <a:gd name="T0" fmla="*/ 0 w 1"/>
                    <a:gd name="T1" fmla="*/ 2 h 2"/>
                    <a:gd name="T2" fmla="*/ 1 w 1"/>
                    <a:gd name="T3" fmla="*/ 0 h 2"/>
                    <a:gd name="T4" fmla="*/ 1 w 1"/>
                    <a:gd name="T5" fmla="*/ 0 h 2"/>
                    <a:gd name="T6" fmla="*/ 0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1" y="0"/>
                        <a:pt x="1" y="0"/>
                      </a:cubicBezTo>
                      <a:cubicBezTo>
                        <a:pt x="1" y="0"/>
                        <a:pt x="1" y="0"/>
                        <a:pt x="1" y="0"/>
                      </a:cubicBezTo>
                      <a:cubicBezTo>
                        <a:pt x="1" y="0"/>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3" name="Freeform 1649"/>
                <p:cNvSpPr>
                  <a:spLocks/>
                </p:cNvSpPr>
                <p:nvPr/>
              </p:nvSpPr>
              <p:spPr bwMode="auto">
                <a:xfrm>
                  <a:off x="2055" y="2779"/>
                  <a:ext cx="68" cy="56"/>
                </a:xfrm>
                <a:custGeom>
                  <a:avLst/>
                  <a:gdLst>
                    <a:gd name="T0" fmla="*/ 2 w 71"/>
                    <a:gd name="T1" fmla="*/ 37 h 59"/>
                    <a:gd name="T2" fmla="*/ 5 w 71"/>
                    <a:gd name="T3" fmla="*/ 37 h 59"/>
                    <a:gd name="T4" fmla="*/ 10 w 71"/>
                    <a:gd name="T5" fmla="*/ 38 h 59"/>
                    <a:gd name="T6" fmla="*/ 11 w 71"/>
                    <a:gd name="T7" fmla="*/ 35 h 59"/>
                    <a:gd name="T8" fmla="*/ 16 w 71"/>
                    <a:gd name="T9" fmla="*/ 31 h 59"/>
                    <a:gd name="T10" fmla="*/ 20 w 71"/>
                    <a:gd name="T11" fmla="*/ 33 h 59"/>
                    <a:gd name="T12" fmla="*/ 21 w 71"/>
                    <a:gd name="T13" fmla="*/ 34 h 59"/>
                    <a:gd name="T14" fmla="*/ 24 w 71"/>
                    <a:gd name="T15" fmla="*/ 36 h 59"/>
                    <a:gd name="T16" fmla="*/ 30 w 71"/>
                    <a:gd name="T17" fmla="*/ 35 h 59"/>
                    <a:gd name="T18" fmla="*/ 31 w 71"/>
                    <a:gd name="T19" fmla="*/ 36 h 59"/>
                    <a:gd name="T20" fmla="*/ 33 w 71"/>
                    <a:gd name="T21" fmla="*/ 36 h 59"/>
                    <a:gd name="T22" fmla="*/ 36 w 71"/>
                    <a:gd name="T23" fmla="*/ 36 h 59"/>
                    <a:gd name="T24" fmla="*/ 42 w 71"/>
                    <a:gd name="T25" fmla="*/ 35 h 59"/>
                    <a:gd name="T26" fmla="*/ 67 w 71"/>
                    <a:gd name="T27" fmla="*/ 59 h 59"/>
                    <a:gd name="T28" fmla="*/ 67 w 71"/>
                    <a:gd name="T29" fmla="*/ 59 h 59"/>
                    <a:gd name="T30" fmla="*/ 68 w 71"/>
                    <a:gd name="T31" fmla="*/ 59 h 59"/>
                    <a:gd name="T32" fmla="*/ 68 w 71"/>
                    <a:gd name="T33" fmla="*/ 59 h 59"/>
                    <a:gd name="T34" fmla="*/ 69 w 71"/>
                    <a:gd name="T35" fmla="*/ 59 h 59"/>
                    <a:gd name="T36" fmla="*/ 70 w 71"/>
                    <a:gd name="T37" fmla="*/ 59 h 59"/>
                    <a:gd name="T38" fmla="*/ 70 w 71"/>
                    <a:gd name="T39" fmla="*/ 59 h 59"/>
                    <a:gd name="T40" fmla="*/ 70 w 71"/>
                    <a:gd name="T41" fmla="*/ 58 h 59"/>
                    <a:gd name="T42" fmla="*/ 71 w 71"/>
                    <a:gd name="T43" fmla="*/ 58 h 59"/>
                    <a:gd name="T44" fmla="*/ 60 w 71"/>
                    <a:gd name="T45" fmla="*/ 46 h 59"/>
                    <a:gd name="T46" fmla="*/ 44 w 71"/>
                    <a:gd name="T47" fmla="*/ 35 h 59"/>
                    <a:gd name="T48" fmla="*/ 38 w 71"/>
                    <a:gd name="T49" fmla="*/ 29 h 59"/>
                    <a:gd name="T50" fmla="*/ 36 w 71"/>
                    <a:gd name="T51" fmla="*/ 27 h 59"/>
                    <a:gd name="T52" fmla="*/ 26 w 71"/>
                    <a:gd name="T53" fmla="*/ 9 h 59"/>
                    <a:gd name="T54" fmla="*/ 22 w 71"/>
                    <a:gd name="T55" fmla="*/ 0 h 59"/>
                    <a:gd name="T56" fmla="*/ 22 w 71"/>
                    <a:gd name="T57" fmla="*/ 0 h 59"/>
                    <a:gd name="T58" fmla="*/ 21 w 71"/>
                    <a:gd name="T59" fmla="*/ 1 h 59"/>
                    <a:gd name="T60" fmla="*/ 19 w 71"/>
                    <a:gd name="T61" fmla="*/ 3 h 59"/>
                    <a:gd name="T62" fmla="*/ 18 w 71"/>
                    <a:gd name="T63" fmla="*/ 4 h 59"/>
                    <a:gd name="T64" fmla="*/ 17 w 71"/>
                    <a:gd name="T65" fmla="*/ 5 h 59"/>
                    <a:gd name="T66" fmla="*/ 16 w 71"/>
                    <a:gd name="T67" fmla="*/ 5 h 59"/>
                    <a:gd name="T68" fmla="*/ 14 w 71"/>
                    <a:gd name="T69" fmla="*/ 7 h 59"/>
                    <a:gd name="T70" fmla="*/ 13 w 71"/>
                    <a:gd name="T71" fmla="*/ 8 h 59"/>
                    <a:gd name="T72" fmla="*/ 10 w 71"/>
                    <a:gd name="T73" fmla="*/ 10 h 59"/>
                    <a:gd name="T74" fmla="*/ 7 w 71"/>
                    <a:gd name="T75" fmla="*/ 12 h 59"/>
                    <a:gd name="T76" fmla="*/ 2 w 71"/>
                    <a:gd name="T77" fmla="*/ 25 h 59"/>
                    <a:gd name="T78" fmla="*/ 2 w 71"/>
                    <a:gd name="T79" fmla="*/ 36 h 59"/>
                    <a:gd name="T80" fmla="*/ 2 w 71"/>
                    <a:gd name="T81" fmla="*/ 36 h 59"/>
                    <a:gd name="T82" fmla="*/ 2 w 71"/>
                    <a:gd name="T83" fmla="*/ 37 h 59"/>
                    <a:gd name="T84" fmla="*/ 2 w 71"/>
                    <a:gd name="T85"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59">
                      <a:moveTo>
                        <a:pt x="2" y="37"/>
                      </a:moveTo>
                      <a:cubicBezTo>
                        <a:pt x="3" y="37"/>
                        <a:pt x="4" y="37"/>
                        <a:pt x="5" y="37"/>
                      </a:cubicBezTo>
                      <a:cubicBezTo>
                        <a:pt x="8" y="37"/>
                        <a:pt x="10" y="37"/>
                        <a:pt x="10" y="38"/>
                      </a:cubicBezTo>
                      <a:cubicBezTo>
                        <a:pt x="11" y="37"/>
                        <a:pt x="11" y="36"/>
                        <a:pt x="11" y="35"/>
                      </a:cubicBezTo>
                      <a:cubicBezTo>
                        <a:pt x="12" y="32"/>
                        <a:pt x="14" y="31"/>
                        <a:pt x="16" y="31"/>
                      </a:cubicBezTo>
                      <a:cubicBezTo>
                        <a:pt x="17" y="31"/>
                        <a:pt x="18" y="32"/>
                        <a:pt x="20" y="33"/>
                      </a:cubicBezTo>
                      <a:cubicBezTo>
                        <a:pt x="20" y="34"/>
                        <a:pt x="21" y="34"/>
                        <a:pt x="21" y="34"/>
                      </a:cubicBezTo>
                      <a:cubicBezTo>
                        <a:pt x="22" y="36"/>
                        <a:pt x="23" y="36"/>
                        <a:pt x="24" y="36"/>
                      </a:cubicBezTo>
                      <a:cubicBezTo>
                        <a:pt x="28" y="34"/>
                        <a:pt x="30" y="35"/>
                        <a:pt x="30" y="35"/>
                      </a:cubicBezTo>
                      <a:cubicBezTo>
                        <a:pt x="31" y="35"/>
                        <a:pt x="31" y="35"/>
                        <a:pt x="31" y="36"/>
                      </a:cubicBezTo>
                      <a:cubicBezTo>
                        <a:pt x="31" y="36"/>
                        <a:pt x="31" y="36"/>
                        <a:pt x="33" y="36"/>
                      </a:cubicBezTo>
                      <a:cubicBezTo>
                        <a:pt x="34" y="36"/>
                        <a:pt x="35" y="36"/>
                        <a:pt x="36" y="36"/>
                      </a:cubicBezTo>
                      <a:cubicBezTo>
                        <a:pt x="39" y="35"/>
                        <a:pt x="41" y="35"/>
                        <a:pt x="42" y="35"/>
                      </a:cubicBezTo>
                      <a:cubicBezTo>
                        <a:pt x="43" y="36"/>
                        <a:pt x="45" y="36"/>
                        <a:pt x="67" y="59"/>
                      </a:cubicBezTo>
                      <a:cubicBezTo>
                        <a:pt x="67" y="59"/>
                        <a:pt x="67" y="59"/>
                        <a:pt x="67" y="59"/>
                      </a:cubicBezTo>
                      <a:cubicBezTo>
                        <a:pt x="67" y="59"/>
                        <a:pt x="67" y="59"/>
                        <a:pt x="68" y="59"/>
                      </a:cubicBezTo>
                      <a:cubicBezTo>
                        <a:pt x="68" y="59"/>
                        <a:pt x="68" y="59"/>
                        <a:pt x="68" y="59"/>
                      </a:cubicBezTo>
                      <a:cubicBezTo>
                        <a:pt x="69" y="59"/>
                        <a:pt x="69" y="59"/>
                        <a:pt x="69" y="59"/>
                      </a:cubicBezTo>
                      <a:cubicBezTo>
                        <a:pt x="69" y="59"/>
                        <a:pt x="69" y="59"/>
                        <a:pt x="70" y="59"/>
                      </a:cubicBezTo>
                      <a:cubicBezTo>
                        <a:pt x="70" y="59"/>
                        <a:pt x="70" y="59"/>
                        <a:pt x="70" y="59"/>
                      </a:cubicBezTo>
                      <a:cubicBezTo>
                        <a:pt x="70" y="58"/>
                        <a:pt x="70" y="58"/>
                        <a:pt x="70" y="58"/>
                      </a:cubicBezTo>
                      <a:cubicBezTo>
                        <a:pt x="70" y="58"/>
                        <a:pt x="70" y="58"/>
                        <a:pt x="71" y="58"/>
                      </a:cubicBezTo>
                      <a:cubicBezTo>
                        <a:pt x="67" y="55"/>
                        <a:pt x="64" y="51"/>
                        <a:pt x="60" y="46"/>
                      </a:cubicBezTo>
                      <a:cubicBezTo>
                        <a:pt x="54" y="38"/>
                        <a:pt x="47" y="35"/>
                        <a:pt x="44" y="35"/>
                      </a:cubicBezTo>
                      <a:cubicBezTo>
                        <a:pt x="40" y="35"/>
                        <a:pt x="39" y="32"/>
                        <a:pt x="38" y="29"/>
                      </a:cubicBezTo>
                      <a:cubicBezTo>
                        <a:pt x="37" y="29"/>
                        <a:pt x="37" y="28"/>
                        <a:pt x="36" y="27"/>
                      </a:cubicBezTo>
                      <a:cubicBezTo>
                        <a:pt x="32" y="27"/>
                        <a:pt x="27" y="15"/>
                        <a:pt x="26" y="9"/>
                      </a:cubicBezTo>
                      <a:cubicBezTo>
                        <a:pt x="26" y="7"/>
                        <a:pt x="25" y="3"/>
                        <a:pt x="22" y="0"/>
                      </a:cubicBezTo>
                      <a:cubicBezTo>
                        <a:pt x="22" y="0"/>
                        <a:pt x="22" y="0"/>
                        <a:pt x="22" y="0"/>
                      </a:cubicBezTo>
                      <a:cubicBezTo>
                        <a:pt x="21" y="1"/>
                        <a:pt x="21" y="1"/>
                        <a:pt x="21" y="1"/>
                      </a:cubicBezTo>
                      <a:cubicBezTo>
                        <a:pt x="20" y="2"/>
                        <a:pt x="20" y="2"/>
                        <a:pt x="19" y="3"/>
                      </a:cubicBezTo>
                      <a:cubicBezTo>
                        <a:pt x="19" y="3"/>
                        <a:pt x="19" y="3"/>
                        <a:pt x="18" y="4"/>
                      </a:cubicBezTo>
                      <a:cubicBezTo>
                        <a:pt x="18" y="4"/>
                        <a:pt x="17" y="5"/>
                        <a:pt x="17" y="5"/>
                      </a:cubicBezTo>
                      <a:cubicBezTo>
                        <a:pt x="17" y="5"/>
                        <a:pt x="16" y="5"/>
                        <a:pt x="16" y="5"/>
                      </a:cubicBezTo>
                      <a:cubicBezTo>
                        <a:pt x="16" y="6"/>
                        <a:pt x="15" y="6"/>
                        <a:pt x="14" y="7"/>
                      </a:cubicBezTo>
                      <a:cubicBezTo>
                        <a:pt x="14" y="7"/>
                        <a:pt x="13" y="7"/>
                        <a:pt x="13" y="8"/>
                      </a:cubicBezTo>
                      <a:cubicBezTo>
                        <a:pt x="12" y="9"/>
                        <a:pt x="11" y="9"/>
                        <a:pt x="10" y="10"/>
                      </a:cubicBezTo>
                      <a:cubicBezTo>
                        <a:pt x="7" y="11"/>
                        <a:pt x="7" y="12"/>
                        <a:pt x="7" y="12"/>
                      </a:cubicBezTo>
                      <a:cubicBezTo>
                        <a:pt x="8" y="16"/>
                        <a:pt x="6" y="20"/>
                        <a:pt x="2" y="25"/>
                      </a:cubicBezTo>
                      <a:cubicBezTo>
                        <a:pt x="0" y="28"/>
                        <a:pt x="1" y="32"/>
                        <a:pt x="2" y="36"/>
                      </a:cubicBezTo>
                      <a:cubicBezTo>
                        <a:pt x="2" y="36"/>
                        <a:pt x="2" y="36"/>
                        <a:pt x="2" y="36"/>
                      </a:cubicBezTo>
                      <a:cubicBezTo>
                        <a:pt x="2" y="37"/>
                        <a:pt x="2" y="37"/>
                        <a:pt x="2" y="37"/>
                      </a:cubicBezTo>
                      <a:cubicBezTo>
                        <a:pt x="2" y="37"/>
                        <a:pt x="2" y="37"/>
                        <a:pt x="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4" name="Freeform 1650"/>
                <p:cNvSpPr>
                  <a:spLocks/>
                </p:cNvSpPr>
                <p:nvPr/>
              </p:nvSpPr>
              <p:spPr bwMode="auto">
                <a:xfrm>
                  <a:off x="2072" y="2782"/>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5" name="Freeform 1651"/>
                <p:cNvSpPr>
                  <a:spLocks/>
                </p:cNvSpPr>
                <p:nvPr/>
              </p:nvSpPr>
              <p:spPr bwMode="auto">
                <a:xfrm>
                  <a:off x="2070" y="278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6" name="Freeform 1652"/>
                <p:cNvSpPr>
                  <a:spLocks/>
                </p:cNvSpPr>
                <p:nvPr/>
              </p:nvSpPr>
              <p:spPr bwMode="auto">
                <a:xfrm>
                  <a:off x="2075" y="277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7" name="Freeform 1653"/>
                <p:cNvSpPr>
                  <a:spLocks/>
                </p:cNvSpPr>
                <p:nvPr/>
              </p:nvSpPr>
              <p:spPr bwMode="auto">
                <a:xfrm>
                  <a:off x="2055" y="2803"/>
                  <a:ext cx="2" cy="10"/>
                </a:xfrm>
                <a:custGeom>
                  <a:avLst/>
                  <a:gdLst>
                    <a:gd name="T0" fmla="*/ 2 w 2"/>
                    <a:gd name="T1" fmla="*/ 0 h 11"/>
                    <a:gd name="T2" fmla="*/ 2 w 2"/>
                    <a:gd name="T3" fmla="*/ 11 h 11"/>
                    <a:gd name="T4" fmla="*/ 2 w 2"/>
                    <a:gd name="T5" fmla="*/ 11 h 11"/>
                    <a:gd name="T6" fmla="*/ 2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cubicBezTo>
                        <a:pt x="0" y="3"/>
                        <a:pt x="1" y="7"/>
                        <a:pt x="2" y="11"/>
                      </a:cubicBezTo>
                      <a:cubicBezTo>
                        <a:pt x="2" y="11"/>
                        <a:pt x="2" y="11"/>
                        <a:pt x="2" y="11"/>
                      </a:cubicBezTo>
                      <a:cubicBezTo>
                        <a:pt x="2" y="11"/>
                        <a:pt x="2" y="11"/>
                        <a:pt x="2" y="11"/>
                      </a:cubicBezTo>
                      <a:cubicBezTo>
                        <a:pt x="1" y="7"/>
                        <a:pt x="0"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8" name="Freeform 1654"/>
                <p:cNvSpPr>
                  <a:spLocks/>
                </p:cNvSpPr>
                <p:nvPr/>
              </p:nvSpPr>
              <p:spPr bwMode="auto">
                <a:xfrm>
                  <a:off x="2121" y="2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9" name="Freeform 1655"/>
                <p:cNvSpPr>
                  <a:spLocks/>
                </p:cNvSpPr>
                <p:nvPr/>
              </p:nvSpPr>
              <p:spPr bwMode="auto">
                <a:xfrm>
                  <a:off x="2122" y="28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0" name="Freeform 1656"/>
                <p:cNvSpPr>
                  <a:spLocks/>
                </p:cNvSpPr>
                <p:nvPr/>
              </p:nvSpPr>
              <p:spPr bwMode="auto">
                <a:xfrm>
                  <a:off x="2119" y="2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1" name="Freeform 1657"/>
                <p:cNvSpPr>
                  <a:spLocks/>
                </p:cNvSpPr>
                <p:nvPr/>
              </p:nvSpPr>
              <p:spPr bwMode="auto">
                <a:xfrm>
                  <a:off x="2120" y="2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2" name="Freeform 1658"/>
                <p:cNvSpPr>
                  <a:spLocks/>
                </p:cNvSpPr>
                <p:nvPr/>
              </p:nvSpPr>
              <p:spPr bwMode="auto">
                <a:xfrm>
                  <a:off x="2018" y="2812"/>
                  <a:ext cx="156" cy="122"/>
                </a:xfrm>
                <a:custGeom>
                  <a:avLst/>
                  <a:gdLst>
                    <a:gd name="T0" fmla="*/ 41 w 163"/>
                    <a:gd name="T1" fmla="*/ 8 h 127"/>
                    <a:gd name="T2" fmla="*/ 40 w 163"/>
                    <a:gd name="T3" fmla="*/ 11 h 127"/>
                    <a:gd name="T4" fmla="*/ 38 w 163"/>
                    <a:gd name="T5" fmla="*/ 14 h 127"/>
                    <a:gd name="T6" fmla="*/ 30 w 163"/>
                    <a:gd name="T7" fmla="*/ 25 h 127"/>
                    <a:gd name="T8" fmla="*/ 25 w 163"/>
                    <a:gd name="T9" fmla="*/ 33 h 127"/>
                    <a:gd name="T10" fmla="*/ 21 w 163"/>
                    <a:gd name="T11" fmla="*/ 44 h 127"/>
                    <a:gd name="T12" fmla="*/ 17 w 163"/>
                    <a:gd name="T13" fmla="*/ 47 h 127"/>
                    <a:gd name="T14" fmla="*/ 13 w 163"/>
                    <a:gd name="T15" fmla="*/ 58 h 127"/>
                    <a:gd name="T16" fmla="*/ 7 w 163"/>
                    <a:gd name="T17" fmla="*/ 72 h 127"/>
                    <a:gd name="T18" fmla="*/ 3 w 163"/>
                    <a:gd name="T19" fmla="*/ 73 h 127"/>
                    <a:gd name="T20" fmla="*/ 0 w 163"/>
                    <a:gd name="T21" fmla="*/ 78 h 127"/>
                    <a:gd name="T22" fmla="*/ 11 w 163"/>
                    <a:gd name="T23" fmla="*/ 84 h 127"/>
                    <a:gd name="T24" fmla="*/ 21 w 163"/>
                    <a:gd name="T25" fmla="*/ 96 h 127"/>
                    <a:gd name="T26" fmla="*/ 32 w 163"/>
                    <a:gd name="T27" fmla="*/ 104 h 127"/>
                    <a:gd name="T28" fmla="*/ 32 w 163"/>
                    <a:gd name="T29" fmla="*/ 111 h 127"/>
                    <a:gd name="T30" fmla="*/ 31 w 163"/>
                    <a:gd name="T31" fmla="*/ 114 h 127"/>
                    <a:gd name="T32" fmla="*/ 33 w 163"/>
                    <a:gd name="T33" fmla="*/ 114 h 127"/>
                    <a:gd name="T34" fmla="*/ 34 w 163"/>
                    <a:gd name="T35" fmla="*/ 115 h 127"/>
                    <a:gd name="T36" fmla="*/ 46 w 163"/>
                    <a:gd name="T37" fmla="*/ 117 h 127"/>
                    <a:gd name="T38" fmla="*/ 71 w 163"/>
                    <a:gd name="T39" fmla="*/ 127 h 127"/>
                    <a:gd name="T40" fmla="*/ 77 w 163"/>
                    <a:gd name="T41" fmla="*/ 121 h 127"/>
                    <a:gd name="T42" fmla="*/ 89 w 163"/>
                    <a:gd name="T43" fmla="*/ 120 h 127"/>
                    <a:gd name="T44" fmla="*/ 98 w 163"/>
                    <a:gd name="T45" fmla="*/ 120 h 127"/>
                    <a:gd name="T46" fmla="*/ 98 w 163"/>
                    <a:gd name="T47" fmla="*/ 119 h 127"/>
                    <a:gd name="T48" fmla="*/ 103 w 163"/>
                    <a:gd name="T49" fmla="*/ 118 h 127"/>
                    <a:gd name="T50" fmla="*/ 106 w 163"/>
                    <a:gd name="T51" fmla="*/ 118 h 127"/>
                    <a:gd name="T52" fmla="*/ 108 w 163"/>
                    <a:gd name="T53" fmla="*/ 118 h 127"/>
                    <a:gd name="T54" fmla="*/ 123 w 163"/>
                    <a:gd name="T55" fmla="*/ 110 h 127"/>
                    <a:gd name="T56" fmla="*/ 134 w 163"/>
                    <a:gd name="T57" fmla="*/ 109 h 127"/>
                    <a:gd name="T58" fmla="*/ 161 w 163"/>
                    <a:gd name="T59" fmla="*/ 79 h 127"/>
                    <a:gd name="T60" fmla="*/ 122 w 163"/>
                    <a:gd name="T61" fmla="*/ 68 h 127"/>
                    <a:gd name="T62" fmla="*/ 115 w 163"/>
                    <a:gd name="T63" fmla="*/ 61 h 127"/>
                    <a:gd name="T64" fmla="*/ 106 w 163"/>
                    <a:gd name="T65" fmla="*/ 49 h 127"/>
                    <a:gd name="T66" fmla="*/ 107 w 163"/>
                    <a:gd name="T67" fmla="*/ 47 h 127"/>
                    <a:gd name="T68" fmla="*/ 107 w 163"/>
                    <a:gd name="T69" fmla="*/ 46 h 127"/>
                    <a:gd name="T70" fmla="*/ 108 w 163"/>
                    <a:gd name="T71" fmla="*/ 45 h 127"/>
                    <a:gd name="T72" fmla="*/ 107 w 163"/>
                    <a:gd name="T73" fmla="*/ 45 h 127"/>
                    <a:gd name="T74" fmla="*/ 106 w 163"/>
                    <a:gd name="T75" fmla="*/ 44 h 127"/>
                    <a:gd name="T76" fmla="*/ 101 w 163"/>
                    <a:gd name="T77" fmla="*/ 46 h 127"/>
                    <a:gd name="T78" fmla="*/ 97 w 163"/>
                    <a:gd name="T79" fmla="*/ 32 h 127"/>
                    <a:gd name="T80" fmla="*/ 99 w 163"/>
                    <a:gd name="T81" fmla="*/ 31 h 127"/>
                    <a:gd name="T82" fmla="*/ 100 w 163"/>
                    <a:gd name="T83" fmla="*/ 29 h 127"/>
                    <a:gd name="T84" fmla="*/ 102 w 163"/>
                    <a:gd name="T85" fmla="*/ 27 h 127"/>
                    <a:gd name="T86" fmla="*/ 91 w 163"/>
                    <a:gd name="T87" fmla="*/ 15 h 127"/>
                    <a:gd name="T88" fmla="*/ 88 w 163"/>
                    <a:gd name="T89" fmla="*/ 12 h 127"/>
                    <a:gd name="T90" fmla="*/ 85 w 163"/>
                    <a:gd name="T91" fmla="*/ 9 h 127"/>
                    <a:gd name="T92" fmla="*/ 83 w 163"/>
                    <a:gd name="T93" fmla="*/ 7 h 127"/>
                    <a:gd name="T94" fmla="*/ 80 w 163"/>
                    <a:gd name="T95" fmla="*/ 4 h 127"/>
                    <a:gd name="T96" fmla="*/ 76 w 163"/>
                    <a:gd name="T97" fmla="*/ 5 h 127"/>
                    <a:gd name="T98" fmla="*/ 69 w 163"/>
                    <a:gd name="T99" fmla="*/ 4 h 127"/>
                    <a:gd name="T100" fmla="*/ 65 w 163"/>
                    <a:gd name="T101" fmla="*/ 4 h 127"/>
                    <a:gd name="T102" fmla="*/ 57 w 163"/>
                    <a:gd name="T103" fmla="*/ 2 h 127"/>
                    <a:gd name="T104" fmla="*/ 55 w 163"/>
                    <a:gd name="T105" fmla="*/ 0 h 127"/>
                    <a:gd name="T106" fmla="*/ 54 w 163"/>
                    <a:gd name="T107" fmla="*/ 3 h 127"/>
                    <a:gd name="T108" fmla="*/ 47 w 163"/>
                    <a:gd name="T109" fmla="*/ 6 h 127"/>
                    <a:gd name="T110" fmla="*/ 41 w 163"/>
                    <a:gd name="T111" fmla="*/ 6 h 127"/>
                    <a:gd name="T112" fmla="*/ 41 w 163"/>
                    <a:gd name="T113" fmla="*/ 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127">
                      <a:moveTo>
                        <a:pt x="41" y="8"/>
                      </a:moveTo>
                      <a:cubicBezTo>
                        <a:pt x="41" y="8"/>
                        <a:pt x="41" y="8"/>
                        <a:pt x="41" y="8"/>
                      </a:cubicBezTo>
                      <a:cubicBezTo>
                        <a:pt x="41" y="9"/>
                        <a:pt x="40" y="9"/>
                        <a:pt x="40" y="10"/>
                      </a:cubicBezTo>
                      <a:cubicBezTo>
                        <a:pt x="40" y="10"/>
                        <a:pt x="40" y="11"/>
                        <a:pt x="40" y="11"/>
                      </a:cubicBezTo>
                      <a:cubicBezTo>
                        <a:pt x="40" y="11"/>
                        <a:pt x="40" y="12"/>
                        <a:pt x="39" y="12"/>
                      </a:cubicBezTo>
                      <a:cubicBezTo>
                        <a:pt x="39" y="13"/>
                        <a:pt x="39" y="13"/>
                        <a:pt x="38" y="14"/>
                      </a:cubicBezTo>
                      <a:cubicBezTo>
                        <a:pt x="38" y="15"/>
                        <a:pt x="37" y="17"/>
                        <a:pt x="37" y="17"/>
                      </a:cubicBezTo>
                      <a:cubicBezTo>
                        <a:pt x="37" y="21"/>
                        <a:pt x="33" y="25"/>
                        <a:pt x="30" y="25"/>
                      </a:cubicBezTo>
                      <a:cubicBezTo>
                        <a:pt x="30" y="25"/>
                        <a:pt x="29" y="27"/>
                        <a:pt x="28" y="28"/>
                      </a:cubicBezTo>
                      <a:cubicBezTo>
                        <a:pt x="27" y="30"/>
                        <a:pt x="26" y="31"/>
                        <a:pt x="25" y="33"/>
                      </a:cubicBezTo>
                      <a:cubicBezTo>
                        <a:pt x="24" y="34"/>
                        <a:pt x="24" y="35"/>
                        <a:pt x="23" y="37"/>
                      </a:cubicBezTo>
                      <a:cubicBezTo>
                        <a:pt x="23" y="40"/>
                        <a:pt x="23" y="42"/>
                        <a:pt x="21" y="44"/>
                      </a:cubicBezTo>
                      <a:cubicBezTo>
                        <a:pt x="20" y="45"/>
                        <a:pt x="19" y="45"/>
                        <a:pt x="18" y="46"/>
                      </a:cubicBezTo>
                      <a:cubicBezTo>
                        <a:pt x="17" y="46"/>
                        <a:pt x="17" y="46"/>
                        <a:pt x="17" y="47"/>
                      </a:cubicBezTo>
                      <a:cubicBezTo>
                        <a:pt x="18" y="49"/>
                        <a:pt x="17" y="51"/>
                        <a:pt x="15" y="53"/>
                      </a:cubicBezTo>
                      <a:cubicBezTo>
                        <a:pt x="14" y="55"/>
                        <a:pt x="13" y="56"/>
                        <a:pt x="13" y="58"/>
                      </a:cubicBezTo>
                      <a:cubicBezTo>
                        <a:pt x="13" y="58"/>
                        <a:pt x="13" y="70"/>
                        <a:pt x="11" y="72"/>
                      </a:cubicBezTo>
                      <a:cubicBezTo>
                        <a:pt x="10" y="73"/>
                        <a:pt x="9" y="73"/>
                        <a:pt x="7" y="72"/>
                      </a:cubicBezTo>
                      <a:cubicBezTo>
                        <a:pt x="7" y="72"/>
                        <a:pt x="6" y="72"/>
                        <a:pt x="5" y="72"/>
                      </a:cubicBezTo>
                      <a:cubicBezTo>
                        <a:pt x="3" y="72"/>
                        <a:pt x="3" y="73"/>
                        <a:pt x="3" y="73"/>
                      </a:cubicBezTo>
                      <a:cubicBezTo>
                        <a:pt x="3" y="75"/>
                        <a:pt x="2" y="76"/>
                        <a:pt x="1" y="77"/>
                      </a:cubicBezTo>
                      <a:cubicBezTo>
                        <a:pt x="1" y="77"/>
                        <a:pt x="0" y="78"/>
                        <a:pt x="0" y="78"/>
                      </a:cubicBezTo>
                      <a:cubicBezTo>
                        <a:pt x="1" y="78"/>
                        <a:pt x="3" y="79"/>
                        <a:pt x="4" y="79"/>
                      </a:cubicBezTo>
                      <a:cubicBezTo>
                        <a:pt x="7" y="80"/>
                        <a:pt x="10" y="81"/>
                        <a:pt x="11" y="84"/>
                      </a:cubicBezTo>
                      <a:cubicBezTo>
                        <a:pt x="12" y="85"/>
                        <a:pt x="13" y="86"/>
                        <a:pt x="14" y="88"/>
                      </a:cubicBezTo>
                      <a:cubicBezTo>
                        <a:pt x="17" y="90"/>
                        <a:pt x="19" y="93"/>
                        <a:pt x="21" y="96"/>
                      </a:cubicBezTo>
                      <a:cubicBezTo>
                        <a:pt x="23" y="101"/>
                        <a:pt x="27" y="103"/>
                        <a:pt x="29" y="103"/>
                      </a:cubicBezTo>
                      <a:cubicBezTo>
                        <a:pt x="30" y="103"/>
                        <a:pt x="31" y="104"/>
                        <a:pt x="32" y="104"/>
                      </a:cubicBezTo>
                      <a:cubicBezTo>
                        <a:pt x="32" y="105"/>
                        <a:pt x="32" y="106"/>
                        <a:pt x="32" y="107"/>
                      </a:cubicBezTo>
                      <a:cubicBezTo>
                        <a:pt x="32" y="108"/>
                        <a:pt x="32" y="109"/>
                        <a:pt x="32" y="111"/>
                      </a:cubicBezTo>
                      <a:cubicBezTo>
                        <a:pt x="32" y="112"/>
                        <a:pt x="32" y="112"/>
                        <a:pt x="32" y="113"/>
                      </a:cubicBezTo>
                      <a:cubicBezTo>
                        <a:pt x="31" y="113"/>
                        <a:pt x="31" y="114"/>
                        <a:pt x="31" y="114"/>
                      </a:cubicBezTo>
                      <a:cubicBezTo>
                        <a:pt x="32" y="114"/>
                        <a:pt x="32" y="114"/>
                        <a:pt x="32" y="114"/>
                      </a:cubicBezTo>
                      <a:cubicBezTo>
                        <a:pt x="33" y="114"/>
                        <a:pt x="33" y="114"/>
                        <a:pt x="33" y="114"/>
                      </a:cubicBezTo>
                      <a:cubicBezTo>
                        <a:pt x="33" y="114"/>
                        <a:pt x="33" y="115"/>
                        <a:pt x="33" y="115"/>
                      </a:cubicBezTo>
                      <a:cubicBezTo>
                        <a:pt x="34" y="115"/>
                        <a:pt x="34" y="115"/>
                        <a:pt x="34" y="115"/>
                      </a:cubicBezTo>
                      <a:cubicBezTo>
                        <a:pt x="34" y="115"/>
                        <a:pt x="36" y="115"/>
                        <a:pt x="37" y="115"/>
                      </a:cubicBezTo>
                      <a:cubicBezTo>
                        <a:pt x="40" y="115"/>
                        <a:pt x="44" y="116"/>
                        <a:pt x="46" y="117"/>
                      </a:cubicBezTo>
                      <a:cubicBezTo>
                        <a:pt x="48" y="120"/>
                        <a:pt x="56" y="124"/>
                        <a:pt x="57" y="124"/>
                      </a:cubicBezTo>
                      <a:cubicBezTo>
                        <a:pt x="59" y="124"/>
                        <a:pt x="68" y="125"/>
                        <a:pt x="71" y="127"/>
                      </a:cubicBezTo>
                      <a:cubicBezTo>
                        <a:pt x="71" y="126"/>
                        <a:pt x="72" y="126"/>
                        <a:pt x="72" y="125"/>
                      </a:cubicBezTo>
                      <a:cubicBezTo>
                        <a:pt x="73" y="124"/>
                        <a:pt x="75" y="122"/>
                        <a:pt x="77" y="121"/>
                      </a:cubicBezTo>
                      <a:cubicBezTo>
                        <a:pt x="80" y="119"/>
                        <a:pt x="83" y="118"/>
                        <a:pt x="86" y="118"/>
                      </a:cubicBezTo>
                      <a:cubicBezTo>
                        <a:pt x="88" y="118"/>
                        <a:pt x="89" y="119"/>
                        <a:pt x="89" y="120"/>
                      </a:cubicBezTo>
                      <a:cubicBezTo>
                        <a:pt x="90" y="121"/>
                        <a:pt x="91" y="122"/>
                        <a:pt x="92" y="121"/>
                      </a:cubicBezTo>
                      <a:cubicBezTo>
                        <a:pt x="93" y="121"/>
                        <a:pt x="96" y="120"/>
                        <a:pt x="98" y="120"/>
                      </a:cubicBezTo>
                      <a:cubicBezTo>
                        <a:pt x="98" y="120"/>
                        <a:pt x="98" y="120"/>
                        <a:pt x="98" y="120"/>
                      </a:cubicBezTo>
                      <a:cubicBezTo>
                        <a:pt x="98" y="119"/>
                        <a:pt x="98" y="119"/>
                        <a:pt x="98" y="119"/>
                      </a:cubicBezTo>
                      <a:cubicBezTo>
                        <a:pt x="98" y="119"/>
                        <a:pt x="98" y="119"/>
                        <a:pt x="98" y="119"/>
                      </a:cubicBezTo>
                      <a:cubicBezTo>
                        <a:pt x="103" y="118"/>
                        <a:pt x="103" y="118"/>
                        <a:pt x="103" y="118"/>
                      </a:cubicBezTo>
                      <a:cubicBezTo>
                        <a:pt x="103" y="118"/>
                        <a:pt x="103" y="118"/>
                        <a:pt x="103" y="118"/>
                      </a:cubicBezTo>
                      <a:cubicBezTo>
                        <a:pt x="104" y="118"/>
                        <a:pt x="105" y="118"/>
                        <a:pt x="106" y="118"/>
                      </a:cubicBezTo>
                      <a:cubicBezTo>
                        <a:pt x="106" y="118"/>
                        <a:pt x="107" y="118"/>
                        <a:pt x="108" y="118"/>
                      </a:cubicBezTo>
                      <a:cubicBezTo>
                        <a:pt x="108" y="118"/>
                        <a:pt x="108" y="118"/>
                        <a:pt x="108" y="118"/>
                      </a:cubicBezTo>
                      <a:cubicBezTo>
                        <a:pt x="108" y="118"/>
                        <a:pt x="109" y="117"/>
                        <a:pt x="110" y="116"/>
                      </a:cubicBezTo>
                      <a:cubicBezTo>
                        <a:pt x="113" y="114"/>
                        <a:pt x="117" y="110"/>
                        <a:pt x="123" y="110"/>
                      </a:cubicBezTo>
                      <a:cubicBezTo>
                        <a:pt x="124" y="110"/>
                        <a:pt x="126" y="110"/>
                        <a:pt x="127" y="110"/>
                      </a:cubicBezTo>
                      <a:cubicBezTo>
                        <a:pt x="130" y="110"/>
                        <a:pt x="132" y="111"/>
                        <a:pt x="134" y="109"/>
                      </a:cubicBezTo>
                      <a:cubicBezTo>
                        <a:pt x="136" y="106"/>
                        <a:pt x="157" y="85"/>
                        <a:pt x="163" y="79"/>
                      </a:cubicBezTo>
                      <a:cubicBezTo>
                        <a:pt x="162" y="79"/>
                        <a:pt x="162" y="79"/>
                        <a:pt x="161" y="79"/>
                      </a:cubicBezTo>
                      <a:cubicBezTo>
                        <a:pt x="159" y="79"/>
                        <a:pt x="154" y="79"/>
                        <a:pt x="145" y="76"/>
                      </a:cubicBezTo>
                      <a:cubicBezTo>
                        <a:pt x="137" y="73"/>
                        <a:pt x="125" y="68"/>
                        <a:pt x="122" y="68"/>
                      </a:cubicBezTo>
                      <a:cubicBezTo>
                        <a:pt x="121" y="67"/>
                        <a:pt x="119" y="66"/>
                        <a:pt x="117" y="64"/>
                      </a:cubicBezTo>
                      <a:cubicBezTo>
                        <a:pt x="116" y="63"/>
                        <a:pt x="115" y="61"/>
                        <a:pt x="115" y="61"/>
                      </a:cubicBezTo>
                      <a:cubicBezTo>
                        <a:pt x="111" y="59"/>
                        <a:pt x="107" y="51"/>
                        <a:pt x="107" y="50"/>
                      </a:cubicBezTo>
                      <a:cubicBezTo>
                        <a:pt x="106" y="49"/>
                        <a:pt x="106" y="49"/>
                        <a:pt x="106" y="49"/>
                      </a:cubicBezTo>
                      <a:cubicBezTo>
                        <a:pt x="106" y="49"/>
                        <a:pt x="106" y="49"/>
                        <a:pt x="106" y="49"/>
                      </a:cubicBezTo>
                      <a:cubicBezTo>
                        <a:pt x="106" y="48"/>
                        <a:pt x="106" y="48"/>
                        <a:pt x="107" y="47"/>
                      </a:cubicBezTo>
                      <a:cubicBezTo>
                        <a:pt x="107" y="47"/>
                        <a:pt x="107" y="47"/>
                        <a:pt x="107" y="47"/>
                      </a:cubicBezTo>
                      <a:cubicBezTo>
                        <a:pt x="107" y="47"/>
                        <a:pt x="107" y="46"/>
                        <a:pt x="107" y="46"/>
                      </a:cubicBezTo>
                      <a:cubicBezTo>
                        <a:pt x="107" y="46"/>
                        <a:pt x="107" y="45"/>
                        <a:pt x="107" y="45"/>
                      </a:cubicBezTo>
                      <a:cubicBezTo>
                        <a:pt x="107" y="45"/>
                        <a:pt x="107" y="45"/>
                        <a:pt x="108" y="45"/>
                      </a:cubicBezTo>
                      <a:cubicBezTo>
                        <a:pt x="107" y="45"/>
                        <a:pt x="107" y="45"/>
                        <a:pt x="107" y="45"/>
                      </a:cubicBezTo>
                      <a:cubicBezTo>
                        <a:pt x="107" y="45"/>
                        <a:pt x="107" y="45"/>
                        <a:pt x="107" y="45"/>
                      </a:cubicBezTo>
                      <a:cubicBezTo>
                        <a:pt x="107" y="45"/>
                        <a:pt x="107" y="44"/>
                        <a:pt x="107" y="44"/>
                      </a:cubicBezTo>
                      <a:cubicBezTo>
                        <a:pt x="106" y="44"/>
                        <a:pt x="106" y="44"/>
                        <a:pt x="106" y="44"/>
                      </a:cubicBezTo>
                      <a:cubicBezTo>
                        <a:pt x="106" y="44"/>
                        <a:pt x="106" y="44"/>
                        <a:pt x="106" y="45"/>
                      </a:cubicBezTo>
                      <a:cubicBezTo>
                        <a:pt x="104" y="46"/>
                        <a:pt x="102" y="46"/>
                        <a:pt x="101" y="46"/>
                      </a:cubicBezTo>
                      <a:cubicBezTo>
                        <a:pt x="98" y="46"/>
                        <a:pt x="97" y="45"/>
                        <a:pt x="97" y="44"/>
                      </a:cubicBezTo>
                      <a:cubicBezTo>
                        <a:pt x="96" y="43"/>
                        <a:pt x="94" y="36"/>
                        <a:pt x="97" y="32"/>
                      </a:cubicBezTo>
                      <a:cubicBezTo>
                        <a:pt x="98" y="32"/>
                        <a:pt x="98" y="31"/>
                        <a:pt x="99" y="31"/>
                      </a:cubicBezTo>
                      <a:cubicBezTo>
                        <a:pt x="99" y="31"/>
                        <a:pt x="99" y="31"/>
                        <a:pt x="99" y="31"/>
                      </a:cubicBezTo>
                      <a:cubicBezTo>
                        <a:pt x="99" y="30"/>
                        <a:pt x="100" y="30"/>
                        <a:pt x="100" y="29"/>
                      </a:cubicBezTo>
                      <a:cubicBezTo>
                        <a:pt x="100" y="29"/>
                        <a:pt x="100" y="29"/>
                        <a:pt x="100" y="29"/>
                      </a:cubicBezTo>
                      <a:cubicBezTo>
                        <a:pt x="101" y="28"/>
                        <a:pt x="101" y="27"/>
                        <a:pt x="101" y="27"/>
                      </a:cubicBezTo>
                      <a:cubicBezTo>
                        <a:pt x="101" y="27"/>
                        <a:pt x="101" y="27"/>
                        <a:pt x="102" y="27"/>
                      </a:cubicBezTo>
                      <a:cubicBezTo>
                        <a:pt x="102" y="26"/>
                        <a:pt x="102" y="26"/>
                        <a:pt x="102" y="26"/>
                      </a:cubicBezTo>
                      <a:cubicBezTo>
                        <a:pt x="98" y="22"/>
                        <a:pt x="95" y="18"/>
                        <a:pt x="91" y="15"/>
                      </a:cubicBezTo>
                      <a:cubicBezTo>
                        <a:pt x="91" y="15"/>
                        <a:pt x="91" y="15"/>
                        <a:pt x="91" y="15"/>
                      </a:cubicBezTo>
                      <a:cubicBezTo>
                        <a:pt x="90" y="14"/>
                        <a:pt x="89" y="13"/>
                        <a:pt x="88" y="12"/>
                      </a:cubicBezTo>
                      <a:cubicBezTo>
                        <a:pt x="88" y="12"/>
                        <a:pt x="88" y="12"/>
                        <a:pt x="88" y="12"/>
                      </a:cubicBezTo>
                      <a:cubicBezTo>
                        <a:pt x="87" y="11"/>
                        <a:pt x="86" y="10"/>
                        <a:pt x="85" y="9"/>
                      </a:cubicBezTo>
                      <a:cubicBezTo>
                        <a:pt x="85" y="9"/>
                        <a:pt x="85" y="9"/>
                        <a:pt x="85" y="9"/>
                      </a:cubicBezTo>
                      <a:cubicBezTo>
                        <a:pt x="84" y="8"/>
                        <a:pt x="84" y="7"/>
                        <a:pt x="83" y="7"/>
                      </a:cubicBezTo>
                      <a:cubicBezTo>
                        <a:pt x="83" y="7"/>
                        <a:pt x="83" y="7"/>
                        <a:pt x="83" y="7"/>
                      </a:cubicBezTo>
                      <a:cubicBezTo>
                        <a:pt x="81" y="5"/>
                        <a:pt x="80" y="5"/>
                        <a:pt x="80" y="4"/>
                      </a:cubicBezTo>
                      <a:cubicBezTo>
                        <a:pt x="80" y="4"/>
                        <a:pt x="80" y="4"/>
                        <a:pt x="79" y="4"/>
                      </a:cubicBezTo>
                      <a:cubicBezTo>
                        <a:pt x="78" y="4"/>
                        <a:pt x="77" y="4"/>
                        <a:pt x="76" y="5"/>
                      </a:cubicBezTo>
                      <a:cubicBezTo>
                        <a:pt x="74" y="5"/>
                        <a:pt x="73" y="5"/>
                        <a:pt x="72" y="5"/>
                      </a:cubicBezTo>
                      <a:cubicBezTo>
                        <a:pt x="70" y="5"/>
                        <a:pt x="69" y="5"/>
                        <a:pt x="69" y="4"/>
                      </a:cubicBezTo>
                      <a:cubicBezTo>
                        <a:pt x="68" y="4"/>
                        <a:pt x="68" y="4"/>
                        <a:pt x="67" y="4"/>
                      </a:cubicBezTo>
                      <a:cubicBezTo>
                        <a:pt x="67" y="4"/>
                        <a:pt x="67" y="4"/>
                        <a:pt x="65" y="4"/>
                      </a:cubicBezTo>
                      <a:cubicBezTo>
                        <a:pt x="64" y="5"/>
                        <a:pt x="63" y="5"/>
                        <a:pt x="62" y="5"/>
                      </a:cubicBezTo>
                      <a:cubicBezTo>
                        <a:pt x="60" y="5"/>
                        <a:pt x="58" y="3"/>
                        <a:pt x="57" y="2"/>
                      </a:cubicBezTo>
                      <a:cubicBezTo>
                        <a:pt x="57" y="2"/>
                        <a:pt x="56" y="2"/>
                        <a:pt x="56" y="1"/>
                      </a:cubicBezTo>
                      <a:cubicBezTo>
                        <a:pt x="55" y="0"/>
                        <a:pt x="55" y="0"/>
                        <a:pt x="55" y="0"/>
                      </a:cubicBezTo>
                      <a:cubicBezTo>
                        <a:pt x="55" y="0"/>
                        <a:pt x="54" y="1"/>
                        <a:pt x="54" y="2"/>
                      </a:cubicBezTo>
                      <a:cubicBezTo>
                        <a:pt x="54" y="2"/>
                        <a:pt x="54" y="2"/>
                        <a:pt x="54" y="3"/>
                      </a:cubicBezTo>
                      <a:cubicBezTo>
                        <a:pt x="53" y="5"/>
                        <a:pt x="52" y="7"/>
                        <a:pt x="50" y="7"/>
                      </a:cubicBezTo>
                      <a:cubicBezTo>
                        <a:pt x="49" y="7"/>
                        <a:pt x="48" y="7"/>
                        <a:pt x="47" y="6"/>
                      </a:cubicBezTo>
                      <a:cubicBezTo>
                        <a:pt x="47" y="6"/>
                        <a:pt x="47" y="6"/>
                        <a:pt x="44" y="6"/>
                      </a:cubicBezTo>
                      <a:cubicBezTo>
                        <a:pt x="43" y="6"/>
                        <a:pt x="42" y="6"/>
                        <a:pt x="41" y="6"/>
                      </a:cubicBezTo>
                      <a:cubicBezTo>
                        <a:pt x="41" y="6"/>
                        <a:pt x="41" y="6"/>
                        <a:pt x="41" y="6"/>
                      </a:cubicBezTo>
                      <a:cubicBezTo>
                        <a:pt x="41" y="6"/>
                        <a:pt x="41" y="6"/>
                        <a:pt x="41" y="6"/>
                      </a:cubicBezTo>
                      <a:cubicBezTo>
                        <a:pt x="41" y="7"/>
                        <a:pt x="41" y="7"/>
                        <a:pt x="4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3" name="Freeform 1659"/>
                <p:cNvSpPr>
                  <a:spLocks/>
                </p:cNvSpPr>
                <p:nvPr/>
              </p:nvSpPr>
              <p:spPr bwMode="auto">
                <a:xfrm>
                  <a:off x="2120" y="28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4" name="Freeform 1660"/>
                <p:cNvSpPr>
                  <a:spLocks/>
                </p:cNvSpPr>
                <p:nvPr/>
              </p:nvSpPr>
              <p:spPr bwMode="auto">
                <a:xfrm>
                  <a:off x="2119" y="285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5" name="Freeform 1661"/>
                <p:cNvSpPr>
                  <a:spLocks/>
                </p:cNvSpPr>
                <p:nvPr/>
              </p:nvSpPr>
              <p:spPr bwMode="auto">
                <a:xfrm>
                  <a:off x="2120" y="285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6" name="Freeform 1662"/>
                <p:cNvSpPr>
                  <a:spLocks/>
                </p:cNvSpPr>
                <p:nvPr/>
              </p:nvSpPr>
              <p:spPr bwMode="auto">
                <a:xfrm>
                  <a:off x="2112" y="292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7" name="Freeform 1663"/>
                <p:cNvSpPr>
                  <a:spLocks/>
                </p:cNvSpPr>
                <p:nvPr/>
              </p:nvSpPr>
              <p:spPr bwMode="auto">
                <a:xfrm>
                  <a:off x="2056" y="2820"/>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8" name="Freeform 1664"/>
                <p:cNvSpPr>
                  <a:spLocks/>
                </p:cNvSpPr>
                <p:nvPr/>
              </p:nvSpPr>
              <p:spPr bwMode="auto">
                <a:xfrm>
                  <a:off x="2047" y="2920"/>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9" name="Freeform 1665"/>
                <p:cNvSpPr>
                  <a:spLocks/>
                </p:cNvSpPr>
                <p:nvPr/>
              </p:nvSpPr>
              <p:spPr bwMode="auto">
                <a:xfrm>
                  <a:off x="2048" y="2915"/>
                  <a:ext cx="0" cy="3"/>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0" name="Freeform 1666"/>
                <p:cNvSpPr>
                  <a:spLocks/>
                </p:cNvSpPr>
                <p:nvPr/>
              </p:nvSpPr>
              <p:spPr bwMode="auto">
                <a:xfrm>
                  <a:off x="2055" y="282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1" name="Freeform 1667"/>
                <p:cNvSpPr>
                  <a:spLocks/>
                </p:cNvSpPr>
                <p:nvPr/>
              </p:nvSpPr>
              <p:spPr bwMode="auto">
                <a:xfrm>
                  <a:off x="2057" y="281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2" name="Freeform 1668"/>
                <p:cNvSpPr>
                  <a:spLocks/>
                </p:cNvSpPr>
                <p:nvPr/>
              </p:nvSpPr>
              <p:spPr bwMode="auto">
                <a:xfrm>
                  <a:off x="2115" y="283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3" name="Freeform 1669"/>
                <p:cNvSpPr>
                  <a:spLocks/>
                </p:cNvSpPr>
                <p:nvPr/>
              </p:nvSpPr>
              <p:spPr bwMode="auto">
                <a:xfrm>
                  <a:off x="2112" y="2840"/>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4" name="Freeform 1670"/>
                <p:cNvSpPr>
                  <a:spLocks/>
                </p:cNvSpPr>
                <p:nvPr/>
              </p:nvSpPr>
              <p:spPr bwMode="auto">
                <a:xfrm>
                  <a:off x="2120" y="2855"/>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5" name="Freeform 1671"/>
                <p:cNvSpPr>
                  <a:spLocks/>
                </p:cNvSpPr>
                <p:nvPr/>
              </p:nvSpPr>
              <p:spPr bwMode="auto">
                <a:xfrm>
                  <a:off x="2120" y="285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6" name="Freeform 1672"/>
                <p:cNvSpPr>
                  <a:spLocks/>
                </p:cNvSpPr>
                <p:nvPr/>
              </p:nvSpPr>
              <p:spPr bwMode="auto">
                <a:xfrm>
                  <a:off x="2111" y="2842"/>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1"/>
                        <a:pt x="0" y="1"/>
                      </a:cubicBezTo>
                      <a:cubicBezTo>
                        <a:pt x="1"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7" name="Freeform 1673"/>
                <p:cNvSpPr>
                  <a:spLocks/>
                </p:cNvSpPr>
                <p:nvPr/>
              </p:nvSpPr>
              <p:spPr bwMode="auto">
                <a:xfrm>
                  <a:off x="2113" y="2838"/>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8" name="Freeform 1674"/>
                <p:cNvSpPr>
                  <a:spLocks/>
                </p:cNvSpPr>
                <p:nvPr/>
              </p:nvSpPr>
              <p:spPr bwMode="auto">
                <a:xfrm>
                  <a:off x="2097" y="28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9" name="Freeform 1675"/>
                <p:cNvSpPr>
                  <a:spLocks/>
                </p:cNvSpPr>
                <p:nvPr/>
              </p:nvSpPr>
              <p:spPr bwMode="auto">
                <a:xfrm>
                  <a:off x="2082" y="28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0" name="Freeform 1676"/>
                <p:cNvSpPr>
                  <a:spLocks/>
                </p:cNvSpPr>
                <p:nvPr/>
              </p:nvSpPr>
              <p:spPr bwMode="auto">
                <a:xfrm>
                  <a:off x="2099" y="28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1" name="Freeform 1677"/>
                <p:cNvSpPr>
                  <a:spLocks/>
                </p:cNvSpPr>
                <p:nvPr/>
              </p:nvSpPr>
              <p:spPr bwMode="auto">
                <a:xfrm>
                  <a:off x="2105" y="28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2" name="Freeform 1678"/>
                <p:cNvSpPr>
                  <a:spLocks/>
                </p:cNvSpPr>
                <p:nvPr/>
              </p:nvSpPr>
              <p:spPr bwMode="auto">
                <a:xfrm>
                  <a:off x="2102" y="28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3" name="Freeform 1679"/>
                <p:cNvSpPr>
                  <a:spLocks/>
                </p:cNvSpPr>
                <p:nvPr/>
              </p:nvSpPr>
              <p:spPr bwMode="auto">
                <a:xfrm>
                  <a:off x="2057" y="281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4" name="Freeform 1680"/>
                <p:cNvSpPr>
                  <a:spLocks/>
                </p:cNvSpPr>
                <p:nvPr/>
              </p:nvSpPr>
              <p:spPr bwMode="auto">
                <a:xfrm>
                  <a:off x="2066" y="2815"/>
                  <a:ext cx="3" cy="4"/>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3" y="2"/>
                        <a:pt x="2" y="4"/>
                        <a:pt x="0" y="4"/>
                      </a:cubicBezTo>
                      <a:cubicBezTo>
                        <a:pt x="2" y="4"/>
                        <a:pt x="3"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5" name="Freeform 1681"/>
                <p:cNvSpPr>
                  <a:spLocks/>
                </p:cNvSpPr>
                <p:nvPr/>
              </p:nvSpPr>
              <p:spPr bwMode="auto">
                <a:xfrm>
                  <a:off x="2041" y="2640"/>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6" name="Freeform 1682"/>
                <p:cNvSpPr>
                  <a:spLocks/>
                </p:cNvSpPr>
                <p:nvPr/>
              </p:nvSpPr>
              <p:spPr bwMode="auto">
                <a:xfrm>
                  <a:off x="2042" y="26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7" name="Freeform 1683"/>
                <p:cNvSpPr>
                  <a:spLocks/>
                </p:cNvSpPr>
                <p:nvPr/>
              </p:nvSpPr>
              <p:spPr bwMode="auto">
                <a:xfrm>
                  <a:off x="2042" y="263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8" name="Freeform 1684"/>
                <p:cNvSpPr>
                  <a:spLocks/>
                </p:cNvSpPr>
                <p:nvPr/>
              </p:nvSpPr>
              <p:spPr bwMode="auto">
                <a:xfrm>
                  <a:off x="2038" y="2645"/>
                  <a:ext cx="1" cy="2"/>
                </a:xfrm>
                <a:custGeom>
                  <a:avLst/>
                  <a:gdLst>
                    <a:gd name="T0" fmla="*/ 0 w 1"/>
                    <a:gd name="T1" fmla="*/ 2 h 2"/>
                    <a:gd name="T2" fmla="*/ 1 w 1"/>
                    <a:gd name="T3" fmla="*/ 0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0" y="2"/>
                      </a:move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9" name="Freeform 1685"/>
                <p:cNvSpPr>
                  <a:spLocks/>
                </p:cNvSpPr>
                <p:nvPr/>
              </p:nvSpPr>
              <p:spPr bwMode="auto">
                <a:xfrm>
                  <a:off x="2039" y="2644"/>
                  <a:ext cx="0" cy="1"/>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0" name="Freeform 1686"/>
                <p:cNvSpPr>
                  <a:spLocks/>
                </p:cNvSpPr>
                <p:nvPr/>
              </p:nvSpPr>
              <p:spPr bwMode="auto">
                <a:xfrm>
                  <a:off x="2040" y="2645"/>
                  <a:ext cx="1"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1" name="Freeform 1687"/>
                <p:cNvSpPr>
                  <a:spLocks/>
                </p:cNvSpPr>
                <p:nvPr/>
              </p:nvSpPr>
              <p:spPr bwMode="auto">
                <a:xfrm>
                  <a:off x="2047" y="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2" name="Freeform 1688"/>
                <p:cNvSpPr>
                  <a:spLocks/>
                </p:cNvSpPr>
                <p:nvPr/>
              </p:nvSpPr>
              <p:spPr bwMode="auto">
                <a:xfrm>
                  <a:off x="2046" y="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3" name="Freeform 1689"/>
                <p:cNvSpPr>
                  <a:spLocks/>
                </p:cNvSpPr>
                <p:nvPr/>
              </p:nvSpPr>
              <p:spPr bwMode="auto">
                <a:xfrm>
                  <a:off x="2046" y="264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4" name="Freeform 1690"/>
                <p:cNvSpPr>
                  <a:spLocks/>
                </p:cNvSpPr>
                <p:nvPr/>
              </p:nvSpPr>
              <p:spPr bwMode="auto">
                <a:xfrm>
                  <a:off x="2043" y="26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5" name="Freeform 1691"/>
                <p:cNvSpPr>
                  <a:spLocks/>
                </p:cNvSpPr>
                <p:nvPr/>
              </p:nvSpPr>
              <p:spPr bwMode="auto">
                <a:xfrm>
                  <a:off x="2041" y="26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6" name="Freeform 1692"/>
                <p:cNvSpPr>
                  <a:spLocks/>
                </p:cNvSpPr>
                <p:nvPr/>
              </p:nvSpPr>
              <p:spPr bwMode="auto">
                <a:xfrm>
                  <a:off x="2044" y="264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7" name="Freeform 1693"/>
                <p:cNvSpPr>
                  <a:spLocks/>
                </p:cNvSpPr>
                <p:nvPr/>
              </p:nvSpPr>
              <p:spPr bwMode="auto">
                <a:xfrm>
                  <a:off x="2040" y="2645"/>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8" name="Freeform 1694"/>
                <p:cNvSpPr>
                  <a:spLocks/>
                </p:cNvSpPr>
                <p:nvPr/>
              </p:nvSpPr>
              <p:spPr bwMode="auto">
                <a:xfrm>
                  <a:off x="2027" y="2921"/>
                  <a:ext cx="81" cy="101"/>
                </a:xfrm>
                <a:custGeom>
                  <a:avLst/>
                  <a:gdLst>
                    <a:gd name="T0" fmla="*/ 76 w 84"/>
                    <a:gd name="T1" fmla="*/ 8 h 105"/>
                    <a:gd name="T2" fmla="*/ 65 w 84"/>
                    <a:gd name="T3" fmla="*/ 14 h 105"/>
                    <a:gd name="T4" fmla="*/ 59 w 84"/>
                    <a:gd name="T5" fmla="*/ 16 h 105"/>
                    <a:gd name="T6" fmla="*/ 33 w 84"/>
                    <a:gd name="T7" fmla="*/ 6 h 105"/>
                    <a:gd name="T8" fmla="*/ 22 w 84"/>
                    <a:gd name="T9" fmla="*/ 4 h 105"/>
                    <a:gd name="T10" fmla="*/ 21 w 84"/>
                    <a:gd name="T11" fmla="*/ 4 h 105"/>
                    <a:gd name="T12" fmla="*/ 18 w 84"/>
                    <a:gd name="T13" fmla="*/ 3 h 105"/>
                    <a:gd name="T14" fmla="*/ 17 w 84"/>
                    <a:gd name="T15" fmla="*/ 2 h 105"/>
                    <a:gd name="T16" fmla="*/ 16 w 84"/>
                    <a:gd name="T17" fmla="*/ 2 h 105"/>
                    <a:gd name="T18" fmla="*/ 10 w 84"/>
                    <a:gd name="T19" fmla="*/ 1 h 105"/>
                    <a:gd name="T20" fmla="*/ 2 w 84"/>
                    <a:gd name="T21" fmla="*/ 6 h 105"/>
                    <a:gd name="T22" fmla="*/ 6 w 84"/>
                    <a:gd name="T23" fmla="*/ 10 h 105"/>
                    <a:gd name="T24" fmla="*/ 12 w 84"/>
                    <a:gd name="T25" fmla="*/ 22 h 105"/>
                    <a:gd name="T26" fmla="*/ 12 w 84"/>
                    <a:gd name="T27" fmla="*/ 33 h 105"/>
                    <a:gd name="T28" fmla="*/ 3 w 84"/>
                    <a:gd name="T29" fmla="*/ 47 h 105"/>
                    <a:gd name="T30" fmla="*/ 3 w 84"/>
                    <a:gd name="T31" fmla="*/ 47 h 105"/>
                    <a:gd name="T32" fmla="*/ 3 w 84"/>
                    <a:gd name="T33" fmla="*/ 48 h 105"/>
                    <a:gd name="T34" fmla="*/ 3 w 84"/>
                    <a:gd name="T35" fmla="*/ 48 h 105"/>
                    <a:gd name="T36" fmla="*/ 3 w 84"/>
                    <a:gd name="T37" fmla="*/ 49 h 105"/>
                    <a:gd name="T38" fmla="*/ 2 w 84"/>
                    <a:gd name="T39" fmla="*/ 50 h 105"/>
                    <a:gd name="T40" fmla="*/ 1 w 84"/>
                    <a:gd name="T41" fmla="*/ 51 h 105"/>
                    <a:gd name="T42" fmla="*/ 4 w 84"/>
                    <a:gd name="T43" fmla="*/ 61 h 105"/>
                    <a:gd name="T44" fmla="*/ 43 w 84"/>
                    <a:gd name="T45" fmla="*/ 87 h 105"/>
                    <a:gd name="T46" fmla="*/ 46 w 84"/>
                    <a:gd name="T47" fmla="*/ 97 h 105"/>
                    <a:gd name="T48" fmla="*/ 48 w 84"/>
                    <a:gd name="T49" fmla="*/ 98 h 105"/>
                    <a:gd name="T50" fmla="*/ 50 w 84"/>
                    <a:gd name="T51" fmla="*/ 100 h 105"/>
                    <a:gd name="T52" fmla="*/ 53 w 84"/>
                    <a:gd name="T53" fmla="*/ 101 h 105"/>
                    <a:gd name="T54" fmla="*/ 55 w 84"/>
                    <a:gd name="T55" fmla="*/ 103 h 105"/>
                    <a:gd name="T56" fmla="*/ 58 w 84"/>
                    <a:gd name="T57" fmla="*/ 105 h 105"/>
                    <a:gd name="T58" fmla="*/ 68 w 84"/>
                    <a:gd name="T59" fmla="*/ 83 h 105"/>
                    <a:gd name="T60" fmla="*/ 76 w 84"/>
                    <a:gd name="T61" fmla="*/ 77 h 105"/>
                    <a:gd name="T62" fmla="*/ 80 w 84"/>
                    <a:gd name="T63" fmla="*/ 75 h 105"/>
                    <a:gd name="T64" fmla="*/ 82 w 84"/>
                    <a:gd name="T65" fmla="*/ 73 h 105"/>
                    <a:gd name="T66" fmla="*/ 77 w 84"/>
                    <a:gd name="T67" fmla="*/ 64 h 105"/>
                    <a:gd name="T68" fmla="*/ 82 w 84"/>
                    <a:gd name="T69" fmla="*/ 14 h 105"/>
                    <a:gd name="T70" fmla="*/ 84 w 84"/>
                    <a:gd name="T71" fmla="*/ 1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105">
                      <a:moveTo>
                        <a:pt x="84" y="11"/>
                      </a:moveTo>
                      <a:cubicBezTo>
                        <a:pt x="81" y="12"/>
                        <a:pt x="78" y="11"/>
                        <a:pt x="76" y="8"/>
                      </a:cubicBezTo>
                      <a:cubicBezTo>
                        <a:pt x="74" y="8"/>
                        <a:pt x="71" y="9"/>
                        <a:pt x="69" y="10"/>
                      </a:cubicBezTo>
                      <a:cubicBezTo>
                        <a:pt x="67" y="11"/>
                        <a:pt x="66" y="13"/>
                        <a:pt x="65" y="14"/>
                      </a:cubicBezTo>
                      <a:cubicBezTo>
                        <a:pt x="64" y="16"/>
                        <a:pt x="62" y="17"/>
                        <a:pt x="61" y="17"/>
                      </a:cubicBezTo>
                      <a:cubicBezTo>
                        <a:pt x="60" y="17"/>
                        <a:pt x="60" y="17"/>
                        <a:pt x="59" y="16"/>
                      </a:cubicBezTo>
                      <a:cubicBezTo>
                        <a:pt x="58" y="16"/>
                        <a:pt x="50" y="14"/>
                        <a:pt x="47" y="14"/>
                      </a:cubicBezTo>
                      <a:cubicBezTo>
                        <a:pt x="44" y="14"/>
                        <a:pt x="35" y="8"/>
                        <a:pt x="33" y="6"/>
                      </a:cubicBezTo>
                      <a:cubicBezTo>
                        <a:pt x="32" y="6"/>
                        <a:pt x="29" y="5"/>
                        <a:pt x="27" y="5"/>
                      </a:cubicBezTo>
                      <a:cubicBezTo>
                        <a:pt x="25" y="5"/>
                        <a:pt x="23" y="5"/>
                        <a:pt x="22" y="4"/>
                      </a:cubicBezTo>
                      <a:cubicBezTo>
                        <a:pt x="22" y="4"/>
                        <a:pt x="21" y="4"/>
                        <a:pt x="21" y="4"/>
                      </a:cubicBezTo>
                      <a:cubicBezTo>
                        <a:pt x="21" y="4"/>
                        <a:pt x="21" y="4"/>
                        <a:pt x="21" y="4"/>
                      </a:cubicBezTo>
                      <a:cubicBezTo>
                        <a:pt x="19" y="3"/>
                        <a:pt x="19" y="3"/>
                        <a:pt x="19" y="3"/>
                      </a:cubicBezTo>
                      <a:cubicBezTo>
                        <a:pt x="19" y="3"/>
                        <a:pt x="18" y="3"/>
                        <a:pt x="18" y="3"/>
                      </a:cubicBezTo>
                      <a:cubicBezTo>
                        <a:pt x="17" y="2"/>
                        <a:pt x="17" y="2"/>
                        <a:pt x="17" y="2"/>
                      </a:cubicBezTo>
                      <a:cubicBezTo>
                        <a:pt x="17" y="2"/>
                        <a:pt x="17" y="2"/>
                        <a:pt x="17" y="2"/>
                      </a:cubicBezTo>
                      <a:cubicBezTo>
                        <a:pt x="17" y="2"/>
                        <a:pt x="17" y="2"/>
                        <a:pt x="17" y="2"/>
                      </a:cubicBezTo>
                      <a:cubicBezTo>
                        <a:pt x="17" y="2"/>
                        <a:pt x="16" y="2"/>
                        <a:pt x="16" y="2"/>
                      </a:cubicBezTo>
                      <a:cubicBezTo>
                        <a:pt x="16" y="2"/>
                        <a:pt x="15" y="1"/>
                        <a:pt x="15" y="1"/>
                      </a:cubicBezTo>
                      <a:cubicBezTo>
                        <a:pt x="15" y="0"/>
                        <a:pt x="13" y="0"/>
                        <a:pt x="10" y="1"/>
                      </a:cubicBezTo>
                      <a:cubicBezTo>
                        <a:pt x="8" y="1"/>
                        <a:pt x="3" y="4"/>
                        <a:pt x="3" y="5"/>
                      </a:cubicBezTo>
                      <a:cubicBezTo>
                        <a:pt x="2" y="6"/>
                        <a:pt x="2" y="6"/>
                        <a:pt x="2" y="6"/>
                      </a:cubicBezTo>
                      <a:cubicBezTo>
                        <a:pt x="2" y="6"/>
                        <a:pt x="2" y="6"/>
                        <a:pt x="2" y="6"/>
                      </a:cubicBezTo>
                      <a:cubicBezTo>
                        <a:pt x="6" y="10"/>
                        <a:pt x="6" y="10"/>
                        <a:pt x="6" y="10"/>
                      </a:cubicBezTo>
                      <a:cubicBezTo>
                        <a:pt x="7" y="18"/>
                        <a:pt x="7" y="18"/>
                        <a:pt x="7" y="18"/>
                      </a:cubicBezTo>
                      <a:cubicBezTo>
                        <a:pt x="12" y="22"/>
                        <a:pt x="12" y="22"/>
                        <a:pt x="12" y="22"/>
                      </a:cubicBezTo>
                      <a:cubicBezTo>
                        <a:pt x="12" y="23"/>
                        <a:pt x="12" y="23"/>
                        <a:pt x="12" y="23"/>
                      </a:cubicBezTo>
                      <a:cubicBezTo>
                        <a:pt x="12" y="23"/>
                        <a:pt x="12" y="28"/>
                        <a:pt x="12" y="33"/>
                      </a:cubicBezTo>
                      <a:cubicBezTo>
                        <a:pt x="11" y="38"/>
                        <a:pt x="6" y="44"/>
                        <a:pt x="3" y="47"/>
                      </a:cubicBezTo>
                      <a:cubicBezTo>
                        <a:pt x="3" y="47"/>
                        <a:pt x="3" y="47"/>
                        <a:pt x="3" y="47"/>
                      </a:cubicBezTo>
                      <a:cubicBezTo>
                        <a:pt x="3" y="47"/>
                        <a:pt x="3" y="47"/>
                        <a:pt x="3" y="47"/>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9"/>
                      </a:cubicBezTo>
                      <a:cubicBezTo>
                        <a:pt x="3" y="49"/>
                        <a:pt x="3" y="49"/>
                        <a:pt x="3" y="49"/>
                      </a:cubicBezTo>
                      <a:cubicBezTo>
                        <a:pt x="2" y="49"/>
                        <a:pt x="2" y="49"/>
                        <a:pt x="2" y="49"/>
                      </a:cubicBezTo>
                      <a:cubicBezTo>
                        <a:pt x="2" y="50"/>
                        <a:pt x="2" y="50"/>
                        <a:pt x="2" y="50"/>
                      </a:cubicBezTo>
                      <a:cubicBezTo>
                        <a:pt x="2" y="50"/>
                        <a:pt x="2" y="50"/>
                        <a:pt x="2" y="51"/>
                      </a:cubicBezTo>
                      <a:cubicBezTo>
                        <a:pt x="2" y="51"/>
                        <a:pt x="1" y="51"/>
                        <a:pt x="1" y="51"/>
                      </a:cubicBezTo>
                      <a:cubicBezTo>
                        <a:pt x="5" y="53"/>
                        <a:pt x="9" y="55"/>
                        <a:pt x="8" y="57"/>
                      </a:cubicBezTo>
                      <a:cubicBezTo>
                        <a:pt x="8" y="60"/>
                        <a:pt x="6" y="60"/>
                        <a:pt x="4" y="61"/>
                      </a:cubicBezTo>
                      <a:cubicBezTo>
                        <a:pt x="1" y="62"/>
                        <a:pt x="0" y="62"/>
                        <a:pt x="0" y="64"/>
                      </a:cubicBezTo>
                      <a:cubicBezTo>
                        <a:pt x="43" y="87"/>
                        <a:pt x="43" y="87"/>
                        <a:pt x="43" y="87"/>
                      </a:cubicBezTo>
                      <a:cubicBezTo>
                        <a:pt x="42" y="94"/>
                        <a:pt x="42" y="94"/>
                        <a:pt x="42" y="94"/>
                      </a:cubicBezTo>
                      <a:cubicBezTo>
                        <a:pt x="43" y="94"/>
                        <a:pt x="44" y="96"/>
                        <a:pt x="46" y="97"/>
                      </a:cubicBezTo>
                      <a:cubicBezTo>
                        <a:pt x="46" y="97"/>
                        <a:pt x="46" y="97"/>
                        <a:pt x="47" y="97"/>
                      </a:cubicBezTo>
                      <a:cubicBezTo>
                        <a:pt x="47" y="97"/>
                        <a:pt x="48" y="98"/>
                        <a:pt x="48" y="98"/>
                      </a:cubicBezTo>
                      <a:cubicBezTo>
                        <a:pt x="48" y="98"/>
                        <a:pt x="48" y="98"/>
                        <a:pt x="49" y="99"/>
                      </a:cubicBezTo>
                      <a:cubicBezTo>
                        <a:pt x="49" y="99"/>
                        <a:pt x="50" y="99"/>
                        <a:pt x="50" y="100"/>
                      </a:cubicBezTo>
                      <a:cubicBezTo>
                        <a:pt x="50" y="100"/>
                        <a:pt x="51" y="100"/>
                        <a:pt x="51" y="100"/>
                      </a:cubicBezTo>
                      <a:cubicBezTo>
                        <a:pt x="52" y="101"/>
                        <a:pt x="52" y="101"/>
                        <a:pt x="53" y="101"/>
                      </a:cubicBezTo>
                      <a:cubicBezTo>
                        <a:pt x="53" y="102"/>
                        <a:pt x="53" y="102"/>
                        <a:pt x="54" y="102"/>
                      </a:cubicBezTo>
                      <a:cubicBezTo>
                        <a:pt x="54" y="102"/>
                        <a:pt x="55" y="103"/>
                        <a:pt x="55" y="103"/>
                      </a:cubicBezTo>
                      <a:cubicBezTo>
                        <a:pt x="55" y="103"/>
                        <a:pt x="56" y="104"/>
                        <a:pt x="56" y="104"/>
                      </a:cubicBezTo>
                      <a:cubicBezTo>
                        <a:pt x="57" y="104"/>
                        <a:pt x="57" y="105"/>
                        <a:pt x="58" y="105"/>
                      </a:cubicBezTo>
                      <a:cubicBezTo>
                        <a:pt x="58" y="105"/>
                        <a:pt x="58" y="105"/>
                        <a:pt x="58" y="105"/>
                      </a:cubicBezTo>
                      <a:cubicBezTo>
                        <a:pt x="62" y="96"/>
                        <a:pt x="67" y="85"/>
                        <a:pt x="68" y="83"/>
                      </a:cubicBezTo>
                      <a:cubicBezTo>
                        <a:pt x="70" y="80"/>
                        <a:pt x="72" y="79"/>
                        <a:pt x="73" y="78"/>
                      </a:cubicBezTo>
                      <a:cubicBezTo>
                        <a:pt x="74" y="78"/>
                        <a:pt x="75" y="77"/>
                        <a:pt x="76" y="77"/>
                      </a:cubicBezTo>
                      <a:cubicBezTo>
                        <a:pt x="77" y="75"/>
                        <a:pt x="78" y="75"/>
                        <a:pt x="79" y="75"/>
                      </a:cubicBezTo>
                      <a:cubicBezTo>
                        <a:pt x="80" y="75"/>
                        <a:pt x="80" y="75"/>
                        <a:pt x="80" y="75"/>
                      </a:cubicBezTo>
                      <a:cubicBezTo>
                        <a:pt x="80" y="75"/>
                        <a:pt x="80" y="75"/>
                        <a:pt x="80" y="75"/>
                      </a:cubicBezTo>
                      <a:cubicBezTo>
                        <a:pt x="80" y="75"/>
                        <a:pt x="81" y="74"/>
                        <a:pt x="82" y="73"/>
                      </a:cubicBezTo>
                      <a:cubicBezTo>
                        <a:pt x="82" y="73"/>
                        <a:pt x="82" y="73"/>
                        <a:pt x="82" y="72"/>
                      </a:cubicBezTo>
                      <a:cubicBezTo>
                        <a:pt x="77" y="64"/>
                        <a:pt x="77" y="64"/>
                        <a:pt x="77" y="64"/>
                      </a:cubicBezTo>
                      <a:cubicBezTo>
                        <a:pt x="76" y="23"/>
                        <a:pt x="76" y="23"/>
                        <a:pt x="76" y="23"/>
                      </a:cubicBezTo>
                      <a:cubicBezTo>
                        <a:pt x="82" y="14"/>
                        <a:pt x="82" y="14"/>
                        <a:pt x="82" y="14"/>
                      </a:cubicBezTo>
                      <a:cubicBezTo>
                        <a:pt x="84" y="11"/>
                        <a:pt x="84" y="11"/>
                        <a:pt x="84" y="11"/>
                      </a:cubicBezTo>
                      <a:cubicBezTo>
                        <a:pt x="84" y="11"/>
                        <a:pt x="84" y="11"/>
                        <a:pt x="8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9" name="Freeform 1695"/>
                <p:cNvSpPr>
                  <a:spLocks/>
                </p:cNvSpPr>
                <p:nvPr/>
              </p:nvSpPr>
              <p:spPr bwMode="auto">
                <a:xfrm>
                  <a:off x="2100" y="2932"/>
                  <a:ext cx="8" cy="11"/>
                </a:xfrm>
                <a:custGeom>
                  <a:avLst/>
                  <a:gdLst>
                    <a:gd name="T0" fmla="*/ 0 w 8"/>
                    <a:gd name="T1" fmla="*/ 11 h 11"/>
                    <a:gd name="T2" fmla="*/ 8 w 8"/>
                    <a:gd name="T3" fmla="*/ 0 h 11"/>
                    <a:gd name="T4" fmla="*/ 6 w 8"/>
                    <a:gd name="T5" fmla="*/ 3 h 11"/>
                    <a:gd name="T6" fmla="*/ 0 w 8"/>
                    <a:gd name="T7" fmla="*/ 11 h 11"/>
                  </a:gdLst>
                  <a:ahLst/>
                  <a:cxnLst>
                    <a:cxn ang="0">
                      <a:pos x="T0" y="T1"/>
                    </a:cxn>
                    <a:cxn ang="0">
                      <a:pos x="T2" y="T3"/>
                    </a:cxn>
                    <a:cxn ang="0">
                      <a:pos x="T4" y="T5"/>
                    </a:cxn>
                    <a:cxn ang="0">
                      <a:pos x="T6" y="T7"/>
                    </a:cxn>
                  </a:cxnLst>
                  <a:rect l="0" t="0" r="r" b="b"/>
                  <a:pathLst>
                    <a:path w="8" h="11">
                      <a:moveTo>
                        <a:pt x="0" y="11"/>
                      </a:moveTo>
                      <a:lnTo>
                        <a:pt x="8" y="0"/>
                      </a:lnTo>
                      <a:lnTo>
                        <a:pt x="6" y="3"/>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0" name="Freeform 1696"/>
                <p:cNvSpPr>
                  <a:spLocks/>
                </p:cNvSpPr>
                <p:nvPr/>
              </p:nvSpPr>
              <p:spPr bwMode="auto">
                <a:xfrm>
                  <a:off x="2101" y="2982"/>
                  <a:ext cx="5" cy="8"/>
                </a:xfrm>
                <a:custGeom>
                  <a:avLst/>
                  <a:gdLst>
                    <a:gd name="T0" fmla="*/ 5 w 5"/>
                    <a:gd name="T1" fmla="*/ 8 h 8"/>
                    <a:gd name="T2" fmla="*/ 0 w 5"/>
                    <a:gd name="T3" fmla="*/ 0 h 8"/>
                    <a:gd name="T4" fmla="*/ 5 w 5"/>
                    <a:gd name="T5" fmla="*/ 8 h 8"/>
                    <a:gd name="T6" fmla="*/ 5 w 5"/>
                    <a:gd name="T7" fmla="*/ 8 h 8"/>
                  </a:gdLst>
                  <a:ahLst/>
                  <a:cxnLst>
                    <a:cxn ang="0">
                      <a:pos x="T0" y="T1"/>
                    </a:cxn>
                    <a:cxn ang="0">
                      <a:pos x="T2" y="T3"/>
                    </a:cxn>
                    <a:cxn ang="0">
                      <a:pos x="T4" y="T5"/>
                    </a:cxn>
                    <a:cxn ang="0">
                      <a:pos x="T6" y="T7"/>
                    </a:cxn>
                  </a:cxnLst>
                  <a:rect l="0" t="0" r="r" b="b"/>
                  <a:pathLst>
                    <a:path w="5" h="8">
                      <a:moveTo>
                        <a:pt x="5" y="8"/>
                      </a:moveTo>
                      <a:lnTo>
                        <a:pt x="0" y="0"/>
                      </a:lnTo>
                      <a:lnTo>
                        <a:pt x="5" y="8"/>
                      </a:lnTo>
                      <a:lnTo>
                        <a:pt x="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1" name="Freeform 1697"/>
                <p:cNvSpPr>
                  <a:spLocks/>
                </p:cNvSpPr>
                <p:nvPr/>
              </p:nvSpPr>
              <p:spPr bwMode="auto">
                <a:xfrm>
                  <a:off x="2046" y="2924"/>
                  <a:ext cx="1" cy="1"/>
                </a:xfrm>
                <a:custGeom>
                  <a:avLst/>
                  <a:gdLst>
                    <a:gd name="T0" fmla="*/ 0 w 2"/>
                    <a:gd name="T1" fmla="*/ 0 h 1"/>
                    <a:gd name="T2" fmla="*/ 2 w 2"/>
                    <a:gd name="T3" fmla="*/ 1 h 1"/>
                    <a:gd name="T4" fmla="*/ 2 w 2"/>
                    <a:gd name="T5" fmla="*/ 1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2" y="1"/>
                        <a:pt x="2" y="1"/>
                        <a:pt x="2" y="1"/>
                      </a:cubicBezTo>
                      <a:cubicBezTo>
                        <a:pt x="2" y="1"/>
                        <a:pt x="2" y="1"/>
                        <a:pt x="2" y="1"/>
                      </a:cubicBezTo>
                      <a:cubicBezTo>
                        <a:pt x="2" y="1"/>
                        <a:pt x="1" y="1"/>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2" name="Freeform 1698"/>
                <p:cNvSpPr>
                  <a:spLocks/>
                </p:cNvSpPr>
                <p:nvPr/>
              </p:nvSpPr>
              <p:spPr bwMode="auto">
                <a:xfrm>
                  <a:off x="2029" y="292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3" name="Freeform 1699"/>
                <p:cNvSpPr>
                  <a:spLocks/>
                </p:cNvSpPr>
                <p:nvPr/>
              </p:nvSpPr>
              <p:spPr bwMode="auto">
                <a:xfrm>
                  <a:off x="2043" y="292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4" name="Freeform 1700"/>
                <p:cNvSpPr>
                  <a:spLocks/>
                </p:cNvSpPr>
                <p:nvPr/>
              </p:nvSpPr>
              <p:spPr bwMode="auto">
                <a:xfrm>
                  <a:off x="2108" y="29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5" name="Freeform 1701"/>
                <p:cNvSpPr>
                  <a:spLocks/>
                </p:cNvSpPr>
                <p:nvPr/>
              </p:nvSpPr>
              <p:spPr bwMode="auto">
                <a:xfrm>
                  <a:off x="2044" y="292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6" name="Freeform 1702"/>
                <p:cNvSpPr>
                  <a:spLocks/>
                </p:cNvSpPr>
                <p:nvPr/>
              </p:nvSpPr>
              <p:spPr bwMode="auto">
                <a:xfrm>
                  <a:off x="1981" y="2930"/>
                  <a:ext cx="54" cy="56"/>
                </a:xfrm>
                <a:custGeom>
                  <a:avLst/>
                  <a:gdLst>
                    <a:gd name="T0" fmla="*/ 45 w 56"/>
                    <a:gd name="T1" fmla="*/ 2 h 59"/>
                    <a:gd name="T2" fmla="*/ 36 w 56"/>
                    <a:gd name="T3" fmla="*/ 3 h 59"/>
                    <a:gd name="T4" fmla="*/ 34 w 56"/>
                    <a:gd name="T5" fmla="*/ 3 h 59"/>
                    <a:gd name="T6" fmla="*/ 28 w 56"/>
                    <a:gd name="T7" fmla="*/ 7 h 59"/>
                    <a:gd name="T8" fmla="*/ 21 w 56"/>
                    <a:gd name="T9" fmla="*/ 4 h 59"/>
                    <a:gd name="T10" fmla="*/ 19 w 56"/>
                    <a:gd name="T11" fmla="*/ 4 h 59"/>
                    <a:gd name="T12" fmla="*/ 17 w 56"/>
                    <a:gd name="T13" fmla="*/ 5 h 59"/>
                    <a:gd name="T14" fmla="*/ 14 w 56"/>
                    <a:gd name="T15" fmla="*/ 14 h 59"/>
                    <a:gd name="T16" fmla="*/ 17 w 56"/>
                    <a:gd name="T17" fmla="*/ 20 h 59"/>
                    <a:gd name="T18" fmla="*/ 14 w 56"/>
                    <a:gd name="T19" fmla="*/ 26 h 59"/>
                    <a:gd name="T20" fmla="*/ 7 w 56"/>
                    <a:gd name="T21" fmla="*/ 33 h 59"/>
                    <a:gd name="T22" fmla="*/ 3 w 56"/>
                    <a:gd name="T23" fmla="*/ 40 h 59"/>
                    <a:gd name="T24" fmla="*/ 0 w 56"/>
                    <a:gd name="T25" fmla="*/ 53 h 59"/>
                    <a:gd name="T26" fmla="*/ 0 w 56"/>
                    <a:gd name="T27" fmla="*/ 56 h 59"/>
                    <a:gd name="T28" fmla="*/ 0 w 56"/>
                    <a:gd name="T29" fmla="*/ 59 h 59"/>
                    <a:gd name="T30" fmla="*/ 0 w 56"/>
                    <a:gd name="T31" fmla="*/ 59 h 59"/>
                    <a:gd name="T32" fmla="*/ 6 w 56"/>
                    <a:gd name="T33" fmla="*/ 57 h 59"/>
                    <a:gd name="T34" fmla="*/ 8 w 56"/>
                    <a:gd name="T35" fmla="*/ 56 h 59"/>
                    <a:gd name="T36" fmla="*/ 10 w 56"/>
                    <a:gd name="T37" fmla="*/ 55 h 59"/>
                    <a:gd name="T38" fmla="*/ 11 w 56"/>
                    <a:gd name="T39" fmla="*/ 55 h 59"/>
                    <a:gd name="T40" fmla="*/ 12 w 56"/>
                    <a:gd name="T41" fmla="*/ 55 h 59"/>
                    <a:gd name="T42" fmla="*/ 13 w 56"/>
                    <a:gd name="T43" fmla="*/ 54 h 59"/>
                    <a:gd name="T44" fmla="*/ 22 w 56"/>
                    <a:gd name="T45" fmla="*/ 54 h 59"/>
                    <a:gd name="T46" fmla="*/ 45 w 56"/>
                    <a:gd name="T47" fmla="*/ 41 h 59"/>
                    <a:gd name="T48" fmla="*/ 46 w 56"/>
                    <a:gd name="T49" fmla="*/ 41 h 59"/>
                    <a:gd name="T50" fmla="*/ 46 w 56"/>
                    <a:gd name="T51" fmla="*/ 39 h 59"/>
                    <a:gd name="T52" fmla="*/ 47 w 56"/>
                    <a:gd name="T53" fmla="*/ 38 h 59"/>
                    <a:gd name="T54" fmla="*/ 47 w 56"/>
                    <a:gd name="T55" fmla="*/ 37 h 59"/>
                    <a:gd name="T56" fmla="*/ 48 w 56"/>
                    <a:gd name="T57" fmla="*/ 37 h 59"/>
                    <a:gd name="T58" fmla="*/ 48 w 56"/>
                    <a:gd name="T59" fmla="*/ 36 h 59"/>
                    <a:gd name="T60" fmla="*/ 48 w 56"/>
                    <a:gd name="T61" fmla="*/ 36 h 59"/>
                    <a:gd name="T62" fmla="*/ 56 w 56"/>
                    <a:gd name="T63" fmla="*/ 23 h 59"/>
                    <a:gd name="T64" fmla="*/ 56 w 56"/>
                    <a:gd name="T65" fmla="*/ 15 h 59"/>
                    <a:gd name="T66" fmla="*/ 50 w 56"/>
                    <a:gd name="T67" fmla="*/ 3 h 59"/>
                    <a:gd name="T68" fmla="*/ 47 w 56"/>
                    <a:gd name="T6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9">
                      <a:moveTo>
                        <a:pt x="47" y="0"/>
                      </a:moveTo>
                      <a:cubicBezTo>
                        <a:pt x="47" y="1"/>
                        <a:pt x="46" y="1"/>
                        <a:pt x="45" y="2"/>
                      </a:cubicBezTo>
                      <a:cubicBezTo>
                        <a:pt x="45" y="2"/>
                        <a:pt x="45" y="4"/>
                        <a:pt x="40" y="4"/>
                      </a:cubicBezTo>
                      <a:cubicBezTo>
                        <a:pt x="39" y="4"/>
                        <a:pt x="37" y="4"/>
                        <a:pt x="36" y="3"/>
                      </a:cubicBezTo>
                      <a:cubicBezTo>
                        <a:pt x="36" y="3"/>
                        <a:pt x="35" y="3"/>
                        <a:pt x="35" y="3"/>
                      </a:cubicBezTo>
                      <a:cubicBezTo>
                        <a:pt x="35" y="3"/>
                        <a:pt x="35" y="3"/>
                        <a:pt x="34" y="3"/>
                      </a:cubicBezTo>
                      <a:cubicBezTo>
                        <a:pt x="33" y="4"/>
                        <a:pt x="30" y="5"/>
                        <a:pt x="30" y="6"/>
                      </a:cubicBezTo>
                      <a:cubicBezTo>
                        <a:pt x="29" y="6"/>
                        <a:pt x="28" y="7"/>
                        <a:pt x="28" y="7"/>
                      </a:cubicBezTo>
                      <a:cubicBezTo>
                        <a:pt x="26" y="7"/>
                        <a:pt x="25" y="6"/>
                        <a:pt x="24" y="5"/>
                      </a:cubicBezTo>
                      <a:cubicBezTo>
                        <a:pt x="23" y="5"/>
                        <a:pt x="22" y="4"/>
                        <a:pt x="21" y="4"/>
                      </a:cubicBezTo>
                      <a:cubicBezTo>
                        <a:pt x="21" y="4"/>
                        <a:pt x="20" y="4"/>
                        <a:pt x="20" y="4"/>
                      </a:cubicBezTo>
                      <a:cubicBezTo>
                        <a:pt x="20" y="4"/>
                        <a:pt x="20" y="4"/>
                        <a:pt x="19" y="4"/>
                      </a:cubicBezTo>
                      <a:cubicBezTo>
                        <a:pt x="19" y="4"/>
                        <a:pt x="18" y="5"/>
                        <a:pt x="18" y="5"/>
                      </a:cubicBezTo>
                      <a:cubicBezTo>
                        <a:pt x="18" y="5"/>
                        <a:pt x="18" y="5"/>
                        <a:pt x="17" y="5"/>
                      </a:cubicBezTo>
                      <a:cubicBezTo>
                        <a:pt x="16" y="5"/>
                        <a:pt x="15" y="6"/>
                        <a:pt x="14" y="6"/>
                      </a:cubicBezTo>
                      <a:cubicBezTo>
                        <a:pt x="14" y="8"/>
                        <a:pt x="14" y="12"/>
                        <a:pt x="14" y="14"/>
                      </a:cubicBezTo>
                      <a:cubicBezTo>
                        <a:pt x="14" y="15"/>
                        <a:pt x="14" y="15"/>
                        <a:pt x="15" y="16"/>
                      </a:cubicBezTo>
                      <a:cubicBezTo>
                        <a:pt x="16" y="16"/>
                        <a:pt x="17" y="18"/>
                        <a:pt x="17" y="20"/>
                      </a:cubicBezTo>
                      <a:cubicBezTo>
                        <a:pt x="17" y="22"/>
                        <a:pt x="16" y="23"/>
                        <a:pt x="15" y="25"/>
                      </a:cubicBezTo>
                      <a:cubicBezTo>
                        <a:pt x="15" y="25"/>
                        <a:pt x="14" y="26"/>
                        <a:pt x="14" y="26"/>
                      </a:cubicBezTo>
                      <a:cubicBezTo>
                        <a:pt x="14" y="29"/>
                        <a:pt x="10" y="30"/>
                        <a:pt x="8" y="31"/>
                      </a:cubicBezTo>
                      <a:cubicBezTo>
                        <a:pt x="8" y="31"/>
                        <a:pt x="7" y="32"/>
                        <a:pt x="7" y="33"/>
                      </a:cubicBezTo>
                      <a:cubicBezTo>
                        <a:pt x="6" y="34"/>
                        <a:pt x="6" y="35"/>
                        <a:pt x="4" y="37"/>
                      </a:cubicBezTo>
                      <a:cubicBezTo>
                        <a:pt x="4" y="37"/>
                        <a:pt x="4" y="38"/>
                        <a:pt x="3" y="40"/>
                      </a:cubicBezTo>
                      <a:cubicBezTo>
                        <a:pt x="3" y="41"/>
                        <a:pt x="3" y="42"/>
                        <a:pt x="2" y="44"/>
                      </a:cubicBezTo>
                      <a:cubicBezTo>
                        <a:pt x="1" y="46"/>
                        <a:pt x="0" y="50"/>
                        <a:pt x="0" y="53"/>
                      </a:cubicBezTo>
                      <a:cubicBezTo>
                        <a:pt x="0" y="53"/>
                        <a:pt x="0" y="54"/>
                        <a:pt x="0" y="55"/>
                      </a:cubicBezTo>
                      <a:cubicBezTo>
                        <a:pt x="0" y="56"/>
                        <a:pt x="0" y="56"/>
                        <a:pt x="0" y="56"/>
                      </a:cubicBezTo>
                      <a:cubicBezTo>
                        <a:pt x="0" y="57"/>
                        <a:pt x="0" y="58"/>
                        <a:pt x="0" y="58"/>
                      </a:cubicBezTo>
                      <a:cubicBezTo>
                        <a:pt x="0" y="58"/>
                        <a:pt x="0" y="59"/>
                        <a:pt x="0" y="59"/>
                      </a:cubicBezTo>
                      <a:cubicBezTo>
                        <a:pt x="0" y="59"/>
                        <a:pt x="0" y="59"/>
                        <a:pt x="0" y="59"/>
                      </a:cubicBezTo>
                      <a:cubicBezTo>
                        <a:pt x="0" y="59"/>
                        <a:pt x="0" y="59"/>
                        <a:pt x="0" y="59"/>
                      </a:cubicBezTo>
                      <a:cubicBezTo>
                        <a:pt x="0" y="58"/>
                        <a:pt x="1" y="58"/>
                        <a:pt x="1" y="58"/>
                      </a:cubicBezTo>
                      <a:cubicBezTo>
                        <a:pt x="2" y="58"/>
                        <a:pt x="2" y="57"/>
                        <a:pt x="6" y="57"/>
                      </a:cubicBezTo>
                      <a:cubicBezTo>
                        <a:pt x="6" y="56"/>
                        <a:pt x="6" y="56"/>
                        <a:pt x="6" y="56"/>
                      </a:cubicBezTo>
                      <a:cubicBezTo>
                        <a:pt x="8" y="56"/>
                        <a:pt x="8" y="56"/>
                        <a:pt x="8" y="56"/>
                      </a:cubicBezTo>
                      <a:cubicBezTo>
                        <a:pt x="10" y="55"/>
                        <a:pt x="10" y="55"/>
                        <a:pt x="10" y="55"/>
                      </a:cubicBezTo>
                      <a:cubicBezTo>
                        <a:pt x="10" y="55"/>
                        <a:pt x="10" y="55"/>
                        <a:pt x="10" y="55"/>
                      </a:cubicBezTo>
                      <a:cubicBezTo>
                        <a:pt x="10" y="55"/>
                        <a:pt x="10" y="55"/>
                        <a:pt x="10" y="55"/>
                      </a:cubicBezTo>
                      <a:cubicBezTo>
                        <a:pt x="10" y="55"/>
                        <a:pt x="11" y="55"/>
                        <a:pt x="11" y="55"/>
                      </a:cubicBezTo>
                      <a:cubicBezTo>
                        <a:pt x="11" y="55"/>
                        <a:pt x="12" y="55"/>
                        <a:pt x="12" y="55"/>
                      </a:cubicBezTo>
                      <a:cubicBezTo>
                        <a:pt x="12" y="55"/>
                        <a:pt x="12" y="55"/>
                        <a:pt x="12" y="55"/>
                      </a:cubicBezTo>
                      <a:cubicBezTo>
                        <a:pt x="12" y="55"/>
                        <a:pt x="13" y="55"/>
                        <a:pt x="13" y="55"/>
                      </a:cubicBezTo>
                      <a:cubicBezTo>
                        <a:pt x="13" y="55"/>
                        <a:pt x="13" y="54"/>
                        <a:pt x="13" y="54"/>
                      </a:cubicBezTo>
                      <a:cubicBezTo>
                        <a:pt x="14" y="54"/>
                        <a:pt x="14" y="54"/>
                        <a:pt x="14" y="54"/>
                      </a:cubicBezTo>
                      <a:cubicBezTo>
                        <a:pt x="22" y="54"/>
                        <a:pt x="22" y="54"/>
                        <a:pt x="22" y="54"/>
                      </a:cubicBezTo>
                      <a:cubicBezTo>
                        <a:pt x="23" y="49"/>
                        <a:pt x="27" y="43"/>
                        <a:pt x="31" y="41"/>
                      </a:cubicBezTo>
                      <a:cubicBezTo>
                        <a:pt x="35" y="40"/>
                        <a:pt x="40" y="40"/>
                        <a:pt x="45" y="41"/>
                      </a:cubicBezTo>
                      <a:cubicBezTo>
                        <a:pt x="45" y="41"/>
                        <a:pt x="45" y="41"/>
                        <a:pt x="46" y="41"/>
                      </a:cubicBezTo>
                      <a:cubicBezTo>
                        <a:pt x="46" y="41"/>
                        <a:pt x="46" y="41"/>
                        <a:pt x="46" y="41"/>
                      </a:cubicBezTo>
                      <a:cubicBezTo>
                        <a:pt x="46" y="40"/>
                        <a:pt x="46" y="40"/>
                        <a:pt x="46" y="40"/>
                      </a:cubicBezTo>
                      <a:cubicBezTo>
                        <a:pt x="46" y="40"/>
                        <a:pt x="46" y="39"/>
                        <a:pt x="46" y="39"/>
                      </a:cubicBezTo>
                      <a:cubicBezTo>
                        <a:pt x="46" y="39"/>
                        <a:pt x="47" y="39"/>
                        <a:pt x="47" y="39"/>
                      </a:cubicBezTo>
                      <a:cubicBezTo>
                        <a:pt x="47" y="38"/>
                        <a:pt x="47" y="38"/>
                        <a:pt x="47" y="38"/>
                      </a:cubicBezTo>
                      <a:cubicBezTo>
                        <a:pt x="47" y="38"/>
                        <a:pt x="47" y="38"/>
                        <a:pt x="47" y="38"/>
                      </a:cubicBezTo>
                      <a:cubicBezTo>
                        <a:pt x="47" y="38"/>
                        <a:pt x="47" y="37"/>
                        <a:pt x="47" y="37"/>
                      </a:cubicBezTo>
                      <a:cubicBezTo>
                        <a:pt x="47" y="37"/>
                        <a:pt x="47" y="37"/>
                        <a:pt x="48" y="37"/>
                      </a:cubicBezTo>
                      <a:cubicBezTo>
                        <a:pt x="48" y="37"/>
                        <a:pt x="48" y="37"/>
                        <a:pt x="48" y="37"/>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9" y="35"/>
                        <a:pt x="49" y="35"/>
                      </a:cubicBezTo>
                      <a:cubicBezTo>
                        <a:pt x="51" y="33"/>
                        <a:pt x="55" y="27"/>
                        <a:pt x="56" y="23"/>
                      </a:cubicBezTo>
                      <a:cubicBezTo>
                        <a:pt x="56" y="22"/>
                        <a:pt x="56" y="22"/>
                        <a:pt x="56" y="21"/>
                      </a:cubicBezTo>
                      <a:cubicBezTo>
                        <a:pt x="56" y="18"/>
                        <a:pt x="56" y="16"/>
                        <a:pt x="56" y="15"/>
                      </a:cubicBezTo>
                      <a:cubicBezTo>
                        <a:pt x="52" y="11"/>
                        <a:pt x="52" y="11"/>
                        <a:pt x="52" y="11"/>
                      </a:cubicBezTo>
                      <a:cubicBezTo>
                        <a:pt x="50" y="3"/>
                        <a:pt x="50" y="3"/>
                        <a:pt x="50" y="3"/>
                      </a:cubicBezTo>
                      <a:cubicBezTo>
                        <a:pt x="47" y="0"/>
                        <a:pt x="47" y="0"/>
                        <a:pt x="47" y="0"/>
                      </a:cubicBezTo>
                      <a:cubicBezTo>
                        <a:pt x="47" y="0"/>
                        <a:pt x="47"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7" name="Freeform 1703"/>
                <p:cNvSpPr>
                  <a:spLocks/>
                </p:cNvSpPr>
                <p:nvPr/>
              </p:nvSpPr>
              <p:spPr bwMode="auto">
                <a:xfrm>
                  <a:off x="1982" y="2984"/>
                  <a:ext cx="5" cy="1"/>
                </a:xfrm>
                <a:custGeom>
                  <a:avLst/>
                  <a:gdLst>
                    <a:gd name="T0" fmla="*/ 5 w 5"/>
                    <a:gd name="T1" fmla="*/ 0 h 1"/>
                    <a:gd name="T2" fmla="*/ 0 w 5"/>
                    <a:gd name="T3" fmla="*/ 1 h 1"/>
                    <a:gd name="T4" fmla="*/ 5 w 5"/>
                    <a:gd name="T5" fmla="*/ 0 h 1"/>
                  </a:gdLst>
                  <a:ahLst/>
                  <a:cxnLst>
                    <a:cxn ang="0">
                      <a:pos x="T0" y="T1"/>
                    </a:cxn>
                    <a:cxn ang="0">
                      <a:pos x="T2" y="T3"/>
                    </a:cxn>
                    <a:cxn ang="0">
                      <a:pos x="T4" y="T5"/>
                    </a:cxn>
                  </a:cxnLst>
                  <a:rect l="0" t="0" r="r" b="b"/>
                  <a:pathLst>
                    <a:path w="5" h="1">
                      <a:moveTo>
                        <a:pt x="5" y="0"/>
                      </a:moveTo>
                      <a:cubicBezTo>
                        <a:pt x="1" y="0"/>
                        <a:pt x="1" y="1"/>
                        <a:pt x="0" y="1"/>
                      </a:cubicBezTo>
                      <a:cubicBezTo>
                        <a:pt x="1" y="1"/>
                        <a:pt x="3"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8" name="Freeform 1704"/>
                <p:cNvSpPr>
                  <a:spLocks/>
                </p:cNvSpPr>
                <p:nvPr/>
              </p:nvSpPr>
              <p:spPr bwMode="auto">
                <a:xfrm>
                  <a:off x="1981" y="298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9" name="Freeform 1705"/>
                <p:cNvSpPr>
                  <a:spLocks/>
                </p:cNvSpPr>
                <p:nvPr/>
              </p:nvSpPr>
              <p:spPr bwMode="auto">
                <a:xfrm>
                  <a:off x="1989" y="2982"/>
                  <a:ext cx="2" cy="1"/>
                </a:xfrm>
                <a:custGeom>
                  <a:avLst/>
                  <a:gdLst>
                    <a:gd name="T0" fmla="*/ 2 w 2"/>
                    <a:gd name="T1" fmla="*/ 0 h 1"/>
                    <a:gd name="T2" fmla="*/ 2 w 2"/>
                    <a:gd name="T3" fmla="*/ 0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0"/>
                        <a:pt x="2" y="0"/>
                      </a:cubicBezTo>
                      <a:cubicBezTo>
                        <a:pt x="0" y="1"/>
                        <a:pt x="0" y="1"/>
                        <a:pt x="0" y="1"/>
                      </a:cubicBezTo>
                      <a:cubicBezTo>
                        <a:pt x="0" y="1"/>
                        <a:pt x="1" y="1"/>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0" name="Freeform 1706"/>
                <p:cNvSpPr>
                  <a:spLocks/>
                </p:cNvSpPr>
                <p:nvPr/>
              </p:nvSpPr>
              <p:spPr bwMode="auto">
                <a:xfrm>
                  <a:off x="1981" y="29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1" name="Freeform 1707"/>
                <p:cNvSpPr>
                  <a:spLocks/>
                </p:cNvSpPr>
                <p:nvPr/>
              </p:nvSpPr>
              <p:spPr bwMode="auto">
                <a:xfrm>
                  <a:off x="1995" y="2935"/>
                  <a:ext cx="3" cy="1"/>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0" y="1"/>
                        <a:pt x="0" y="1"/>
                        <a:pt x="0" y="1"/>
                      </a:cubicBezTo>
                      <a:cubicBezTo>
                        <a:pt x="1" y="1"/>
                        <a:pt x="2" y="0"/>
                        <a:pt x="3" y="0"/>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2" name="Freeform 1708"/>
                <p:cNvSpPr>
                  <a:spLocks/>
                </p:cNvSpPr>
                <p:nvPr/>
              </p:nvSpPr>
              <p:spPr bwMode="auto">
                <a:xfrm>
                  <a:off x="2001" y="293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3" name="Freeform 1709"/>
                <p:cNvSpPr>
                  <a:spLocks/>
                </p:cNvSpPr>
                <p:nvPr/>
              </p:nvSpPr>
              <p:spPr bwMode="auto">
                <a:xfrm>
                  <a:off x="1999" y="293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4" name="Freeform 1710"/>
                <p:cNvSpPr>
                  <a:spLocks/>
                </p:cNvSpPr>
                <p:nvPr/>
              </p:nvSpPr>
              <p:spPr bwMode="auto">
                <a:xfrm>
                  <a:off x="2025" y="29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5" name="Freeform 1711"/>
                <p:cNvSpPr>
                  <a:spLocks/>
                </p:cNvSpPr>
                <p:nvPr/>
              </p:nvSpPr>
              <p:spPr bwMode="auto">
                <a:xfrm>
                  <a:off x="2027" y="29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6" name="Freeform 1712"/>
                <p:cNvSpPr>
                  <a:spLocks/>
                </p:cNvSpPr>
                <p:nvPr/>
              </p:nvSpPr>
              <p:spPr bwMode="auto">
                <a:xfrm>
                  <a:off x="2026" y="296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7" name="Freeform 1713"/>
                <p:cNvSpPr>
                  <a:spLocks/>
                </p:cNvSpPr>
                <p:nvPr/>
              </p:nvSpPr>
              <p:spPr bwMode="auto">
                <a:xfrm>
                  <a:off x="2027" y="29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8" name="Freeform 1714"/>
                <p:cNvSpPr>
                  <a:spLocks/>
                </p:cNvSpPr>
                <p:nvPr/>
              </p:nvSpPr>
              <p:spPr bwMode="auto">
                <a:xfrm>
                  <a:off x="2027" y="29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9" name="Freeform 1715"/>
                <p:cNvSpPr>
                  <a:spLocks/>
                </p:cNvSpPr>
                <p:nvPr/>
              </p:nvSpPr>
              <p:spPr bwMode="auto">
                <a:xfrm>
                  <a:off x="2035" y="2944"/>
                  <a:ext cx="0" cy="6"/>
                </a:xfrm>
                <a:custGeom>
                  <a:avLst/>
                  <a:gdLst>
                    <a:gd name="T0" fmla="*/ 0 h 6"/>
                    <a:gd name="T1" fmla="*/ 0 h 6"/>
                    <a:gd name="T2" fmla="*/ 6 h 6"/>
                    <a:gd name="T3" fmla="*/ 0 h 6"/>
                  </a:gdLst>
                  <a:ahLst/>
                  <a:cxnLst>
                    <a:cxn ang="0">
                      <a:pos x="0" y="T0"/>
                    </a:cxn>
                    <a:cxn ang="0">
                      <a:pos x="0" y="T1"/>
                    </a:cxn>
                    <a:cxn ang="0">
                      <a:pos x="0" y="T2"/>
                    </a:cxn>
                    <a:cxn ang="0">
                      <a:pos x="0" y="T3"/>
                    </a:cxn>
                  </a:cxnLst>
                  <a:rect l="0" t="0" r="r" b="b"/>
                  <a:pathLst>
                    <a:path h="6">
                      <a:moveTo>
                        <a:pt x="0" y="0"/>
                      </a:moveTo>
                      <a:cubicBezTo>
                        <a:pt x="0" y="0"/>
                        <a:pt x="0" y="0"/>
                        <a:pt x="0" y="0"/>
                      </a:cubicBezTo>
                      <a:cubicBezTo>
                        <a:pt x="0" y="1"/>
                        <a:pt x="0" y="3"/>
                        <a:pt x="0" y="6"/>
                      </a:cubicBezTo>
                      <a:cubicBezTo>
                        <a:pt x="0"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0" name="Freeform 1716"/>
                <p:cNvSpPr>
                  <a:spLocks/>
                </p:cNvSpPr>
                <p:nvPr/>
              </p:nvSpPr>
              <p:spPr bwMode="auto">
                <a:xfrm>
                  <a:off x="2026" y="29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1" name="Freeform 1717"/>
                <p:cNvSpPr>
                  <a:spLocks/>
                </p:cNvSpPr>
                <p:nvPr/>
              </p:nvSpPr>
              <p:spPr bwMode="auto">
                <a:xfrm>
                  <a:off x="2025" y="296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2" name="Freeform 1718"/>
                <p:cNvSpPr>
                  <a:spLocks/>
                </p:cNvSpPr>
                <p:nvPr/>
              </p:nvSpPr>
              <p:spPr bwMode="auto">
                <a:xfrm>
                  <a:off x="2127" y="3108"/>
                  <a:ext cx="75" cy="147"/>
                </a:xfrm>
                <a:custGeom>
                  <a:avLst/>
                  <a:gdLst>
                    <a:gd name="T0" fmla="*/ 69 w 79"/>
                    <a:gd name="T1" fmla="*/ 4 h 154"/>
                    <a:gd name="T2" fmla="*/ 67 w 79"/>
                    <a:gd name="T3" fmla="*/ 0 h 154"/>
                    <a:gd name="T4" fmla="*/ 65 w 79"/>
                    <a:gd name="T5" fmla="*/ 2 h 154"/>
                    <a:gd name="T6" fmla="*/ 64 w 79"/>
                    <a:gd name="T7" fmla="*/ 9 h 154"/>
                    <a:gd name="T8" fmla="*/ 63 w 79"/>
                    <a:gd name="T9" fmla="*/ 13 h 154"/>
                    <a:gd name="T10" fmla="*/ 55 w 79"/>
                    <a:gd name="T11" fmla="*/ 16 h 154"/>
                    <a:gd name="T12" fmla="*/ 52 w 79"/>
                    <a:gd name="T13" fmla="*/ 17 h 154"/>
                    <a:gd name="T14" fmla="*/ 52 w 79"/>
                    <a:gd name="T15" fmla="*/ 18 h 154"/>
                    <a:gd name="T16" fmla="*/ 51 w 79"/>
                    <a:gd name="T17" fmla="*/ 23 h 154"/>
                    <a:gd name="T18" fmla="*/ 51 w 79"/>
                    <a:gd name="T19" fmla="*/ 24 h 154"/>
                    <a:gd name="T20" fmla="*/ 51 w 79"/>
                    <a:gd name="T21" fmla="*/ 28 h 154"/>
                    <a:gd name="T22" fmla="*/ 42 w 79"/>
                    <a:gd name="T23" fmla="*/ 34 h 154"/>
                    <a:gd name="T24" fmla="*/ 36 w 79"/>
                    <a:gd name="T25" fmla="*/ 37 h 154"/>
                    <a:gd name="T26" fmla="*/ 25 w 79"/>
                    <a:gd name="T27" fmla="*/ 42 h 154"/>
                    <a:gd name="T28" fmla="*/ 19 w 79"/>
                    <a:gd name="T29" fmla="*/ 43 h 154"/>
                    <a:gd name="T30" fmla="*/ 11 w 79"/>
                    <a:gd name="T31" fmla="*/ 45 h 154"/>
                    <a:gd name="T32" fmla="*/ 11 w 79"/>
                    <a:gd name="T33" fmla="*/ 49 h 154"/>
                    <a:gd name="T34" fmla="*/ 8 w 79"/>
                    <a:gd name="T35" fmla="*/ 59 h 154"/>
                    <a:gd name="T36" fmla="*/ 10 w 79"/>
                    <a:gd name="T37" fmla="*/ 77 h 154"/>
                    <a:gd name="T38" fmla="*/ 7 w 79"/>
                    <a:gd name="T39" fmla="*/ 102 h 154"/>
                    <a:gd name="T40" fmla="*/ 3 w 79"/>
                    <a:gd name="T41" fmla="*/ 127 h 154"/>
                    <a:gd name="T42" fmla="*/ 6 w 79"/>
                    <a:gd name="T43" fmla="*/ 137 h 154"/>
                    <a:gd name="T44" fmla="*/ 10 w 79"/>
                    <a:gd name="T45" fmla="*/ 148 h 154"/>
                    <a:gd name="T46" fmla="*/ 24 w 79"/>
                    <a:gd name="T47" fmla="*/ 154 h 154"/>
                    <a:gd name="T48" fmla="*/ 27 w 79"/>
                    <a:gd name="T49" fmla="*/ 153 h 154"/>
                    <a:gd name="T50" fmla="*/ 34 w 79"/>
                    <a:gd name="T51" fmla="*/ 151 h 154"/>
                    <a:gd name="T52" fmla="*/ 39 w 79"/>
                    <a:gd name="T53" fmla="*/ 149 h 154"/>
                    <a:gd name="T54" fmla="*/ 49 w 79"/>
                    <a:gd name="T55" fmla="*/ 119 h 154"/>
                    <a:gd name="T56" fmla="*/ 55 w 79"/>
                    <a:gd name="T57" fmla="*/ 102 h 154"/>
                    <a:gd name="T58" fmla="*/ 67 w 79"/>
                    <a:gd name="T59" fmla="*/ 59 h 154"/>
                    <a:gd name="T60" fmla="*/ 68 w 79"/>
                    <a:gd name="T61" fmla="*/ 52 h 154"/>
                    <a:gd name="T62" fmla="*/ 69 w 79"/>
                    <a:gd name="T63" fmla="*/ 47 h 154"/>
                    <a:gd name="T64" fmla="*/ 69 w 79"/>
                    <a:gd name="T65" fmla="*/ 37 h 154"/>
                    <a:gd name="T66" fmla="*/ 72 w 79"/>
                    <a:gd name="T67" fmla="*/ 36 h 154"/>
                    <a:gd name="T68" fmla="*/ 75 w 79"/>
                    <a:gd name="T69" fmla="*/ 38 h 154"/>
                    <a:gd name="T70" fmla="*/ 77 w 79"/>
                    <a:gd name="T71" fmla="*/ 40 h 154"/>
                    <a:gd name="T72" fmla="*/ 78 w 79"/>
                    <a:gd name="T73" fmla="*/ 37 h 154"/>
                    <a:gd name="T74" fmla="*/ 77 w 79"/>
                    <a:gd name="T75" fmla="*/ 28 h 154"/>
                    <a:gd name="T76" fmla="*/ 74 w 79"/>
                    <a:gd name="T77" fmla="*/ 16 h 154"/>
                    <a:gd name="T78" fmla="*/ 69 w 79"/>
                    <a:gd name="T79"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54">
                      <a:moveTo>
                        <a:pt x="69" y="4"/>
                      </a:moveTo>
                      <a:cubicBezTo>
                        <a:pt x="68" y="2"/>
                        <a:pt x="67" y="1"/>
                        <a:pt x="67" y="0"/>
                      </a:cubicBezTo>
                      <a:cubicBezTo>
                        <a:pt x="66" y="1"/>
                        <a:pt x="66" y="2"/>
                        <a:pt x="65" y="2"/>
                      </a:cubicBezTo>
                      <a:cubicBezTo>
                        <a:pt x="65" y="3"/>
                        <a:pt x="64" y="6"/>
                        <a:pt x="64" y="9"/>
                      </a:cubicBezTo>
                      <a:cubicBezTo>
                        <a:pt x="65" y="10"/>
                        <a:pt x="64" y="11"/>
                        <a:pt x="63" y="13"/>
                      </a:cubicBezTo>
                      <a:cubicBezTo>
                        <a:pt x="61" y="15"/>
                        <a:pt x="58" y="16"/>
                        <a:pt x="55" y="16"/>
                      </a:cubicBezTo>
                      <a:cubicBezTo>
                        <a:pt x="54" y="16"/>
                        <a:pt x="53" y="16"/>
                        <a:pt x="52" y="17"/>
                      </a:cubicBezTo>
                      <a:cubicBezTo>
                        <a:pt x="52" y="17"/>
                        <a:pt x="52" y="18"/>
                        <a:pt x="52" y="18"/>
                      </a:cubicBezTo>
                      <a:cubicBezTo>
                        <a:pt x="53" y="21"/>
                        <a:pt x="52" y="23"/>
                        <a:pt x="51" y="23"/>
                      </a:cubicBezTo>
                      <a:cubicBezTo>
                        <a:pt x="51" y="23"/>
                        <a:pt x="51" y="24"/>
                        <a:pt x="51" y="24"/>
                      </a:cubicBezTo>
                      <a:cubicBezTo>
                        <a:pt x="52" y="25"/>
                        <a:pt x="52" y="27"/>
                        <a:pt x="51" y="28"/>
                      </a:cubicBezTo>
                      <a:cubicBezTo>
                        <a:pt x="50" y="31"/>
                        <a:pt x="46" y="34"/>
                        <a:pt x="42" y="34"/>
                      </a:cubicBezTo>
                      <a:cubicBezTo>
                        <a:pt x="40" y="34"/>
                        <a:pt x="38" y="36"/>
                        <a:pt x="36" y="37"/>
                      </a:cubicBezTo>
                      <a:cubicBezTo>
                        <a:pt x="32" y="40"/>
                        <a:pt x="29" y="42"/>
                        <a:pt x="25" y="42"/>
                      </a:cubicBezTo>
                      <a:cubicBezTo>
                        <a:pt x="23" y="42"/>
                        <a:pt x="21" y="42"/>
                        <a:pt x="19" y="43"/>
                      </a:cubicBezTo>
                      <a:cubicBezTo>
                        <a:pt x="16" y="44"/>
                        <a:pt x="14" y="45"/>
                        <a:pt x="11" y="45"/>
                      </a:cubicBezTo>
                      <a:cubicBezTo>
                        <a:pt x="11" y="45"/>
                        <a:pt x="11" y="47"/>
                        <a:pt x="11" y="49"/>
                      </a:cubicBezTo>
                      <a:cubicBezTo>
                        <a:pt x="10" y="52"/>
                        <a:pt x="10" y="55"/>
                        <a:pt x="8" y="59"/>
                      </a:cubicBezTo>
                      <a:cubicBezTo>
                        <a:pt x="6" y="63"/>
                        <a:pt x="6" y="69"/>
                        <a:pt x="10" y="77"/>
                      </a:cubicBezTo>
                      <a:cubicBezTo>
                        <a:pt x="13" y="85"/>
                        <a:pt x="16" y="92"/>
                        <a:pt x="7" y="102"/>
                      </a:cubicBezTo>
                      <a:cubicBezTo>
                        <a:pt x="0" y="111"/>
                        <a:pt x="0" y="121"/>
                        <a:pt x="3" y="127"/>
                      </a:cubicBezTo>
                      <a:cubicBezTo>
                        <a:pt x="4" y="130"/>
                        <a:pt x="5" y="133"/>
                        <a:pt x="6" y="137"/>
                      </a:cubicBezTo>
                      <a:cubicBezTo>
                        <a:pt x="7" y="141"/>
                        <a:pt x="8" y="145"/>
                        <a:pt x="10" y="148"/>
                      </a:cubicBezTo>
                      <a:cubicBezTo>
                        <a:pt x="13" y="151"/>
                        <a:pt x="19" y="154"/>
                        <a:pt x="24" y="154"/>
                      </a:cubicBezTo>
                      <a:cubicBezTo>
                        <a:pt x="25" y="154"/>
                        <a:pt x="26" y="153"/>
                        <a:pt x="27" y="153"/>
                      </a:cubicBezTo>
                      <a:cubicBezTo>
                        <a:pt x="29" y="151"/>
                        <a:pt x="32" y="151"/>
                        <a:pt x="34" y="151"/>
                      </a:cubicBezTo>
                      <a:cubicBezTo>
                        <a:pt x="36" y="151"/>
                        <a:pt x="37" y="150"/>
                        <a:pt x="39" y="149"/>
                      </a:cubicBezTo>
                      <a:cubicBezTo>
                        <a:pt x="41" y="146"/>
                        <a:pt x="45" y="132"/>
                        <a:pt x="49" y="119"/>
                      </a:cubicBezTo>
                      <a:cubicBezTo>
                        <a:pt x="51" y="113"/>
                        <a:pt x="53" y="107"/>
                        <a:pt x="55" y="102"/>
                      </a:cubicBezTo>
                      <a:cubicBezTo>
                        <a:pt x="59" y="89"/>
                        <a:pt x="67" y="63"/>
                        <a:pt x="67" y="59"/>
                      </a:cubicBezTo>
                      <a:cubicBezTo>
                        <a:pt x="66" y="56"/>
                        <a:pt x="67" y="54"/>
                        <a:pt x="68" y="52"/>
                      </a:cubicBezTo>
                      <a:cubicBezTo>
                        <a:pt x="69" y="50"/>
                        <a:pt x="70" y="49"/>
                        <a:pt x="69" y="47"/>
                      </a:cubicBezTo>
                      <a:cubicBezTo>
                        <a:pt x="67" y="43"/>
                        <a:pt x="68" y="39"/>
                        <a:pt x="69" y="37"/>
                      </a:cubicBezTo>
                      <a:cubicBezTo>
                        <a:pt x="70" y="36"/>
                        <a:pt x="72" y="36"/>
                        <a:pt x="72" y="36"/>
                      </a:cubicBezTo>
                      <a:cubicBezTo>
                        <a:pt x="73" y="36"/>
                        <a:pt x="74" y="36"/>
                        <a:pt x="75" y="38"/>
                      </a:cubicBezTo>
                      <a:cubicBezTo>
                        <a:pt x="76" y="39"/>
                        <a:pt x="77" y="40"/>
                        <a:pt x="77" y="40"/>
                      </a:cubicBezTo>
                      <a:cubicBezTo>
                        <a:pt x="77" y="40"/>
                        <a:pt x="78" y="39"/>
                        <a:pt x="78" y="37"/>
                      </a:cubicBezTo>
                      <a:cubicBezTo>
                        <a:pt x="79" y="35"/>
                        <a:pt x="78" y="31"/>
                        <a:pt x="77" y="28"/>
                      </a:cubicBezTo>
                      <a:cubicBezTo>
                        <a:pt x="76" y="24"/>
                        <a:pt x="74" y="20"/>
                        <a:pt x="74" y="16"/>
                      </a:cubicBezTo>
                      <a:cubicBezTo>
                        <a:pt x="74" y="12"/>
                        <a:pt x="71" y="7"/>
                        <a:pt x="6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3" name="Freeform 1719"/>
                <p:cNvSpPr>
                  <a:spLocks/>
                </p:cNvSpPr>
                <p:nvPr/>
              </p:nvSpPr>
              <p:spPr bwMode="auto">
                <a:xfrm>
                  <a:off x="2124" y="2794"/>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4" name="Freeform 1720"/>
                <p:cNvSpPr>
                  <a:spLocks/>
                </p:cNvSpPr>
                <p:nvPr/>
              </p:nvSpPr>
              <p:spPr bwMode="auto">
                <a:xfrm>
                  <a:off x="2128"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5" name="Freeform 1721"/>
                <p:cNvSpPr>
                  <a:spLocks/>
                </p:cNvSpPr>
                <p:nvPr/>
              </p:nvSpPr>
              <p:spPr bwMode="auto">
                <a:xfrm>
                  <a:off x="2128" y="27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6" name="Freeform 1722"/>
                <p:cNvSpPr>
                  <a:spLocks/>
                </p:cNvSpPr>
                <p:nvPr/>
              </p:nvSpPr>
              <p:spPr bwMode="auto">
                <a:xfrm>
                  <a:off x="2126" y="279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7" name="Freeform 1723"/>
                <p:cNvSpPr>
                  <a:spLocks/>
                </p:cNvSpPr>
                <p:nvPr/>
              </p:nvSpPr>
              <p:spPr bwMode="auto">
                <a:xfrm>
                  <a:off x="2127"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8" name="Freeform 1724"/>
                <p:cNvSpPr>
                  <a:spLocks/>
                </p:cNvSpPr>
                <p:nvPr/>
              </p:nvSpPr>
              <p:spPr bwMode="auto">
                <a:xfrm>
                  <a:off x="2128" y="27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9" name="Freeform 1725"/>
                <p:cNvSpPr>
                  <a:spLocks/>
                </p:cNvSpPr>
                <p:nvPr/>
              </p:nvSpPr>
              <p:spPr bwMode="auto">
                <a:xfrm>
                  <a:off x="2125" y="279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0" name="Freeform 1726"/>
                <p:cNvSpPr>
                  <a:spLocks/>
                </p:cNvSpPr>
                <p:nvPr/>
              </p:nvSpPr>
              <p:spPr bwMode="auto">
                <a:xfrm>
                  <a:off x="1970" y="3108"/>
                  <a:ext cx="10" cy="9"/>
                </a:xfrm>
                <a:custGeom>
                  <a:avLst/>
                  <a:gdLst>
                    <a:gd name="T0" fmla="*/ 4 w 10"/>
                    <a:gd name="T1" fmla="*/ 9 h 10"/>
                    <a:gd name="T2" fmla="*/ 9 w 10"/>
                    <a:gd name="T3" fmla="*/ 9 h 10"/>
                    <a:gd name="T4" fmla="*/ 10 w 10"/>
                    <a:gd name="T5" fmla="*/ 6 h 10"/>
                    <a:gd name="T6" fmla="*/ 10 w 10"/>
                    <a:gd name="T7" fmla="*/ 0 h 10"/>
                    <a:gd name="T8" fmla="*/ 10 w 10"/>
                    <a:gd name="T9" fmla="*/ 1 h 10"/>
                    <a:gd name="T10" fmla="*/ 3 w 10"/>
                    <a:gd name="T11" fmla="*/ 2 h 10"/>
                    <a:gd name="T12" fmla="*/ 0 w 10"/>
                    <a:gd name="T13" fmla="*/ 0 h 10"/>
                    <a:gd name="T14" fmla="*/ 0 w 10"/>
                    <a:gd name="T15" fmla="*/ 1 h 10"/>
                    <a:gd name="T16" fmla="*/ 4 w 10"/>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4" y="9"/>
                      </a:moveTo>
                      <a:cubicBezTo>
                        <a:pt x="5" y="10"/>
                        <a:pt x="8" y="9"/>
                        <a:pt x="9" y="9"/>
                      </a:cubicBezTo>
                      <a:cubicBezTo>
                        <a:pt x="10" y="9"/>
                        <a:pt x="10" y="8"/>
                        <a:pt x="10" y="6"/>
                      </a:cubicBezTo>
                      <a:cubicBezTo>
                        <a:pt x="10" y="5"/>
                        <a:pt x="10" y="2"/>
                        <a:pt x="10" y="0"/>
                      </a:cubicBezTo>
                      <a:cubicBezTo>
                        <a:pt x="10" y="0"/>
                        <a:pt x="10" y="1"/>
                        <a:pt x="10" y="1"/>
                      </a:cubicBezTo>
                      <a:cubicBezTo>
                        <a:pt x="8" y="2"/>
                        <a:pt x="6" y="3"/>
                        <a:pt x="3" y="2"/>
                      </a:cubicBezTo>
                      <a:cubicBezTo>
                        <a:pt x="2" y="2"/>
                        <a:pt x="1" y="1"/>
                        <a:pt x="0" y="0"/>
                      </a:cubicBezTo>
                      <a:cubicBezTo>
                        <a:pt x="0" y="1"/>
                        <a:pt x="0" y="1"/>
                        <a:pt x="0" y="1"/>
                      </a:cubicBezTo>
                      <a:cubicBezTo>
                        <a:pt x="0" y="3"/>
                        <a:pt x="2" y="8"/>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1" name="Freeform 1727"/>
                <p:cNvSpPr>
                  <a:spLocks/>
                </p:cNvSpPr>
                <p:nvPr/>
              </p:nvSpPr>
              <p:spPr bwMode="auto">
                <a:xfrm>
                  <a:off x="1801" y="2916"/>
                  <a:ext cx="193" cy="191"/>
                </a:xfrm>
                <a:custGeom>
                  <a:avLst/>
                  <a:gdLst>
                    <a:gd name="T0" fmla="*/ 128 w 202"/>
                    <a:gd name="T1" fmla="*/ 182 h 199"/>
                    <a:gd name="T2" fmla="*/ 131 w 202"/>
                    <a:gd name="T3" fmla="*/ 186 h 199"/>
                    <a:gd name="T4" fmla="*/ 141 w 202"/>
                    <a:gd name="T5" fmla="*/ 191 h 199"/>
                    <a:gd name="T6" fmla="*/ 159 w 202"/>
                    <a:gd name="T7" fmla="*/ 190 h 199"/>
                    <a:gd name="T8" fmla="*/ 173 w 202"/>
                    <a:gd name="T9" fmla="*/ 195 h 199"/>
                    <a:gd name="T10" fmla="*/ 174 w 202"/>
                    <a:gd name="T11" fmla="*/ 176 h 199"/>
                    <a:gd name="T12" fmla="*/ 176 w 202"/>
                    <a:gd name="T13" fmla="*/ 159 h 199"/>
                    <a:gd name="T14" fmla="*/ 192 w 202"/>
                    <a:gd name="T15" fmla="*/ 152 h 199"/>
                    <a:gd name="T16" fmla="*/ 186 w 202"/>
                    <a:gd name="T17" fmla="*/ 141 h 199"/>
                    <a:gd name="T18" fmla="*/ 180 w 202"/>
                    <a:gd name="T19" fmla="*/ 91 h 199"/>
                    <a:gd name="T20" fmla="*/ 178 w 202"/>
                    <a:gd name="T21" fmla="*/ 88 h 199"/>
                    <a:gd name="T22" fmla="*/ 183 w 202"/>
                    <a:gd name="T23" fmla="*/ 74 h 199"/>
                    <a:gd name="T24" fmla="*/ 188 w 202"/>
                    <a:gd name="T25" fmla="*/ 56 h 199"/>
                    <a:gd name="T26" fmla="*/ 196 w 202"/>
                    <a:gd name="T27" fmla="*/ 41 h 199"/>
                    <a:gd name="T28" fmla="*/ 201 w 202"/>
                    <a:gd name="T29" fmla="*/ 33 h 199"/>
                    <a:gd name="T30" fmla="*/ 199 w 202"/>
                    <a:gd name="T31" fmla="*/ 26 h 199"/>
                    <a:gd name="T32" fmla="*/ 199 w 202"/>
                    <a:gd name="T33" fmla="*/ 23 h 199"/>
                    <a:gd name="T34" fmla="*/ 199 w 202"/>
                    <a:gd name="T35" fmla="*/ 20 h 199"/>
                    <a:gd name="T36" fmla="*/ 198 w 202"/>
                    <a:gd name="T37" fmla="*/ 18 h 199"/>
                    <a:gd name="T38" fmla="*/ 194 w 202"/>
                    <a:gd name="T39" fmla="*/ 14 h 199"/>
                    <a:gd name="T40" fmla="*/ 191 w 202"/>
                    <a:gd name="T41" fmla="*/ 11 h 199"/>
                    <a:gd name="T42" fmla="*/ 188 w 202"/>
                    <a:gd name="T43" fmla="*/ 10 h 199"/>
                    <a:gd name="T44" fmla="*/ 184 w 202"/>
                    <a:gd name="T45" fmla="*/ 10 h 199"/>
                    <a:gd name="T46" fmla="*/ 178 w 202"/>
                    <a:gd name="T47" fmla="*/ 9 h 199"/>
                    <a:gd name="T48" fmla="*/ 163 w 202"/>
                    <a:gd name="T49" fmla="*/ 2 h 199"/>
                    <a:gd name="T50" fmla="*/ 153 w 202"/>
                    <a:gd name="T51" fmla="*/ 3 h 199"/>
                    <a:gd name="T52" fmla="*/ 136 w 202"/>
                    <a:gd name="T53" fmla="*/ 4 h 199"/>
                    <a:gd name="T54" fmla="*/ 113 w 202"/>
                    <a:gd name="T55" fmla="*/ 7 h 199"/>
                    <a:gd name="T56" fmla="*/ 85 w 202"/>
                    <a:gd name="T57" fmla="*/ 9 h 199"/>
                    <a:gd name="T58" fmla="*/ 68 w 202"/>
                    <a:gd name="T59" fmla="*/ 20 h 199"/>
                    <a:gd name="T60" fmla="*/ 57 w 202"/>
                    <a:gd name="T61" fmla="*/ 56 h 199"/>
                    <a:gd name="T62" fmla="*/ 43 w 202"/>
                    <a:gd name="T63" fmla="*/ 85 h 199"/>
                    <a:gd name="T64" fmla="*/ 34 w 202"/>
                    <a:gd name="T65" fmla="*/ 112 h 199"/>
                    <a:gd name="T66" fmla="*/ 24 w 202"/>
                    <a:gd name="T67" fmla="*/ 116 h 199"/>
                    <a:gd name="T68" fmla="*/ 23 w 202"/>
                    <a:gd name="T69" fmla="*/ 115 h 199"/>
                    <a:gd name="T70" fmla="*/ 22 w 202"/>
                    <a:gd name="T71" fmla="*/ 112 h 199"/>
                    <a:gd name="T72" fmla="*/ 8 w 202"/>
                    <a:gd name="T73" fmla="*/ 113 h 199"/>
                    <a:gd name="T74" fmla="*/ 4 w 202"/>
                    <a:gd name="T75" fmla="*/ 115 h 199"/>
                    <a:gd name="T76" fmla="*/ 3 w 202"/>
                    <a:gd name="T77" fmla="*/ 127 h 199"/>
                    <a:gd name="T78" fmla="*/ 6 w 202"/>
                    <a:gd name="T79" fmla="*/ 125 h 199"/>
                    <a:gd name="T80" fmla="*/ 8 w 202"/>
                    <a:gd name="T81" fmla="*/ 125 h 199"/>
                    <a:gd name="T82" fmla="*/ 47 w 202"/>
                    <a:gd name="T83" fmla="*/ 126 h 199"/>
                    <a:gd name="T84" fmla="*/ 58 w 202"/>
                    <a:gd name="T85" fmla="*/ 150 h 199"/>
                    <a:gd name="T86" fmla="*/ 78 w 202"/>
                    <a:gd name="T87" fmla="*/ 138 h 199"/>
                    <a:gd name="T88" fmla="*/ 89 w 202"/>
                    <a:gd name="T89" fmla="*/ 140 h 199"/>
                    <a:gd name="T90" fmla="*/ 102 w 202"/>
                    <a:gd name="T91" fmla="*/ 144 h 199"/>
                    <a:gd name="T92" fmla="*/ 108 w 202"/>
                    <a:gd name="T93" fmla="*/ 178 h 199"/>
                    <a:gd name="T94" fmla="*/ 115 w 202"/>
                    <a:gd name="T95" fmla="*/ 182 h 199"/>
                    <a:gd name="T96" fmla="*/ 126 w 202"/>
                    <a:gd name="T97" fmla="*/ 18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199">
                      <a:moveTo>
                        <a:pt x="126" y="181"/>
                      </a:moveTo>
                      <a:cubicBezTo>
                        <a:pt x="126" y="181"/>
                        <a:pt x="126" y="181"/>
                        <a:pt x="126" y="181"/>
                      </a:cubicBezTo>
                      <a:cubicBezTo>
                        <a:pt x="128" y="182"/>
                        <a:pt x="128" y="182"/>
                        <a:pt x="128" y="182"/>
                      </a:cubicBezTo>
                      <a:cubicBezTo>
                        <a:pt x="128" y="182"/>
                        <a:pt x="128" y="182"/>
                        <a:pt x="128" y="182"/>
                      </a:cubicBezTo>
                      <a:cubicBezTo>
                        <a:pt x="129" y="183"/>
                        <a:pt x="129" y="184"/>
                        <a:pt x="130" y="184"/>
                      </a:cubicBezTo>
                      <a:cubicBezTo>
                        <a:pt x="130" y="185"/>
                        <a:pt x="130" y="185"/>
                        <a:pt x="130" y="185"/>
                      </a:cubicBezTo>
                      <a:cubicBezTo>
                        <a:pt x="130" y="185"/>
                        <a:pt x="130" y="185"/>
                        <a:pt x="130" y="185"/>
                      </a:cubicBezTo>
                      <a:cubicBezTo>
                        <a:pt x="130" y="186"/>
                        <a:pt x="131" y="186"/>
                        <a:pt x="131" y="186"/>
                      </a:cubicBezTo>
                      <a:cubicBezTo>
                        <a:pt x="132" y="186"/>
                        <a:pt x="135" y="185"/>
                        <a:pt x="137" y="185"/>
                      </a:cubicBezTo>
                      <a:cubicBezTo>
                        <a:pt x="138" y="185"/>
                        <a:pt x="139" y="185"/>
                        <a:pt x="140" y="186"/>
                      </a:cubicBezTo>
                      <a:cubicBezTo>
                        <a:pt x="140" y="187"/>
                        <a:pt x="141" y="188"/>
                        <a:pt x="140" y="188"/>
                      </a:cubicBezTo>
                      <a:cubicBezTo>
                        <a:pt x="140" y="189"/>
                        <a:pt x="141" y="191"/>
                        <a:pt x="141" y="191"/>
                      </a:cubicBezTo>
                      <a:cubicBezTo>
                        <a:pt x="143" y="191"/>
                        <a:pt x="146" y="192"/>
                        <a:pt x="148" y="193"/>
                      </a:cubicBezTo>
                      <a:cubicBezTo>
                        <a:pt x="149" y="194"/>
                        <a:pt x="151" y="194"/>
                        <a:pt x="151" y="194"/>
                      </a:cubicBezTo>
                      <a:cubicBezTo>
                        <a:pt x="152" y="194"/>
                        <a:pt x="154" y="194"/>
                        <a:pt x="154" y="194"/>
                      </a:cubicBezTo>
                      <a:cubicBezTo>
                        <a:pt x="155" y="192"/>
                        <a:pt x="157" y="190"/>
                        <a:pt x="159" y="190"/>
                      </a:cubicBezTo>
                      <a:cubicBezTo>
                        <a:pt x="161" y="190"/>
                        <a:pt x="162" y="191"/>
                        <a:pt x="162" y="192"/>
                      </a:cubicBezTo>
                      <a:cubicBezTo>
                        <a:pt x="164" y="196"/>
                        <a:pt x="166" y="197"/>
                        <a:pt x="166" y="197"/>
                      </a:cubicBezTo>
                      <a:cubicBezTo>
                        <a:pt x="169" y="197"/>
                        <a:pt x="173" y="197"/>
                        <a:pt x="175" y="199"/>
                      </a:cubicBezTo>
                      <a:cubicBezTo>
                        <a:pt x="175" y="198"/>
                        <a:pt x="174" y="196"/>
                        <a:pt x="173" y="195"/>
                      </a:cubicBezTo>
                      <a:cubicBezTo>
                        <a:pt x="173" y="194"/>
                        <a:pt x="172" y="193"/>
                        <a:pt x="172" y="193"/>
                      </a:cubicBezTo>
                      <a:cubicBezTo>
                        <a:pt x="170" y="192"/>
                        <a:pt x="171" y="189"/>
                        <a:pt x="172" y="185"/>
                      </a:cubicBezTo>
                      <a:cubicBezTo>
                        <a:pt x="173" y="184"/>
                        <a:pt x="173" y="182"/>
                        <a:pt x="173" y="181"/>
                      </a:cubicBezTo>
                      <a:cubicBezTo>
                        <a:pt x="173" y="180"/>
                        <a:pt x="174" y="178"/>
                        <a:pt x="174" y="176"/>
                      </a:cubicBezTo>
                      <a:cubicBezTo>
                        <a:pt x="174" y="174"/>
                        <a:pt x="175" y="171"/>
                        <a:pt x="175" y="170"/>
                      </a:cubicBezTo>
                      <a:cubicBezTo>
                        <a:pt x="174" y="169"/>
                        <a:pt x="173" y="168"/>
                        <a:pt x="173" y="167"/>
                      </a:cubicBezTo>
                      <a:cubicBezTo>
                        <a:pt x="173" y="165"/>
                        <a:pt x="174" y="163"/>
                        <a:pt x="176" y="161"/>
                      </a:cubicBezTo>
                      <a:cubicBezTo>
                        <a:pt x="176" y="161"/>
                        <a:pt x="176" y="159"/>
                        <a:pt x="176" y="159"/>
                      </a:cubicBezTo>
                      <a:cubicBezTo>
                        <a:pt x="176" y="157"/>
                        <a:pt x="176" y="155"/>
                        <a:pt x="177" y="154"/>
                      </a:cubicBezTo>
                      <a:cubicBezTo>
                        <a:pt x="178" y="153"/>
                        <a:pt x="179" y="153"/>
                        <a:pt x="180" y="153"/>
                      </a:cubicBezTo>
                      <a:cubicBezTo>
                        <a:pt x="184" y="153"/>
                        <a:pt x="184" y="153"/>
                        <a:pt x="184" y="153"/>
                      </a:cubicBezTo>
                      <a:cubicBezTo>
                        <a:pt x="190" y="153"/>
                        <a:pt x="192" y="152"/>
                        <a:pt x="192" y="152"/>
                      </a:cubicBezTo>
                      <a:cubicBezTo>
                        <a:pt x="193" y="151"/>
                        <a:pt x="193" y="151"/>
                        <a:pt x="193" y="151"/>
                      </a:cubicBezTo>
                      <a:cubicBezTo>
                        <a:pt x="193" y="151"/>
                        <a:pt x="193" y="151"/>
                        <a:pt x="193" y="151"/>
                      </a:cubicBezTo>
                      <a:cubicBezTo>
                        <a:pt x="192" y="150"/>
                        <a:pt x="192" y="149"/>
                        <a:pt x="192" y="149"/>
                      </a:cubicBezTo>
                      <a:cubicBezTo>
                        <a:pt x="190" y="146"/>
                        <a:pt x="188" y="142"/>
                        <a:pt x="186" y="141"/>
                      </a:cubicBezTo>
                      <a:cubicBezTo>
                        <a:pt x="180" y="138"/>
                        <a:pt x="178" y="110"/>
                        <a:pt x="179" y="101"/>
                      </a:cubicBezTo>
                      <a:cubicBezTo>
                        <a:pt x="179" y="98"/>
                        <a:pt x="179" y="97"/>
                        <a:pt x="181" y="96"/>
                      </a:cubicBezTo>
                      <a:cubicBezTo>
                        <a:pt x="180" y="91"/>
                        <a:pt x="180" y="91"/>
                        <a:pt x="180" y="91"/>
                      </a:cubicBezTo>
                      <a:cubicBezTo>
                        <a:pt x="180" y="91"/>
                        <a:pt x="180" y="91"/>
                        <a:pt x="180" y="91"/>
                      </a:cubicBezTo>
                      <a:cubicBezTo>
                        <a:pt x="180" y="91"/>
                        <a:pt x="179" y="91"/>
                        <a:pt x="179" y="91"/>
                      </a:cubicBezTo>
                      <a:cubicBezTo>
                        <a:pt x="179" y="90"/>
                        <a:pt x="179" y="90"/>
                        <a:pt x="179" y="90"/>
                      </a:cubicBezTo>
                      <a:cubicBezTo>
                        <a:pt x="179" y="90"/>
                        <a:pt x="178" y="90"/>
                        <a:pt x="178" y="89"/>
                      </a:cubicBezTo>
                      <a:cubicBezTo>
                        <a:pt x="178" y="89"/>
                        <a:pt x="178" y="89"/>
                        <a:pt x="178" y="88"/>
                      </a:cubicBezTo>
                      <a:cubicBezTo>
                        <a:pt x="178" y="88"/>
                        <a:pt x="178" y="88"/>
                        <a:pt x="178" y="88"/>
                      </a:cubicBezTo>
                      <a:cubicBezTo>
                        <a:pt x="177" y="88"/>
                        <a:pt x="177" y="87"/>
                        <a:pt x="177" y="86"/>
                      </a:cubicBezTo>
                      <a:cubicBezTo>
                        <a:pt x="177" y="84"/>
                        <a:pt x="179" y="83"/>
                        <a:pt x="180" y="82"/>
                      </a:cubicBezTo>
                      <a:cubicBezTo>
                        <a:pt x="180" y="79"/>
                        <a:pt x="180" y="75"/>
                        <a:pt x="183" y="74"/>
                      </a:cubicBezTo>
                      <a:cubicBezTo>
                        <a:pt x="184" y="74"/>
                        <a:pt x="184" y="74"/>
                        <a:pt x="184" y="74"/>
                      </a:cubicBezTo>
                      <a:cubicBezTo>
                        <a:pt x="184" y="73"/>
                        <a:pt x="184" y="73"/>
                        <a:pt x="185" y="72"/>
                      </a:cubicBezTo>
                      <a:cubicBezTo>
                        <a:pt x="185" y="71"/>
                        <a:pt x="185" y="69"/>
                        <a:pt x="185" y="67"/>
                      </a:cubicBezTo>
                      <a:cubicBezTo>
                        <a:pt x="185" y="63"/>
                        <a:pt x="186" y="59"/>
                        <a:pt x="188" y="56"/>
                      </a:cubicBezTo>
                      <a:cubicBezTo>
                        <a:pt x="188" y="55"/>
                        <a:pt x="188" y="54"/>
                        <a:pt x="188" y="53"/>
                      </a:cubicBezTo>
                      <a:cubicBezTo>
                        <a:pt x="189" y="51"/>
                        <a:pt x="189" y="49"/>
                        <a:pt x="191" y="47"/>
                      </a:cubicBezTo>
                      <a:cubicBezTo>
                        <a:pt x="191" y="47"/>
                        <a:pt x="192" y="46"/>
                        <a:pt x="192" y="45"/>
                      </a:cubicBezTo>
                      <a:cubicBezTo>
                        <a:pt x="193" y="44"/>
                        <a:pt x="194" y="41"/>
                        <a:pt x="196" y="41"/>
                      </a:cubicBezTo>
                      <a:cubicBezTo>
                        <a:pt x="199" y="40"/>
                        <a:pt x="199" y="39"/>
                        <a:pt x="199" y="39"/>
                      </a:cubicBezTo>
                      <a:cubicBezTo>
                        <a:pt x="199" y="38"/>
                        <a:pt x="200" y="37"/>
                        <a:pt x="201" y="36"/>
                      </a:cubicBezTo>
                      <a:cubicBezTo>
                        <a:pt x="202" y="35"/>
                        <a:pt x="202" y="34"/>
                        <a:pt x="202" y="34"/>
                      </a:cubicBezTo>
                      <a:cubicBezTo>
                        <a:pt x="202" y="33"/>
                        <a:pt x="202" y="33"/>
                        <a:pt x="201" y="33"/>
                      </a:cubicBezTo>
                      <a:cubicBezTo>
                        <a:pt x="200" y="32"/>
                        <a:pt x="199" y="31"/>
                        <a:pt x="199" y="28"/>
                      </a:cubicBezTo>
                      <a:cubicBezTo>
                        <a:pt x="199" y="28"/>
                        <a:pt x="199" y="27"/>
                        <a:pt x="199" y="27"/>
                      </a:cubicBezTo>
                      <a:cubicBezTo>
                        <a:pt x="199" y="27"/>
                        <a:pt x="199" y="27"/>
                        <a:pt x="199" y="27"/>
                      </a:cubicBezTo>
                      <a:cubicBezTo>
                        <a:pt x="199" y="26"/>
                        <a:pt x="199" y="26"/>
                        <a:pt x="199" y="26"/>
                      </a:cubicBezTo>
                      <a:cubicBezTo>
                        <a:pt x="199" y="25"/>
                        <a:pt x="199" y="25"/>
                        <a:pt x="199" y="25"/>
                      </a:cubicBezTo>
                      <a:cubicBezTo>
                        <a:pt x="199" y="25"/>
                        <a:pt x="199" y="25"/>
                        <a:pt x="199" y="24"/>
                      </a:cubicBezTo>
                      <a:cubicBezTo>
                        <a:pt x="199" y="24"/>
                        <a:pt x="199" y="24"/>
                        <a:pt x="199" y="24"/>
                      </a:cubicBezTo>
                      <a:cubicBezTo>
                        <a:pt x="199" y="23"/>
                        <a:pt x="199" y="23"/>
                        <a:pt x="199" y="23"/>
                      </a:cubicBezTo>
                      <a:cubicBezTo>
                        <a:pt x="199" y="22"/>
                        <a:pt x="199" y="22"/>
                        <a:pt x="199" y="21"/>
                      </a:cubicBezTo>
                      <a:cubicBezTo>
                        <a:pt x="199" y="21"/>
                        <a:pt x="199" y="21"/>
                        <a:pt x="199" y="21"/>
                      </a:cubicBezTo>
                      <a:cubicBezTo>
                        <a:pt x="199" y="21"/>
                        <a:pt x="199" y="20"/>
                        <a:pt x="199" y="20"/>
                      </a:cubicBezTo>
                      <a:cubicBezTo>
                        <a:pt x="199" y="20"/>
                        <a:pt x="199" y="20"/>
                        <a:pt x="199" y="20"/>
                      </a:cubicBezTo>
                      <a:cubicBezTo>
                        <a:pt x="199" y="20"/>
                        <a:pt x="200" y="19"/>
                        <a:pt x="200" y="19"/>
                      </a:cubicBezTo>
                      <a:cubicBezTo>
                        <a:pt x="200" y="19"/>
                        <a:pt x="200" y="19"/>
                        <a:pt x="200" y="19"/>
                      </a:cubicBezTo>
                      <a:cubicBezTo>
                        <a:pt x="199" y="19"/>
                        <a:pt x="199" y="19"/>
                        <a:pt x="199" y="18"/>
                      </a:cubicBezTo>
                      <a:cubicBezTo>
                        <a:pt x="199" y="18"/>
                        <a:pt x="198" y="18"/>
                        <a:pt x="198" y="18"/>
                      </a:cubicBezTo>
                      <a:cubicBezTo>
                        <a:pt x="198" y="17"/>
                        <a:pt x="197" y="17"/>
                        <a:pt x="197" y="17"/>
                      </a:cubicBezTo>
                      <a:cubicBezTo>
                        <a:pt x="197" y="16"/>
                        <a:pt x="196" y="16"/>
                        <a:pt x="196" y="16"/>
                      </a:cubicBezTo>
                      <a:cubicBezTo>
                        <a:pt x="196" y="16"/>
                        <a:pt x="195" y="15"/>
                        <a:pt x="195" y="15"/>
                      </a:cubicBezTo>
                      <a:cubicBezTo>
                        <a:pt x="195" y="15"/>
                        <a:pt x="194" y="14"/>
                        <a:pt x="194" y="14"/>
                      </a:cubicBezTo>
                      <a:cubicBezTo>
                        <a:pt x="194" y="14"/>
                        <a:pt x="194" y="14"/>
                        <a:pt x="193" y="14"/>
                      </a:cubicBezTo>
                      <a:cubicBezTo>
                        <a:pt x="193" y="13"/>
                        <a:pt x="193" y="13"/>
                        <a:pt x="192" y="13"/>
                      </a:cubicBezTo>
                      <a:cubicBezTo>
                        <a:pt x="192" y="12"/>
                        <a:pt x="192" y="12"/>
                        <a:pt x="192" y="12"/>
                      </a:cubicBezTo>
                      <a:cubicBezTo>
                        <a:pt x="191" y="12"/>
                        <a:pt x="191" y="12"/>
                        <a:pt x="191" y="11"/>
                      </a:cubicBezTo>
                      <a:cubicBezTo>
                        <a:pt x="190" y="11"/>
                        <a:pt x="190" y="11"/>
                        <a:pt x="190" y="11"/>
                      </a:cubicBezTo>
                      <a:cubicBezTo>
                        <a:pt x="190" y="11"/>
                        <a:pt x="190" y="10"/>
                        <a:pt x="189" y="10"/>
                      </a:cubicBezTo>
                      <a:cubicBezTo>
                        <a:pt x="189" y="10"/>
                        <a:pt x="189" y="10"/>
                        <a:pt x="189" y="10"/>
                      </a:cubicBezTo>
                      <a:cubicBezTo>
                        <a:pt x="189" y="10"/>
                        <a:pt x="188" y="10"/>
                        <a:pt x="188" y="10"/>
                      </a:cubicBezTo>
                      <a:cubicBezTo>
                        <a:pt x="188" y="9"/>
                        <a:pt x="188" y="9"/>
                        <a:pt x="188" y="9"/>
                      </a:cubicBezTo>
                      <a:cubicBezTo>
                        <a:pt x="187" y="9"/>
                        <a:pt x="185" y="10"/>
                        <a:pt x="185" y="10"/>
                      </a:cubicBezTo>
                      <a:cubicBezTo>
                        <a:pt x="185" y="10"/>
                        <a:pt x="185" y="10"/>
                        <a:pt x="184" y="10"/>
                      </a:cubicBezTo>
                      <a:cubicBezTo>
                        <a:pt x="184" y="10"/>
                        <a:pt x="184" y="10"/>
                        <a:pt x="184" y="10"/>
                      </a:cubicBezTo>
                      <a:cubicBezTo>
                        <a:pt x="183" y="11"/>
                        <a:pt x="183" y="11"/>
                        <a:pt x="183" y="11"/>
                      </a:cubicBezTo>
                      <a:cubicBezTo>
                        <a:pt x="182" y="10"/>
                        <a:pt x="182" y="10"/>
                        <a:pt x="182" y="10"/>
                      </a:cubicBezTo>
                      <a:cubicBezTo>
                        <a:pt x="181" y="10"/>
                        <a:pt x="180" y="9"/>
                        <a:pt x="179" y="9"/>
                      </a:cubicBezTo>
                      <a:cubicBezTo>
                        <a:pt x="179" y="9"/>
                        <a:pt x="179" y="9"/>
                        <a:pt x="178" y="9"/>
                      </a:cubicBezTo>
                      <a:cubicBezTo>
                        <a:pt x="177" y="11"/>
                        <a:pt x="176" y="11"/>
                        <a:pt x="174" y="11"/>
                      </a:cubicBezTo>
                      <a:cubicBezTo>
                        <a:pt x="171" y="11"/>
                        <a:pt x="169" y="10"/>
                        <a:pt x="169" y="10"/>
                      </a:cubicBezTo>
                      <a:cubicBezTo>
                        <a:pt x="169" y="10"/>
                        <a:pt x="165" y="7"/>
                        <a:pt x="163" y="3"/>
                      </a:cubicBezTo>
                      <a:cubicBezTo>
                        <a:pt x="163" y="3"/>
                        <a:pt x="163" y="3"/>
                        <a:pt x="163" y="2"/>
                      </a:cubicBezTo>
                      <a:cubicBezTo>
                        <a:pt x="163" y="2"/>
                        <a:pt x="163" y="2"/>
                        <a:pt x="162" y="2"/>
                      </a:cubicBezTo>
                      <a:cubicBezTo>
                        <a:pt x="162" y="2"/>
                        <a:pt x="162" y="2"/>
                        <a:pt x="162" y="2"/>
                      </a:cubicBezTo>
                      <a:cubicBezTo>
                        <a:pt x="154" y="3"/>
                        <a:pt x="154" y="3"/>
                        <a:pt x="154" y="3"/>
                      </a:cubicBezTo>
                      <a:cubicBezTo>
                        <a:pt x="153" y="3"/>
                        <a:pt x="153" y="3"/>
                        <a:pt x="153" y="3"/>
                      </a:cubicBezTo>
                      <a:cubicBezTo>
                        <a:pt x="152" y="2"/>
                        <a:pt x="147" y="0"/>
                        <a:pt x="145" y="0"/>
                      </a:cubicBezTo>
                      <a:cubicBezTo>
                        <a:pt x="144" y="0"/>
                        <a:pt x="143" y="1"/>
                        <a:pt x="143" y="1"/>
                      </a:cubicBezTo>
                      <a:cubicBezTo>
                        <a:pt x="143" y="2"/>
                        <a:pt x="141" y="4"/>
                        <a:pt x="139" y="4"/>
                      </a:cubicBezTo>
                      <a:cubicBezTo>
                        <a:pt x="138" y="4"/>
                        <a:pt x="137" y="4"/>
                        <a:pt x="136" y="4"/>
                      </a:cubicBezTo>
                      <a:cubicBezTo>
                        <a:pt x="135" y="4"/>
                        <a:pt x="134" y="3"/>
                        <a:pt x="132" y="3"/>
                      </a:cubicBezTo>
                      <a:cubicBezTo>
                        <a:pt x="128" y="3"/>
                        <a:pt x="124" y="5"/>
                        <a:pt x="122" y="7"/>
                      </a:cubicBezTo>
                      <a:cubicBezTo>
                        <a:pt x="120" y="8"/>
                        <a:pt x="117" y="7"/>
                        <a:pt x="115" y="7"/>
                      </a:cubicBezTo>
                      <a:cubicBezTo>
                        <a:pt x="114" y="7"/>
                        <a:pt x="113" y="7"/>
                        <a:pt x="113" y="7"/>
                      </a:cubicBezTo>
                      <a:cubicBezTo>
                        <a:pt x="112" y="7"/>
                        <a:pt x="111" y="10"/>
                        <a:pt x="110" y="13"/>
                      </a:cubicBezTo>
                      <a:cubicBezTo>
                        <a:pt x="110" y="15"/>
                        <a:pt x="110" y="15"/>
                        <a:pt x="110" y="15"/>
                      </a:cubicBezTo>
                      <a:cubicBezTo>
                        <a:pt x="85" y="10"/>
                        <a:pt x="85" y="10"/>
                        <a:pt x="85" y="10"/>
                      </a:cubicBezTo>
                      <a:cubicBezTo>
                        <a:pt x="85" y="9"/>
                        <a:pt x="85" y="9"/>
                        <a:pt x="85" y="9"/>
                      </a:cubicBezTo>
                      <a:cubicBezTo>
                        <a:pt x="84" y="8"/>
                        <a:pt x="81" y="4"/>
                        <a:pt x="78" y="4"/>
                      </a:cubicBezTo>
                      <a:cubicBezTo>
                        <a:pt x="75" y="4"/>
                        <a:pt x="70" y="8"/>
                        <a:pt x="68" y="12"/>
                      </a:cubicBezTo>
                      <a:cubicBezTo>
                        <a:pt x="68" y="19"/>
                        <a:pt x="68" y="19"/>
                        <a:pt x="68" y="19"/>
                      </a:cubicBezTo>
                      <a:cubicBezTo>
                        <a:pt x="68" y="19"/>
                        <a:pt x="68" y="20"/>
                        <a:pt x="68" y="20"/>
                      </a:cubicBezTo>
                      <a:cubicBezTo>
                        <a:pt x="68" y="25"/>
                        <a:pt x="67" y="29"/>
                        <a:pt x="66" y="31"/>
                      </a:cubicBezTo>
                      <a:cubicBezTo>
                        <a:pt x="65" y="32"/>
                        <a:pt x="65" y="33"/>
                        <a:pt x="65" y="33"/>
                      </a:cubicBezTo>
                      <a:cubicBezTo>
                        <a:pt x="63" y="36"/>
                        <a:pt x="62" y="37"/>
                        <a:pt x="62" y="42"/>
                      </a:cubicBezTo>
                      <a:cubicBezTo>
                        <a:pt x="62" y="46"/>
                        <a:pt x="59" y="51"/>
                        <a:pt x="57" y="56"/>
                      </a:cubicBezTo>
                      <a:cubicBezTo>
                        <a:pt x="55" y="60"/>
                        <a:pt x="54" y="64"/>
                        <a:pt x="54" y="66"/>
                      </a:cubicBezTo>
                      <a:cubicBezTo>
                        <a:pt x="54" y="70"/>
                        <a:pt x="50" y="73"/>
                        <a:pt x="47" y="75"/>
                      </a:cubicBezTo>
                      <a:cubicBezTo>
                        <a:pt x="46" y="76"/>
                        <a:pt x="44" y="78"/>
                        <a:pt x="44" y="78"/>
                      </a:cubicBezTo>
                      <a:cubicBezTo>
                        <a:pt x="44" y="80"/>
                        <a:pt x="44" y="82"/>
                        <a:pt x="43" y="85"/>
                      </a:cubicBezTo>
                      <a:cubicBezTo>
                        <a:pt x="43" y="88"/>
                        <a:pt x="43" y="93"/>
                        <a:pt x="43" y="97"/>
                      </a:cubicBezTo>
                      <a:cubicBezTo>
                        <a:pt x="43" y="102"/>
                        <a:pt x="42" y="103"/>
                        <a:pt x="39" y="104"/>
                      </a:cubicBezTo>
                      <a:cubicBezTo>
                        <a:pt x="39" y="104"/>
                        <a:pt x="39" y="104"/>
                        <a:pt x="39" y="106"/>
                      </a:cubicBezTo>
                      <a:cubicBezTo>
                        <a:pt x="39" y="111"/>
                        <a:pt x="37" y="112"/>
                        <a:pt x="34" y="112"/>
                      </a:cubicBezTo>
                      <a:cubicBezTo>
                        <a:pt x="33" y="112"/>
                        <a:pt x="32" y="112"/>
                        <a:pt x="31" y="113"/>
                      </a:cubicBezTo>
                      <a:cubicBezTo>
                        <a:pt x="29" y="116"/>
                        <a:pt x="27" y="117"/>
                        <a:pt x="26" y="117"/>
                      </a:cubicBezTo>
                      <a:cubicBezTo>
                        <a:pt x="25" y="117"/>
                        <a:pt x="25" y="117"/>
                        <a:pt x="24" y="116"/>
                      </a:cubicBezTo>
                      <a:cubicBezTo>
                        <a:pt x="24" y="116"/>
                        <a:pt x="24" y="116"/>
                        <a:pt x="24" y="116"/>
                      </a:cubicBezTo>
                      <a:cubicBezTo>
                        <a:pt x="24" y="116"/>
                        <a:pt x="24" y="116"/>
                        <a:pt x="24" y="116"/>
                      </a:cubicBezTo>
                      <a:cubicBezTo>
                        <a:pt x="24" y="116"/>
                        <a:pt x="24" y="116"/>
                        <a:pt x="24" y="116"/>
                      </a:cubicBezTo>
                      <a:cubicBezTo>
                        <a:pt x="24" y="116"/>
                        <a:pt x="24" y="116"/>
                        <a:pt x="24" y="115"/>
                      </a:cubicBezTo>
                      <a:cubicBezTo>
                        <a:pt x="24" y="115"/>
                        <a:pt x="23" y="115"/>
                        <a:pt x="23" y="115"/>
                      </a:cubicBezTo>
                      <a:cubicBezTo>
                        <a:pt x="23" y="115"/>
                        <a:pt x="23" y="115"/>
                        <a:pt x="23" y="115"/>
                      </a:cubicBezTo>
                      <a:cubicBezTo>
                        <a:pt x="23" y="115"/>
                        <a:pt x="23" y="115"/>
                        <a:pt x="23" y="115"/>
                      </a:cubicBezTo>
                      <a:cubicBezTo>
                        <a:pt x="23" y="114"/>
                        <a:pt x="23" y="114"/>
                        <a:pt x="23" y="113"/>
                      </a:cubicBezTo>
                      <a:cubicBezTo>
                        <a:pt x="23" y="112"/>
                        <a:pt x="23" y="112"/>
                        <a:pt x="22" y="112"/>
                      </a:cubicBezTo>
                      <a:cubicBezTo>
                        <a:pt x="20" y="112"/>
                        <a:pt x="19" y="112"/>
                        <a:pt x="17" y="113"/>
                      </a:cubicBezTo>
                      <a:cubicBezTo>
                        <a:pt x="16" y="115"/>
                        <a:pt x="14" y="115"/>
                        <a:pt x="13" y="115"/>
                      </a:cubicBezTo>
                      <a:cubicBezTo>
                        <a:pt x="11" y="115"/>
                        <a:pt x="10" y="114"/>
                        <a:pt x="9" y="114"/>
                      </a:cubicBezTo>
                      <a:cubicBezTo>
                        <a:pt x="8" y="114"/>
                        <a:pt x="8" y="113"/>
                        <a:pt x="8" y="113"/>
                      </a:cubicBezTo>
                      <a:cubicBezTo>
                        <a:pt x="8" y="113"/>
                        <a:pt x="7" y="113"/>
                        <a:pt x="7" y="114"/>
                      </a:cubicBezTo>
                      <a:cubicBezTo>
                        <a:pt x="7" y="114"/>
                        <a:pt x="6" y="114"/>
                        <a:pt x="6" y="114"/>
                      </a:cubicBezTo>
                      <a:cubicBezTo>
                        <a:pt x="6" y="114"/>
                        <a:pt x="6" y="114"/>
                        <a:pt x="5" y="115"/>
                      </a:cubicBezTo>
                      <a:cubicBezTo>
                        <a:pt x="5" y="115"/>
                        <a:pt x="4" y="115"/>
                        <a:pt x="4" y="115"/>
                      </a:cubicBezTo>
                      <a:cubicBezTo>
                        <a:pt x="4" y="115"/>
                        <a:pt x="3" y="116"/>
                        <a:pt x="3" y="116"/>
                      </a:cubicBezTo>
                      <a:cubicBezTo>
                        <a:pt x="2" y="116"/>
                        <a:pt x="2" y="117"/>
                        <a:pt x="1" y="117"/>
                      </a:cubicBezTo>
                      <a:cubicBezTo>
                        <a:pt x="1" y="117"/>
                        <a:pt x="1" y="117"/>
                        <a:pt x="0" y="118"/>
                      </a:cubicBezTo>
                      <a:cubicBezTo>
                        <a:pt x="2" y="121"/>
                        <a:pt x="3" y="124"/>
                        <a:pt x="3" y="127"/>
                      </a:cubicBezTo>
                      <a:cubicBezTo>
                        <a:pt x="3" y="127"/>
                        <a:pt x="3" y="127"/>
                        <a:pt x="3" y="127"/>
                      </a:cubicBezTo>
                      <a:cubicBezTo>
                        <a:pt x="4" y="127"/>
                        <a:pt x="5" y="126"/>
                        <a:pt x="5" y="126"/>
                      </a:cubicBezTo>
                      <a:cubicBezTo>
                        <a:pt x="5" y="126"/>
                        <a:pt x="5" y="126"/>
                        <a:pt x="5" y="126"/>
                      </a:cubicBezTo>
                      <a:cubicBezTo>
                        <a:pt x="6" y="126"/>
                        <a:pt x="6" y="126"/>
                        <a:pt x="6" y="125"/>
                      </a:cubicBezTo>
                      <a:cubicBezTo>
                        <a:pt x="6" y="125"/>
                        <a:pt x="6" y="125"/>
                        <a:pt x="6" y="125"/>
                      </a:cubicBezTo>
                      <a:cubicBezTo>
                        <a:pt x="7" y="125"/>
                        <a:pt x="7" y="125"/>
                        <a:pt x="7" y="125"/>
                      </a:cubicBezTo>
                      <a:cubicBezTo>
                        <a:pt x="7" y="125"/>
                        <a:pt x="7" y="125"/>
                        <a:pt x="8" y="125"/>
                      </a:cubicBezTo>
                      <a:cubicBezTo>
                        <a:pt x="8" y="125"/>
                        <a:pt x="8" y="125"/>
                        <a:pt x="8" y="125"/>
                      </a:cubicBezTo>
                      <a:cubicBezTo>
                        <a:pt x="9" y="125"/>
                        <a:pt x="11" y="125"/>
                        <a:pt x="19" y="125"/>
                      </a:cubicBezTo>
                      <a:cubicBezTo>
                        <a:pt x="30" y="125"/>
                        <a:pt x="45" y="125"/>
                        <a:pt x="45" y="125"/>
                      </a:cubicBezTo>
                      <a:cubicBezTo>
                        <a:pt x="46" y="125"/>
                        <a:pt x="46" y="125"/>
                        <a:pt x="46" y="125"/>
                      </a:cubicBezTo>
                      <a:cubicBezTo>
                        <a:pt x="47" y="126"/>
                        <a:pt x="47" y="126"/>
                        <a:pt x="47" y="126"/>
                      </a:cubicBezTo>
                      <a:cubicBezTo>
                        <a:pt x="47" y="126"/>
                        <a:pt x="50" y="132"/>
                        <a:pt x="49" y="137"/>
                      </a:cubicBezTo>
                      <a:cubicBezTo>
                        <a:pt x="49" y="138"/>
                        <a:pt x="49" y="138"/>
                        <a:pt x="49" y="139"/>
                      </a:cubicBezTo>
                      <a:cubicBezTo>
                        <a:pt x="50" y="140"/>
                        <a:pt x="52" y="141"/>
                        <a:pt x="53" y="144"/>
                      </a:cubicBezTo>
                      <a:cubicBezTo>
                        <a:pt x="55" y="149"/>
                        <a:pt x="57" y="150"/>
                        <a:pt x="58" y="150"/>
                      </a:cubicBezTo>
                      <a:cubicBezTo>
                        <a:pt x="59" y="150"/>
                        <a:pt x="60" y="150"/>
                        <a:pt x="60" y="150"/>
                      </a:cubicBezTo>
                      <a:cubicBezTo>
                        <a:pt x="65" y="149"/>
                        <a:pt x="71" y="148"/>
                        <a:pt x="73" y="148"/>
                      </a:cubicBezTo>
                      <a:cubicBezTo>
                        <a:pt x="73" y="147"/>
                        <a:pt x="74" y="146"/>
                        <a:pt x="74" y="146"/>
                      </a:cubicBezTo>
                      <a:cubicBezTo>
                        <a:pt x="74" y="143"/>
                        <a:pt x="75" y="139"/>
                        <a:pt x="78" y="138"/>
                      </a:cubicBezTo>
                      <a:cubicBezTo>
                        <a:pt x="79" y="138"/>
                        <a:pt x="80" y="137"/>
                        <a:pt x="82" y="137"/>
                      </a:cubicBezTo>
                      <a:cubicBezTo>
                        <a:pt x="85" y="137"/>
                        <a:pt x="88" y="138"/>
                        <a:pt x="88" y="138"/>
                      </a:cubicBezTo>
                      <a:cubicBezTo>
                        <a:pt x="89" y="138"/>
                        <a:pt x="89" y="138"/>
                        <a:pt x="89" y="138"/>
                      </a:cubicBezTo>
                      <a:cubicBezTo>
                        <a:pt x="89" y="140"/>
                        <a:pt x="89" y="140"/>
                        <a:pt x="89" y="140"/>
                      </a:cubicBezTo>
                      <a:cubicBezTo>
                        <a:pt x="89" y="140"/>
                        <a:pt x="90" y="140"/>
                        <a:pt x="93" y="140"/>
                      </a:cubicBezTo>
                      <a:cubicBezTo>
                        <a:pt x="94" y="140"/>
                        <a:pt x="96" y="140"/>
                        <a:pt x="97" y="140"/>
                      </a:cubicBezTo>
                      <a:cubicBezTo>
                        <a:pt x="97" y="140"/>
                        <a:pt x="98" y="140"/>
                        <a:pt x="99" y="140"/>
                      </a:cubicBezTo>
                      <a:cubicBezTo>
                        <a:pt x="100" y="140"/>
                        <a:pt x="102" y="140"/>
                        <a:pt x="102" y="144"/>
                      </a:cubicBezTo>
                      <a:cubicBezTo>
                        <a:pt x="102" y="148"/>
                        <a:pt x="103" y="151"/>
                        <a:pt x="104" y="151"/>
                      </a:cubicBezTo>
                      <a:cubicBezTo>
                        <a:pt x="105" y="153"/>
                        <a:pt x="105" y="156"/>
                        <a:pt x="104" y="160"/>
                      </a:cubicBezTo>
                      <a:cubicBezTo>
                        <a:pt x="103" y="162"/>
                        <a:pt x="102" y="167"/>
                        <a:pt x="102" y="168"/>
                      </a:cubicBezTo>
                      <a:cubicBezTo>
                        <a:pt x="104" y="169"/>
                        <a:pt x="109" y="174"/>
                        <a:pt x="108" y="178"/>
                      </a:cubicBezTo>
                      <a:cubicBezTo>
                        <a:pt x="108" y="179"/>
                        <a:pt x="108" y="179"/>
                        <a:pt x="108" y="179"/>
                      </a:cubicBezTo>
                      <a:cubicBezTo>
                        <a:pt x="108" y="180"/>
                        <a:pt x="107" y="183"/>
                        <a:pt x="107" y="184"/>
                      </a:cubicBezTo>
                      <a:cubicBezTo>
                        <a:pt x="108" y="183"/>
                        <a:pt x="110" y="182"/>
                        <a:pt x="112" y="182"/>
                      </a:cubicBezTo>
                      <a:cubicBezTo>
                        <a:pt x="113" y="182"/>
                        <a:pt x="114" y="182"/>
                        <a:pt x="115" y="182"/>
                      </a:cubicBezTo>
                      <a:cubicBezTo>
                        <a:pt x="117" y="182"/>
                        <a:pt x="119" y="182"/>
                        <a:pt x="122" y="181"/>
                      </a:cubicBezTo>
                      <a:cubicBezTo>
                        <a:pt x="122" y="181"/>
                        <a:pt x="123" y="181"/>
                        <a:pt x="124" y="181"/>
                      </a:cubicBezTo>
                      <a:cubicBezTo>
                        <a:pt x="124" y="180"/>
                        <a:pt x="124" y="180"/>
                        <a:pt x="124" y="180"/>
                      </a:cubicBezTo>
                      <a:lnTo>
                        <a:pt x="126"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2" name="Freeform 1728"/>
                <p:cNvSpPr>
                  <a:spLocks/>
                </p:cNvSpPr>
                <p:nvPr/>
              </p:nvSpPr>
              <p:spPr bwMode="auto">
                <a:xfrm>
                  <a:off x="1806" y="303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3" name="Freeform 1729"/>
                <p:cNvSpPr>
                  <a:spLocks/>
                </p:cNvSpPr>
                <p:nvPr/>
              </p:nvSpPr>
              <p:spPr bwMode="auto">
                <a:xfrm>
                  <a:off x="1805" y="303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4" name="Freeform 1730"/>
                <p:cNvSpPr>
                  <a:spLocks/>
                </p:cNvSpPr>
                <p:nvPr/>
              </p:nvSpPr>
              <p:spPr bwMode="auto">
                <a:xfrm>
                  <a:off x="1921" y="3090"/>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5" name="Freeform 1731"/>
                <p:cNvSpPr>
                  <a:spLocks/>
                </p:cNvSpPr>
                <p:nvPr/>
              </p:nvSpPr>
              <p:spPr bwMode="auto">
                <a:xfrm>
                  <a:off x="1808" y="30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6" name="Freeform 1732"/>
                <p:cNvSpPr>
                  <a:spLocks/>
                </p:cNvSpPr>
                <p:nvPr/>
              </p:nvSpPr>
              <p:spPr bwMode="auto">
                <a:xfrm>
                  <a:off x="1804" y="3037"/>
                  <a:ext cx="1"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7" name="Freeform 1733"/>
                <p:cNvSpPr>
                  <a:spLocks/>
                </p:cNvSpPr>
                <p:nvPr/>
              </p:nvSpPr>
              <p:spPr bwMode="auto">
                <a:xfrm>
                  <a:off x="1984" y="3061"/>
                  <a:ext cx="1" cy="1"/>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8" name="Freeform 1734"/>
                <p:cNvSpPr>
                  <a:spLocks/>
                </p:cNvSpPr>
                <p:nvPr/>
              </p:nvSpPr>
              <p:spPr bwMode="auto">
                <a:xfrm>
                  <a:off x="1923" y="3091"/>
                  <a:ext cx="2" cy="1"/>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1" y="2"/>
                        <a:pt x="1" y="1"/>
                        <a:pt x="0" y="0"/>
                      </a:cubicBezTo>
                      <a:cubicBezTo>
                        <a:pt x="0" y="0"/>
                        <a:pt x="0" y="0"/>
                        <a:pt x="0" y="0"/>
                      </a:cubicBezTo>
                      <a:cubicBezTo>
                        <a:pt x="1" y="1"/>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9" name="Freeform 1735"/>
                <p:cNvSpPr>
                  <a:spLocks/>
                </p:cNvSpPr>
                <p:nvPr/>
              </p:nvSpPr>
              <p:spPr bwMode="auto">
                <a:xfrm>
                  <a:off x="1919" y="3089"/>
                  <a:ext cx="2" cy="1"/>
                </a:xfrm>
                <a:custGeom>
                  <a:avLst/>
                  <a:gdLst>
                    <a:gd name="T0" fmla="*/ 2 w 2"/>
                    <a:gd name="T1" fmla="*/ 1 h 1"/>
                    <a:gd name="T2" fmla="*/ 2 w 2"/>
                    <a:gd name="T3" fmla="*/ 1 h 1"/>
                    <a:gd name="T4" fmla="*/ 2 w 2"/>
                    <a:gd name="T5" fmla="*/ 1 h 1"/>
                    <a:gd name="T6" fmla="*/ 0 w 2"/>
                    <a:gd name="T7" fmla="*/ 0 h 1"/>
                    <a:gd name="T8" fmla="*/ 0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2" y="1"/>
                        <a:pt x="2" y="1"/>
                        <a:pt x="2" y="1"/>
                      </a:cubicBezTo>
                      <a:cubicBezTo>
                        <a:pt x="2" y="1"/>
                        <a:pt x="2" y="1"/>
                        <a:pt x="2" y="1"/>
                      </a:cubicBezTo>
                      <a:cubicBezTo>
                        <a:pt x="0" y="0"/>
                        <a:pt x="0" y="0"/>
                        <a:pt x="0" y="0"/>
                      </a:cubicBezTo>
                      <a:cubicBezTo>
                        <a:pt x="0" y="1"/>
                        <a:pt x="0" y="1"/>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0" name="Freeform 1736"/>
                <p:cNvSpPr>
                  <a:spLocks/>
                </p:cNvSpPr>
                <p:nvPr/>
              </p:nvSpPr>
              <p:spPr bwMode="auto">
                <a:xfrm>
                  <a:off x="1921" y="3090"/>
                  <a:ext cx="2" cy="1"/>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0"/>
                        <a:pt x="1" y="1"/>
                        <a:pt x="2" y="1"/>
                      </a:cubicBezTo>
                      <a:cubicBezTo>
                        <a:pt x="2" y="1"/>
                        <a:pt x="2" y="1"/>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1" name="Freeform 1737"/>
                <p:cNvSpPr>
                  <a:spLocks/>
                </p:cNvSpPr>
                <p:nvPr/>
              </p:nvSpPr>
              <p:spPr bwMode="auto">
                <a:xfrm>
                  <a:off x="1972" y="300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2" name="Freeform 1738"/>
                <p:cNvSpPr>
                  <a:spLocks/>
                </p:cNvSpPr>
                <p:nvPr/>
              </p:nvSpPr>
              <p:spPr bwMode="auto">
                <a:xfrm>
                  <a:off x="1971" y="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3" name="Freeform 1739"/>
                <p:cNvSpPr>
                  <a:spLocks/>
                </p:cNvSpPr>
                <p:nvPr/>
              </p:nvSpPr>
              <p:spPr bwMode="auto">
                <a:xfrm>
                  <a:off x="1971" y="300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4" name="Freeform 1740"/>
                <p:cNvSpPr>
                  <a:spLocks/>
                </p:cNvSpPr>
                <p:nvPr/>
              </p:nvSpPr>
              <p:spPr bwMode="auto">
                <a:xfrm>
                  <a:off x="1807" y="3025"/>
                  <a:ext cx="1"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5" name="Freeform 1741"/>
                <p:cNvSpPr>
                  <a:spLocks/>
                </p:cNvSpPr>
                <p:nvPr/>
              </p:nvSpPr>
              <p:spPr bwMode="auto">
                <a:xfrm>
                  <a:off x="1801" y="3028"/>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6" name="Freeform 1742"/>
                <p:cNvSpPr>
                  <a:spLocks/>
                </p:cNvSpPr>
                <p:nvPr/>
              </p:nvSpPr>
              <p:spPr bwMode="auto">
                <a:xfrm>
                  <a:off x="1823" y="3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7" name="Freeform 1743"/>
                <p:cNvSpPr>
                  <a:spLocks/>
                </p:cNvSpPr>
                <p:nvPr/>
              </p:nvSpPr>
              <p:spPr bwMode="auto">
                <a:xfrm>
                  <a:off x="1866" y="293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8" name="Freeform 1744"/>
                <p:cNvSpPr>
                  <a:spLocks/>
                </p:cNvSpPr>
                <p:nvPr/>
              </p:nvSpPr>
              <p:spPr bwMode="auto">
                <a:xfrm>
                  <a:off x="1805" y="302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9" name="Freeform 1745"/>
                <p:cNvSpPr>
                  <a:spLocks/>
                </p:cNvSpPr>
                <p:nvPr/>
              </p:nvSpPr>
              <p:spPr bwMode="auto">
                <a:xfrm>
                  <a:off x="1824" y="30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0" name="Freeform 1746"/>
                <p:cNvSpPr>
                  <a:spLocks/>
                </p:cNvSpPr>
                <p:nvPr/>
              </p:nvSpPr>
              <p:spPr bwMode="auto">
                <a:xfrm>
                  <a:off x="1824" y="30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1" name="Freeform 1747"/>
                <p:cNvSpPr>
                  <a:spLocks/>
                </p:cNvSpPr>
                <p:nvPr/>
              </p:nvSpPr>
              <p:spPr bwMode="auto">
                <a:xfrm>
                  <a:off x="1824" y="3027"/>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2"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2" name="Freeform 1748"/>
                <p:cNvSpPr>
                  <a:spLocks/>
                </p:cNvSpPr>
                <p:nvPr/>
              </p:nvSpPr>
              <p:spPr bwMode="auto">
                <a:xfrm>
                  <a:off x="1804" y="302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3" name="Freeform 1749"/>
                <p:cNvSpPr>
                  <a:spLocks/>
                </p:cNvSpPr>
                <p:nvPr/>
              </p:nvSpPr>
              <p:spPr bwMode="auto">
                <a:xfrm>
                  <a:off x="1985" y="293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4" name="Freeform 1750"/>
                <p:cNvSpPr>
                  <a:spLocks/>
                </p:cNvSpPr>
                <p:nvPr/>
              </p:nvSpPr>
              <p:spPr bwMode="auto">
                <a:xfrm>
                  <a:off x="1989" y="293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5" name="Freeform 1751"/>
                <p:cNvSpPr>
                  <a:spLocks/>
                </p:cNvSpPr>
                <p:nvPr/>
              </p:nvSpPr>
              <p:spPr bwMode="auto">
                <a:xfrm>
                  <a:off x="1981" y="2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6" name="Freeform 1752"/>
                <p:cNvSpPr>
                  <a:spLocks/>
                </p:cNvSpPr>
                <p:nvPr/>
              </p:nvSpPr>
              <p:spPr bwMode="auto">
                <a:xfrm>
                  <a:off x="1991" y="2934"/>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7" name="Freeform 1753"/>
                <p:cNvSpPr>
                  <a:spLocks/>
                </p:cNvSpPr>
                <p:nvPr/>
              </p:nvSpPr>
              <p:spPr bwMode="auto">
                <a:xfrm>
                  <a:off x="1957" y="291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8" name="Freeform 1754"/>
                <p:cNvSpPr>
                  <a:spLocks/>
                </p:cNvSpPr>
                <p:nvPr/>
              </p:nvSpPr>
              <p:spPr bwMode="auto">
                <a:xfrm>
                  <a:off x="1982" y="292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9" name="Freeform 1755"/>
                <p:cNvSpPr>
                  <a:spLocks/>
                </p:cNvSpPr>
                <p:nvPr/>
              </p:nvSpPr>
              <p:spPr bwMode="auto">
                <a:xfrm>
                  <a:off x="1984" y="292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0" name="Freeform 1756"/>
                <p:cNvSpPr>
                  <a:spLocks/>
                </p:cNvSpPr>
                <p:nvPr/>
              </p:nvSpPr>
              <p:spPr bwMode="auto">
                <a:xfrm>
                  <a:off x="1987" y="2931"/>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1" name="Freeform 1757"/>
                <p:cNvSpPr>
                  <a:spLocks/>
                </p:cNvSpPr>
                <p:nvPr/>
              </p:nvSpPr>
              <p:spPr bwMode="auto">
                <a:xfrm>
                  <a:off x="1975" y="2926"/>
                  <a:ext cx="2" cy="1"/>
                </a:xfrm>
                <a:custGeom>
                  <a:avLst/>
                  <a:gdLst>
                    <a:gd name="T0" fmla="*/ 0 w 2"/>
                    <a:gd name="T1" fmla="*/ 0 h 1"/>
                    <a:gd name="T2" fmla="*/ 1 w 2"/>
                    <a:gd name="T3" fmla="*/ 1 h 1"/>
                    <a:gd name="T4" fmla="*/ 2 w 2"/>
                    <a:gd name="T5" fmla="*/ 0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1" y="1"/>
                      </a:lnTo>
                      <a:lnTo>
                        <a:pt x="2" y="0"/>
                      </a:lnTo>
                      <a:lnTo>
                        <a:pt x="1"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2" name="Freeform 1758"/>
                <p:cNvSpPr>
                  <a:spLocks/>
                </p:cNvSpPr>
                <p:nvPr/>
              </p:nvSpPr>
              <p:spPr bwMode="auto">
                <a:xfrm>
                  <a:off x="1978" y="2925"/>
                  <a:ext cx="2" cy="1"/>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0" y="1"/>
                        <a:pt x="0" y="1"/>
                      </a:cubicBezTo>
                      <a:cubicBezTo>
                        <a:pt x="0" y="1"/>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3" name="Freeform 1759"/>
                <p:cNvSpPr>
                  <a:spLocks/>
                </p:cNvSpPr>
                <p:nvPr/>
              </p:nvSpPr>
              <p:spPr bwMode="auto">
                <a:xfrm>
                  <a:off x="1980" y="292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4" name="Freeform 1760"/>
                <p:cNvSpPr>
                  <a:spLocks/>
                </p:cNvSpPr>
                <p:nvPr/>
              </p:nvSpPr>
              <p:spPr bwMode="auto">
                <a:xfrm>
                  <a:off x="1956" y="29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5" name="Freeform 1761"/>
                <p:cNvSpPr>
                  <a:spLocks/>
                </p:cNvSpPr>
                <p:nvPr/>
              </p:nvSpPr>
              <p:spPr bwMode="auto">
                <a:xfrm>
                  <a:off x="1991" y="293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6" name="Freeform 1762"/>
                <p:cNvSpPr>
                  <a:spLocks/>
                </p:cNvSpPr>
                <p:nvPr/>
              </p:nvSpPr>
              <p:spPr bwMode="auto">
                <a:xfrm>
                  <a:off x="1991" y="2937"/>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7" name="Freeform 1763"/>
                <p:cNvSpPr>
                  <a:spLocks/>
                </p:cNvSpPr>
                <p:nvPr/>
              </p:nvSpPr>
              <p:spPr bwMode="auto">
                <a:xfrm>
                  <a:off x="1991" y="294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8" name="Freeform 1764"/>
                <p:cNvSpPr>
                  <a:spLocks/>
                </p:cNvSpPr>
                <p:nvPr/>
              </p:nvSpPr>
              <p:spPr bwMode="auto">
                <a:xfrm>
                  <a:off x="1991" y="29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9" name="Freeform 1765"/>
                <p:cNvSpPr>
                  <a:spLocks/>
                </p:cNvSpPr>
                <p:nvPr/>
              </p:nvSpPr>
              <p:spPr bwMode="auto">
                <a:xfrm>
                  <a:off x="1978" y="2981"/>
                  <a:ext cx="0" cy="4"/>
                </a:xfrm>
                <a:custGeom>
                  <a:avLst/>
                  <a:gdLst>
                    <a:gd name="T0" fmla="*/ 5 h 5"/>
                    <a:gd name="T1" fmla="*/ 0 h 5"/>
                    <a:gd name="T2" fmla="*/ 5 h 5"/>
                  </a:gdLst>
                  <a:ahLst/>
                  <a:cxnLst>
                    <a:cxn ang="0">
                      <a:pos x="0" y="T0"/>
                    </a:cxn>
                    <a:cxn ang="0">
                      <a:pos x="0" y="T1"/>
                    </a:cxn>
                    <a:cxn ang="0">
                      <a:pos x="0" y="T2"/>
                    </a:cxn>
                  </a:cxnLst>
                  <a:rect l="0" t="0" r="r" b="b"/>
                  <a:pathLst>
                    <a:path h="5">
                      <a:moveTo>
                        <a:pt x="0" y="5"/>
                      </a:moveTo>
                      <a:cubicBezTo>
                        <a:pt x="0" y="4"/>
                        <a:pt x="0" y="2"/>
                        <a:pt x="0" y="0"/>
                      </a:cubicBezTo>
                      <a:cubicBezTo>
                        <a:pt x="0" y="2"/>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0" name="Freeform 1766"/>
                <p:cNvSpPr>
                  <a:spLocks/>
                </p:cNvSpPr>
                <p:nvPr/>
              </p:nvSpPr>
              <p:spPr bwMode="auto">
                <a:xfrm>
                  <a:off x="1991" y="29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1" name="Freeform 1767"/>
                <p:cNvSpPr>
                  <a:spLocks/>
                </p:cNvSpPr>
                <p:nvPr/>
              </p:nvSpPr>
              <p:spPr bwMode="auto">
                <a:xfrm>
                  <a:off x="1991" y="293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2" name="Freeform 1768"/>
                <p:cNvSpPr>
                  <a:spLocks/>
                </p:cNvSpPr>
                <p:nvPr/>
              </p:nvSpPr>
              <p:spPr bwMode="auto">
                <a:xfrm>
                  <a:off x="1978" y="3002"/>
                  <a:ext cx="11" cy="17"/>
                </a:xfrm>
                <a:custGeom>
                  <a:avLst/>
                  <a:gdLst>
                    <a:gd name="T0" fmla="*/ 8 w 12"/>
                    <a:gd name="T1" fmla="*/ 0 h 18"/>
                    <a:gd name="T2" fmla="*/ 8 w 12"/>
                    <a:gd name="T3" fmla="*/ 0 h 18"/>
                    <a:gd name="T4" fmla="*/ 8 w 12"/>
                    <a:gd name="T5" fmla="*/ 0 h 18"/>
                    <a:gd name="T6" fmla="*/ 8 w 12"/>
                    <a:gd name="T7" fmla="*/ 1 h 18"/>
                    <a:gd name="T8" fmla="*/ 7 w 12"/>
                    <a:gd name="T9" fmla="*/ 1 h 18"/>
                    <a:gd name="T10" fmla="*/ 6 w 12"/>
                    <a:gd name="T11" fmla="*/ 2 h 18"/>
                    <a:gd name="T12" fmla="*/ 6 w 12"/>
                    <a:gd name="T13" fmla="*/ 2 h 18"/>
                    <a:gd name="T14" fmla="*/ 5 w 12"/>
                    <a:gd name="T15" fmla="*/ 3 h 18"/>
                    <a:gd name="T16" fmla="*/ 4 w 12"/>
                    <a:gd name="T17" fmla="*/ 3 h 18"/>
                    <a:gd name="T18" fmla="*/ 3 w 12"/>
                    <a:gd name="T19" fmla="*/ 3 h 18"/>
                    <a:gd name="T20" fmla="*/ 2 w 12"/>
                    <a:gd name="T21" fmla="*/ 3 h 18"/>
                    <a:gd name="T22" fmla="*/ 2 w 12"/>
                    <a:gd name="T23" fmla="*/ 3 h 18"/>
                    <a:gd name="T24" fmla="*/ 0 w 12"/>
                    <a:gd name="T25" fmla="*/ 3 h 18"/>
                    <a:gd name="T26" fmla="*/ 0 w 12"/>
                    <a:gd name="T27" fmla="*/ 3 h 18"/>
                    <a:gd name="T28" fmla="*/ 0 w 12"/>
                    <a:gd name="T29" fmla="*/ 9 h 18"/>
                    <a:gd name="T30" fmla="*/ 0 w 12"/>
                    <a:gd name="T31" fmla="*/ 9 h 18"/>
                    <a:gd name="T32" fmla="*/ 2 w 12"/>
                    <a:gd name="T33" fmla="*/ 18 h 18"/>
                    <a:gd name="T34" fmla="*/ 3 w 12"/>
                    <a:gd name="T35" fmla="*/ 17 h 18"/>
                    <a:gd name="T36" fmla="*/ 4 w 12"/>
                    <a:gd name="T37" fmla="*/ 17 h 18"/>
                    <a:gd name="T38" fmla="*/ 4 w 12"/>
                    <a:gd name="T39" fmla="*/ 17 h 18"/>
                    <a:gd name="T40" fmla="*/ 4 w 12"/>
                    <a:gd name="T41" fmla="*/ 17 h 18"/>
                    <a:gd name="T42" fmla="*/ 5 w 12"/>
                    <a:gd name="T43" fmla="*/ 16 h 18"/>
                    <a:gd name="T44" fmla="*/ 12 w 12"/>
                    <a:gd name="T45" fmla="*/ 6 h 18"/>
                    <a:gd name="T46" fmla="*/ 10 w 12"/>
                    <a:gd name="T47" fmla="*/ 4 h 18"/>
                    <a:gd name="T48" fmla="*/ 10 w 12"/>
                    <a:gd name="T49" fmla="*/ 3 h 18"/>
                    <a:gd name="T50" fmla="*/ 10 w 12"/>
                    <a:gd name="T51" fmla="*/ 3 h 18"/>
                    <a:gd name="T52" fmla="*/ 10 w 12"/>
                    <a:gd name="T53" fmla="*/ 3 h 18"/>
                    <a:gd name="T54" fmla="*/ 10 w 12"/>
                    <a:gd name="T55" fmla="*/ 2 h 18"/>
                    <a:gd name="T56" fmla="*/ 10 w 12"/>
                    <a:gd name="T57" fmla="*/ 1 h 18"/>
                    <a:gd name="T58" fmla="*/ 10 w 12"/>
                    <a:gd name="T59" fmla="*/ 0 h 18"/>
                    <a:gd name="T60" fmla="*/ 10 w 12"/>
                    <a:gd name="T61" fmla="*/ 0 h 18"/>
                    <a:gd name="T62" fmla="*/ 10 w 12"/>
                    <a:gd name="T63" fmla="*/ 0 h 18"/>
                    <a:gd name="T64" fmla="*/ 8 w 12"/>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8">
                      <a:moveTo>
                        <a:pt x="8" y="0"/>
                      </a:moveTo>
                      <a:cubicBezTo>
                        <a:pt x="8" y="0"/>
                        <a:pt x="8" y="0"/>
                        <a:pt x="8" y="0"/>
                      </a:cubicBezTo>
                      <a:cubicBezTo>
                        <a:pt x="8" y="0"/>
                        <a:pt x="8" y="0"/>
                        <a:pt x="8" y="0"/>
                      </a:cubicBezTo>
                      <a:cubicBezTo>
                        <a:pt x="8" y="0"/>
                        <a:pt x="8" y="0"/>
                        <a:pt x="8" y="1"/>
                      </a:cubicBezTo>
                      <a:cubicBezTo>
                        <a:pt x="7" y="1"/>
                        <a:pt x="7" y="1"/>
                        <a:pt x="7" y="1"/>
                      </a:cubicBezTo>
                      <a:cubicBezTo>
                        <a:pt x="7" y="2"/>
                        <a:pt x="6" y="2"/>
                        <a:pt x="6" y="2"/>
                      </a:cubicBezTo>
                      <a:cubicBezTo>
                        <a:pt x="6" y="2"/>
                        <a:pt x="6" y="2"/>
                        <a:pt x="6" y="2"/>
                      </a:cubicBezTo>
                      <a:cubicBezTo>
                        <a:pt x="5" y="2"/>
                        <a:pt x="5" y="3"/>
                        <a:pt x="5" y="3"/>
                      </a:cubicBezTo>
                      <a:cubicBezTo>
                        <a:pt x="5" y="3"/>
                        <a:pt x="5" y="3"/>
                        <a:pt x="4" y="3"/>
                      </a:cubicBezTo>
                      <a:cubicBezTo>
                        <a:pt x="4" y="3"/>
                        <a:pt x="4" y="3"/>
                        <a:pt x="3" y="3"/>
                      </a:cubicBezTo>
                      <a:cubicBezTo>
                        <a:pt x="3" y="3"/>
                        <a:pt x="3" y="3"/>
                        <a:pt x="2" y="3"/>
                      </a:cubicBezTo>
                      <a:cubicBezTo>
                        <a:pt x="2" y="3"/>
                        <a:pt x="2" y="3"/>
                        <a:pt x="2" y="3"/>
                      </a:cubicBezTo>
                      <a:cubicBezTo>
                        <a:pt x="2" y="3"/>
                        <a:pt x="1" y="3"/>
                        <a:pt x="0" y="3"/>
                      </a:cubicBezTo>
                      <a:cubicBezTo>
                        <a:pt x="0" y="3"/>
                        <a:pt x="0" y="3"/>
                        <a:pt x="0" y="3"/>
                      </a:cubicBezTo>
                      <a:cubicBezTo>
                        <a:pt x="0" y="9"/>
                        <a:pt x="0" y="9"/>
                        <a:pt x="0" y="9"/>
                      </a:cubicBezTo>
                      <a:cubicBezTo>
                        <a:pt x="0" y="9"/>
                        <a:pt x="0" y="9"/>
                        <a:pt x="0" y="9"/>
                      </a:cubicBezTo>
                      <a:cubicBezTo>
                        <a:pt x="1" y="11"/>
                        <a:pt x="1" y="14"/>
                        <a:pt x="2" y="18"/>
                      </a:cubicBezTo>
                      <a:cubicBezTo>
                        <a:pt x="3" y="18"/>
                        <a:pt x="3" y="17"/>
                        <a:pt x="3" y="17"/>
                      </a:cubicBezTo>
                      <a:cubicBezTo>
                        <a:pt x="3" y="17"/>
                        <a:pt x="3" y="17"/>
                        <a:pt x="4" y="17"/>
                      </a:cubicBezTo>
                      <a:cubicBezTo>
                        <a:pt x="4" y="17"/>
                        <a:pt x="4" y="17"/>
                        <a:pt x="4" y="17"/>
                      </a:cubicBezTo>
                      <a:cubicBezTo>
                        <a:pt x="4" y="17"/>
                        <a:pt x="4" y="17"/>
                        <a:pt x="4" y="17"/>
                      </a:cubicBezTo>
                      <a:cubicBezTo>
                        <a:pt x="5" y="17"/>
                        <a:pt x="5" y="17"/>
                        <a:pt x="5" y="16"/>
                      </a:cubicBezTo>
                      <a:cubicBezTo>
                        <a:pt x="6" y="16"/>
                        <a:pt x="9" y="11"/>
                        <a:pt x="12" y="6"/>
                      </a:cubicBezTo>
                      <a:cubicBezTo>
                        <a:pt x="10" y="4"/>
                        <a:pt x="10" y="4"/>
                        <a:pt x="10" y="4"/>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1"/>
                      </a:cubicBezTo>
                      <a:cubicBezTo>
                        <a:pt x="10" y="1"/>
                        <a:pt x="10" y="1"/>
                        <a:pt x="10" y="0"/>
                      </a:cubicBezTo>
                      <a:cubicBezTo>
                        <a:pt x="10" y="0"/>
                        <a:pt x="10" y="0"/>
                        <a:pt x="10" y="0"/>
                      </a:cubicBezTo>
                      <a:cubicBezTo>
                        <a:pt x="10" y="0"/>
                        <a:pt x="10" y="0"/>
                        <a:pt x="10" y="0"/>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3" name="Freeform 1769"/>
                <p:cNvSpPr>
                  <a:spLocks/>
                </p:cNvSpPr>
                <p:nvPr/>
              </p:nvSpPr>
              <p:spPr bwMode="auto">
                <a:xfrm>
                  <a:off x="1978" y="300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4" name="Freeform 1770"/>
                <p:cNvSpPr>
                  <a:spLocks/>
                </p:cNvSpPr>
                <p:nvPr/>
              </p:nvSpPr>
              <p:spPr bwMode="auto">
                <a:xfrm>
                  <a:off x="1985" y="3002"/>
                  <a:ext cx="2" cy="0"/>
                </a:xfrm>
                <a:custGeom>
                  <a:avLst/>
                  <a:gdLst>
                    <a:gd name="T0" fmla="*/ 0 w 2"/>
                    <a:gd name="T1" fmla="*/ 0 w 2"/>
                    <a:gd name="T2" fmla="*/ 0 w 2"/>
                    <a:gd name="T3" fmla="*/ 2 w 2"/>
                    <a:gd name="T4" fmla="*/ 2 w 2"/>
                    <a:gd name="T5" fmla="*/ 0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1" y="0"/>
                        <a:pt x="1" y="0"/>
                        <a:pt x="2" y="0"/>
                      </a:cubicBezTo>
                      <a:cubicBezTo>
                        <a:pt x="2" y="0"/>
                        <a:pt x="2" y="0"/>
                        <a:pt x="2"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5" name="Freeform 1771"/>
                <p:cNvSpPr>
                  <a:spLocks/>
                </p:cNvSpPr>
                <p:nvPr/>
              </p:nvSpPr>
              <p:spPr bwMode="auto">
                <a:xfrm>
                  <a:off x="1982" y="3003"/>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6" name="Freeform 1772"/>
                <p:cNvSpPr>
                  <a:spLocks/>
                </p:cNvSpPr>
                <p:nvPr/>
              </p:nvSpPr>
              <p:spPr bwMode="auto">
                <a:xfrm>
                  <a:off x="1978" y="3004"/>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2" y="0"/>
                        <a:pt x="1" y="0"/>
                        <a:pt x="0" y="0"/>
                      </a:cubicBezTo>
                      <a:cubicBezTo>
                        <a:pt x="1"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7" name="Freeform 1773"/>
                <p:cNvSpPr>
                  <a:spLocks/>
                </p:cNvSpPr>
                <p:nvPr/>
              </p:nvSpPr>
              <p:spPr bwMode="auto">
                <a:xfrm>
                  <a:off x="1980" y="300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8" name="Freeform 1774"/>
                <p:cNvSpPr>
                  <a:spLocks/>
                </p:cNvSpPr>
                <p:nvPr/>
              </p:nvSpPr>
              <p:spPr bwMode="auto">
                <a:xfrm>
                  <a:off x="1983" y="3003"/>
                  <a:ext cx="2" cy="0"/>
                </a:xfrm>
                <a:custGeom>
                  <a:avLst/>
                  <a:gdLst>
                    <a:gd name="T0" fmla="*/ 2 w 2"/>
                    <a:gd name="T1" fmla="*/ 0 h 1"/>
                    <a:gd name="T2" fmla="*/ 1 w 2"/>
                    <a:gd name="T3" fmla="*/ 0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1" y="1"/>
                        <a:pt x="0" y="1"/>
                        <a:pt x="0" y="1"/>
                      </a:cubicBezTo>
                      <a:cubicBezTo>
                        <a:pt x="0" y="1"/>
                        <a:pt x="1" y="1"/>
                        <a:pt x="1"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9" name="Freeform 1775"/>
                <p:cNvSpPr>
                  <a:spLocks/>
                </p:cNvSpPr>
                <p:nvPr/>
              </p:nvSpPr>
              <p:spPr bwMode="auto">
                <a:xfrm>
                  <a:off x="1978" y="30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0" name="Freeform 1776"/>
                <p:cNvSpPr>
                  <a:spLocks/>
                </p:cNvSpPr>
                <p:nvPr/>
              </p:nvSpPr>
              <p:spPr bwMode="auto">
                <a:xfrm>
                  <a:off x="1987" y="3091"/>
                  <a:ext cx="110" cy="179"/>
                </a:xfrm>
                <a:custGeom>
                  <a:avLst/>
                  <a:gdLst>
                    <a:gd name="T0" fmla="*/ 56 w 115"/>
                    <a:gd name="T1" fmla="*/ 35 h 187"/>
                    <a:gd name="T2" fmla="*/ 59 w 115"/>
                    <a:gd name="T3" fmla="*/ 38 h 187"/>
                    <a:gd name="T4" fmla="*/ 61 w 115"/>
                    <a:gd name="T5" fmla="*/ 40 h 187"/>
                    <a:gd name="T6" fmla="*/ 63 w 115"/>
                    <a:gd name="T7" fmla="*/ 54 h 187"/>
                    <a:gd name="T8" fmla="*/ 56 w 115"/>
                    <a:gd name="T9" fmla="*/ 68 h 187"/>
                    <a:gd name="T10" fmla="*/ 54 w 115"/>
                    <a:gd name="T11" fmla="*/ 74 h 187"/>
                    <a:gd name="T12" fmla="*/ 44 w 115"/>
                    <a:gd name="T13" fmla="*/ 44 h 187"/>
                    <a:gd name="T14" fmla="*/ 37 w 115"/>
                    <a:gd name="T15" fmla="*/ 44 h 187"/>
                    <a:gd name="T16" fmla="*/ 30 w 115"/>
                    <a:gd name="T17" fmla="*/ 39 h 187"/>
                    <a:gd name="T18" fmla="*/ 0 w 115"/>
                    <a:gd name="T19" fmla="*/ 49 h 187"/>
                    <a:gd name="T20" fmla="*/ 4 w 115"/>
                    <a:gd name="T21" fmla="*/ 58 h 187"/>
                    <a:gd name="T22" fmla="*/ 7 w 115"/>
                    <a:gd name="T23" fmla="*/ 59 h 187"/>
                    <a:gd name="T24" fmla="*/ 10 w 115"/>
                    <a:gd name="T25" fmla="*/ 59 h 187"/>
                    <a:gd name="T26" fmla="*/ 13 w 115"/>
                    <a:gd name="T27" fmla="*/ 60 h 187"/>
                    <a:gd name="T28" fmla="*/ 15 w 115"/>
                    <a:gd name="T29" fmla="*/ 61 h 187"/>
                    <a:gd name="T30" fmla="*/ 30 w 115"/>
                    <a:gd name="T31" fmla="*/ 66 h 187"/>
                    <a:gd name="T32" fmla="*/ 29 w 115"/>
                    <a:gd name="T33" fmla="*/ 93 h 187"/>
                    <a:gd name="T34" fmla="*/ 31 w 115"/>
                    <a:gd name="T35" fmla="*/ 102 h 187"/>
                    <a:gd name="T36" fmla="*/ 25 w 115"/>
                    <a:gd name="T37" fmla="*/ 117 h 187"/>
                    <a:gd name="T38" fmla="*/ 12 w 115"/>
                    <a:gd name="T39" fmla="*/ 135 h 187"/>
                    <a:gd name="T40" fmla="*/ 12 w 115"/>
                    <a:gd name="T41" fmla="*/ 136 h 187"/>
                    <a:gd name="T42" fmla="*/ 13 w 115"/>
                    <a:gd name="T43" fmla="*/ 138 h 187"/>
                    <a:gd name="T44" fmla="*/ 18 w 115"/>
                    <a:gd name="T45" fmla="*/ 154 h 187"/>
                    <a:gd name="T46" fmla="*/ 20 w 115"/>
                    <a:gd name="T47" fmla="*/ 179 h 187"/>
                    <a:gd name="T48" fmla="*/ 23 w 115"/>
                    <a:gd name="T49" fmla="*/ 187 h 187"/>
                    <a:gd name="T50" fmla="*/ 26 w 115"/>
                    <a:gd name="T51" fmla="*/ 183 h 187"/>
                    <a:gd name="T52" fmla="*/ 26 w 115"/>
                    <a:gd name="T53" fmla="*/ 183 h 187"/>
                    <a:gd name="T54" fmla="*/ 53 w 115"/>
                    <a:gd name="T55" fmla="*/ 157 h 187"/>
                    <a:gd name="T56" fmla="*/ 54 w 115"/>
                    <a:gd name="T57" fmla="*/ 135 h 187"/>
                    <a:gd name="T58" fmla="*/ 47 w 115"/>
                    <a:gd name="T59" fmla="*/ 113 h 187"/>
                    <a:gd name="T60" fmla="*/ 53 w 115"/>
                    <a:gd name="T61" fmla="*/ 99 h 187"/>
                    <a:gd name="T62" fmla="*/ 64 w 115"/>
                    <a:gd name="T63" fmla="*/ 90 h 187"/>
                    <a:gd name="T64" fmla="*/ 89 w 115"/>
                    <a:gd name="T65" fmla="*/ 71 h 187"/>
                    <a:gd name="T66" fmla="*/ 112 w 115"/>
                    <a:gd name="T67" fmla="*/ 24 h 187"/>
                    <a:gd name="T68" fmla="*/ 111 w 115"/>
                    <a:gd name="T69" fmla="*/ 0 h 187"/>
                    <a:gd name="T70" fmla="*/ 108 w 115"/>
                    <a:gd name="T71" fmla="*/ 1 h 187"/>
                    <a:gd name="T72" fmla="*/ 105 w 115"/>
                    <a:gd name="T73" fmla="*/ 3 h 187"/>
                    <a:gd name="T74" fmla="*/ 104 w 115"/>
                    <a:gd name="T75" fmla="*/ 3 h 187"/>
                    <a:gd name="T76" fmla="*/ 103 w 115"/>
                    <a:gd name="T77" fmla="*/ 4 h 187"/>
                    <a:gd name="T78" fmla="*/ 99 w 115"/>
                    <a:gd name="T79" fmla="*/ 6 h 187"/>
                    <a:gd name="T80" fmla="*/ 88 w 115"/>
                    <a:gd name="T81" fmla="*/ 7 h 187"/>
                    <a:gd name="T82" fmla="*/ 81 w 115"/>
                    <a:gd name="T83" fmla="*/ 12 h 187"/>
                    <a:gd name="T84" fmla="*/ 67 w 115"/>
                    <a:gd name="T85" fmla="*/ 13 h 187"/>
                    <a:gd name="T86" fmla="*/ 59 w 115"/>
                    <a:gd name="T87" fmla="*/ 10 h 187"/>
                    <a:gd name="T88" fmla="*/ 55 w 115"/>
                    <a:gd name="T89" fmla="*/ 11 h 187"/>
                    <a:gd name="T90" fmla="*/ 52 w 115"/>
                    <a:gd name="T91" fmla="*/ 1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87">
                      <a:moveTo>
                        <a:pt x="51" y="13"/>
                      </a:moveTo>
                      <a:cubicBezTo>
                        <a:pt x="50" y="16"/>
                        <a:pt x="52" y="22"/>
                        <a:pt x="54" y="27"/>
                      </a:cubicBezTo>
                      <a:cubicBezTo>
                        <a:pt x="55" y="30"/>
                        <a:pt x="56" y="33"/>
                        <a:pt x="56" y="35"/>
                      </a:cubicBezTo>
                      <a:cubicBezTo>
                        <a:pt x="56" y="35"/>
                        <a:pt x="57" y="36"/>
                        <a:pt x="57" y="36"/>
                      </a:cubicBezTo>
                      <a:cubicBezTo>
                        <a:pt x="57" y="36"/>
                        <a:pt x="58" y="36"/>
                        <a:pt x="58" y="37"/>
                      </a:cubicBezTo>
                      <a:cubicBezTo>
                        <a:pt x="58" y="37"/>
                        <a:pt x="59" y="37"/>
                        <a:pt x="59" y="38"/>
                      </a:cubicBezTo>
                      <a:cubicBezTo>
                        <a:pt x="59" y="38"/>
                        <a:pt x="60" y="38"/>
                        <a:pt x="60" y="38"/>
                      </a:cubicBezTo>
                      <a:cubicBezTo>
                        <a:pt x="60" y="39"/>
                        <a:pt x="61" y="39"/>
                        <a:pt x="61" y="39"/>
                      </a:cubicBezTo>
                      <a:cubicBezTo>
                        <a:pt x="61" y="40"/>
                        <a:pt x="61" y="40"/>
                        <a:pt x="61" y="40"/>
                      </a:cubicBezTo>
                      <a:cubicBezTo>
                        <a:pt x="62" y="40"/>
                        <a:pt x="62" y="41"/>
                        <a:pt x="63" y="41"/>
                      </a:cubicBezTo>
                      <a:cubicBezTo>
                        <a:pt x="65" y="44"/>
                        <a:pt x="65" y="45"/>
                        <a:pt x="64" y="48"/>
                      </a:cubicBezTo>
                      <a:cubicBezTo>
                        <a:pt x="64" y="49"/>
                        <a:pt x="63" y="51"/>
                        <a:pt x="63" y="54"/>
                      </a:cubicBezTo>
                      <a:cubicBezTo>
                        <a:pt x="64" y="60"/>
                        <a:pt x="62" y="61"/>
                        <a:pt x="59" y="62"/>
                      </a:cubicBezTo>
                      <a:cubicBezTo>
                        <a:pt x="58" y="62"/>
                        <a:pt x="57" y="62"/>
                        <a:pt x="56" y="63"/>
                      </a:cubicBezTo>
                      <a:cubicBezTo>
                        <a:pt x="55" y="64"/>
                        <a:pt x="56" y="66"/>
                        <a:pt x="56" y="68"/>
                      </a:cubicBezTo>
                      <a:cubicBezTo>
                        <a:pt x="56" y="70"/>
                        <a:pt x="56" y="71"/>
                        <a:pt x="56" y="72"/>
                      </a:cubicBezTo>
                      <a:cubicBezTo>
                        <a:pt x="55" y="74"/>
                        <a:pt x="55" y="74"/>
                        <a:pt x="55" y="74"/>
                      </a:cubicBezTo>
                      <a:cubicBezTo>
                        <a:pt x="54" y="74"/>
                        <a:pt x="54" y="74"/>
                        <a:pt x="54" y="74"/>
                      </a:cubicBezTo>
                      <a:cubicBezTo>
                        <a:pt x="50" y="74"/>
                        <a:pt x="42" y="59"/>
                        <a:pt x="42" y="59"/>
                      </a:cubicBezTo>
                      <a:cubicBezTo>
                        <a:pt x="41" y="57"/>
                        <a:pt x="42" y="55"/>
                        <a:pt x="43" y="52"/>
                      </a:cubicBezTo>
                      <a:cubicBezTo>
                        <a:pt x="44" y="49"/>
                        <a:pt x="45" y="46"/>
                        <a:pt x="44" y="44"/>
                      </a:cubicBezTo>
                      <a:cubicBezTo>
                        <a:pt x="44" y="43"/>
                        <a:pt x="44" y="43"/>
                        <a:pt x="43" y="43"/>
                      </a:cubicBezTo>
                      <a:cubicBezTo>
                        <a:pt x="42" y="43"/>
                        <a:pt x="40" y="43"/>
                        <a:pt x="39" y="43"/>
                      </a:cubicBezTo>
                      <a:cubicBezTo>
                        <a:pt x="38" y="44"/>
                        <a:pt x="38" y="44"/>
                        <a:pt x="37" y="44"/>
                      </a:cubicBezTo>
                      <a:cubicBezTo>
                        <a:pt x="37" y="44"/>
                        <a:pt x="37" y="44"/>
                        <a:pt x="37" y="44"/>
                      </a:cubicBezTo>
                      <a:cubicBezTo>
                        <a:pt x="35" y="44"/>
                        <a:pt x="33" y="42"/>
                        <a:pt x="31" y="40"/>
                      </a:cubicBezTo>
                      <a:cubicBezTo>
                        <a:pt x="30" y="40"/>
                        <a:pt x="30" y="40"/>
                        <a:pt x="30" y="39"/>
                      </a:cubicBezTo>
                      <a:cubicBezTo>
                        <a:pt x="30" y="39"/>
                        <a:pt x="30" y="39"/>
                        <a:pt x="30" y="39"/>
                      </a:cubicBezTo>
                      <a:cubicBezTo>
                        <a:pt x="29" y="39"/>
                        <a:pt x="29" y="39"/>
                        <a:pt x="29" y="39"/>
                      </a:cubicBezTo>
                      <a:cubicBezTo>
                        <a:pt x="26" y="40"/>
                        <a:pt x="11" y="45"/>
                        <a:pt x="0" y="49"/>
                      </a:cubicBezTo>
                      <a:cubicBezTo>
                        <a:pt x="3" y="58"/>
                        <a:pt x="3" y="58"/>
                        <a:pt x="3" y="58"/>
                      </a:cubicBezTo>
                      <a:cubicBezTo>
                        <a:pt x="3" y="58"/>
                        <a:pt x="3" y="58"/>
                        <a:pt x="4" y="58"/>
                      </a:cubicBezTo>
                      <a:cubicBezTo>
                        <a:pt x="4" y="58"/>
                        <a:pt x="4" y="58"/>
                        <a:pt x="4" y="58"/>
                      </a:cubicBezTo>
                      <a:cubicBezTo>
                        <a:pt x="4" y="58"/>
                        <a:pt x="5" y="58"/>
                        <a:pt x="5" y="58"/>
                      </a:cubicBezTo>
                      <a:cubicBezTo>
                        <a:pt x="5" y="58"/>
                        <a:pt x="6" y="58"/>
                        <a:pt x="6" y="58"/>
                      </a:cubicBezTo>
                      <a:cubicBezTo>
                        <a:pt x="6" y="58"/>
                        <a:pt x="6" y="58"/>
                        <a:pt x="7" y="59"/>
                      </a:cubicBezTo>
                      <a:cubicBezTo>
                        <a:pt x="7" y="59"/>
                        <a:pt x="7" y="59"/>
                        <a:pt x="8" y="59"/>
                      </a:cubicBezTo>
                      <a:cubicBezTo>
                        <a:pt x="8" y="59"/>
                        <a:pt x="8" y="59"/>
                        <a:pt x="9" y="59"/>
                      </a:cubicBezTo>
                      <a:cubicBezTo>
                        <a:pt x="9" y="59"/>
                        <a:pt x="9" y="59"/>
                        <a:pt x="10" y="59"/>
                      </a:cubicBezTo>
                      <a:cubicBezTo>
                        <a:pt x="10" y="59"/>
                        <a:pt x="10" y="59"/>
                        <a:pt x="11" y="59"/>
                      </a:cubicBezTo>
                      <a:cubicBezTo>
                        <a:pt x="11" y="59"/>
                        <a:pt x="11" y="59"/>
                        <a:pt x="12" y="59"/>
                      </a:cubicBezTo>
                      <a:cubicBezTo>
                        <a:pt x="12" y="60"/>
                        <a:pt x="12" y="60"/>
                        <a:pt x="13" y="60"/>
                      </a:cubicBezTo>
                      <a:cubicBezTo>
                        <a:pt x="13" y="60"/>
                        <a:pt x="13" y="60"/>
                        <a:pt x="14" y="60"/>
                      </a:cubicBezTo>
                      <a:cubicBezTo>
                        <a:pt x="14" y="60"/>
                        <a:pt x="14" y="60"/>
                        <a:pt x="15" y="61"/>
                      </a:cubicBezTo>
                      <a:cubicBezTo>
                        <a:pt x="15" y="61"/>
                        <a:pt x="15" y="61"/>
                        <a:pt x="15" y="61"/>
                      </a:cubicBezTo>
                      <a:cubicBezTo>
                        <a:pt x="16" y="61"/>
                        <a:pt x="17" y="61"/>
                        <a:pt x="17" y="62"/>
                      </a:cubicBezTo>
                      <a:cubicBezTo>
                        <a:pt x="20" y="63"/>
                        <a:pt x="23" y="64"/>
                        <a:pt x="26" y="65"/>
                      </a:cubicBezTo>
                      <a:cubicBezTo>
                        <a:pt x="28" y="65"/>
                        <a:pt x="29" y="66"/>
                        <a:pt x="30" y="66"/>
                      </a:cubicBezTo>
                      <a:cubicBezTo>
                        <a:pt x="32" y="67"/>
                        <a:pt x="32" y="70"/>
                        <a:pt x="31" y="77"/>
                      </a:cubicBezTo>
                      <a:cubicBezTo>
                        <a:pt x="31" y="80"/>
                        <a:pt x="31" y="83"/>
                        <a:pt x="31" y="85"/>
                      </a:cubicBezTo>
                      <a:cubicBezTo>
                        <a:pt x="32" y="89"/>
                        <a:pt x="30" y="91"/>
                        <a:pt x="29" y="93"/>
                      </a:cubicBezTo>
                      <a:cubicBezTo>
                        <a:pt x="28" y="93"/>
                        <a:pt x="28" y="94"/>
                        <a:pt x="28" y="94"/>
                      </a:cubicBezTo>
                      <a:cubicBezTo>
                        <a:pt x="30" y="96"/>
                        <a:pt x="30" y="99"/>
                        <a:pt x="31" y="101"/>
                      </a:cubicBezTo>
                      <a:cubicBezTo>
                        <a:pt x="31" y="101"/>
                        <a:pt x="31" y="102"/>
                        <a:pt x="31" y="102"/>
                      </a:cubicBezTo>
                      <a:cubicBezTo>
                        <a:pt x="32" y="102"/>
                        <a:pt x="32" y="103"/>
                        <a:pt x="32" y="104"/>
                      </a:cubicBezTo>
                      <a:cubicBezTo>
                        <a:pt x="33" y="107"/>
                        <a:pt x="27" y="113"/>
                        <a:pt x="25" y="114"/>
                      </a:cubicBezTo>
                      <a:cubicBezTo>
                        <a:pt x="25" y="114"/>
                        <a:pt x="25" y="116"/>
                        <a:pt x="25" y="117"/>
                      </a:cubicBezTo>
                      <a:cubicBezTo>
                        <a:pt x="25" y="119"/>
                        <a:pt x="24" y="122"/>
                        <a:pt x="23" y="125"/>
                      </a:cubicBezTo>
                      <a:cubicBezTo>
                        <a:pt x="21" y="127"/>
                        <a:pt x="18" y="130"/>
                        <a:pt x="14" y="133"/>
                      </a:cubicBezTo>
                      <a:cubicBezTo>
                        <a:pt x="14" y="134"/>
                        <a:pt x="13" y="134"/>
                        <a:pt x="12" y="135"/>
                      </a:cubicBezTo>
                      <a:cubicBezTo>
                        <a:pt x="12" y="135"/>
                        <a:pt x="12" y="135"/>
                        <a:pt x="12" y="135"/>
                      </a:cubicBezTo>
                      <a:cubicBezTo>
                        <a:pt x="12" y="135"/>
                        <a:pt x="12" y="136"/>
                        <a:pt x="12" y="136"/>
                      </a:cubicBezTo>
                      <a:cubicBezTo>
                        <a:pt x="12" y="136"/>
                        <a:pt x="12" y="136"/>
                        <a:pt x="12" y="136"/>
                      </a:cubicBezTo>
                      <a:cubicBezTo>
                        <a:pt x="12" y="136"/>
                        <a:pt x="12" y="137"/>
                        <a:pt x="13" y="137"/>
                      </a:cubicBezTo>
                      <a:cubicBezTo>
                        <a:pt x="13" y="137"/>
                        <a:pt x="13" y="137"/>
                        <a:pt x="13" y="137"/>
                      </a:cubicBezTo>
                      <a:cubicBezTo>
                        <a:pt x="13" y="138"/>
                        <a:pt x="13" y="138"/>
                        <a:pt x="13" y="138"/>
                      </a:cubicBezTo>
                      <a:cubicBezTo>
                        <a:pt x="13" y="138"/>
                        <a:pt x="13" y="138"/>
                        <a:pt x="13" y="139"/>
                      </a:cubicBezTo>
                      <a:cubicBezTo>
                        <a:pt x="13" y="139"/>
                        <a:pt x="13" y="140"/>
                        <a:pt x="13" y="140"/>
                      </a:cubicBezTo>
                      <a:cubicBezTo>
                        <a:pt x="14" y="144"/>
                        <a:pt x="17" y="153"/>
                        <a:pt x="18" y="154"/>
                      </a:cubicBezTo>
                      <a:cubicBezTo>
                        <a:pt x="23" y="157"/>
                        <a:pt x="20" y="177"/>
                        <a:pt x="20" y="177"/>
                      </a:cubicBezTo>
                      <a:cubicBezTo>
                        <a:pt x="20" y="177"/>
                        <a:pt x="20" y="178"/>
                        <a:pt x="20" y="178"/>
                      </a:cubicBezTo>
                      <a:cubicBezTo>
                        <a:pt x="20" y="179"/>
                        <a:pt x="20" y="179"/>
                        <a:pt x="20" y="179"/>
                      </a:cubicBezTo>
                      <a:cubicBezTo>
                        <a:pt x="20" y="181"/>
                        <a:pt x="21" y="185"/>
                        <a:pt x="21" y="187"/>
                      </a:cubicBezTo>
                      <a:cubicBezTo>
                        <a:pt x="21" y="187"/>
                        <a:pt x="22" y="187"/>
                        <a:pt x="23" y="187"/>
                      </a:cubicBezTo>
                      <a:cubicBezTo>
                        <a:pt x="23" y="187"/>
                        <a:pt x="23" y="187"/>
                        <a:pt x="23" y="187"/>
                      </a:cubicBezTo>
                      <a:cubicBezTo>
                        <a:pt x="24" y="187"/>
                        <a:pt x="25" y="187"/>
                        <a:pt x="26" y="187"/>
                      </a:cubicBezTo>
                      <a:cubicBezTo>
                        <a:pt x="26" y="187"/>
                        <a:pt x="26" y="187"/>
                        <a:pt x="26" y="187"/>
                      </a:cubicBezTo>
                      <a:cubicBezTo>
                        <a:pt x="26" y="186"/>
                        <a:pt x="26" y="184"/>
                        <a:pt x="26" y="183"/>
                      </a:cubicBezTo>
                      <a:cubicBezTo>
                        <a:pt x="26" y="183"/>
                        <a:pt x="26" y="183"/>
                        <a:pt x="26" y="182"/>
                      </a:cubicBezTo>
                      <a:cubicBezTo>
                        <a:pt x="26" y="182"/>
                        <a:pt x="26" y="182"/>
                        <a:pt x="26" y="182"/>
                      </a:cubicBezTo>
                      <a:cubicBezTo>
                        <a:pt x="26" y="183"/>
                        <a:pt x="26" y="183"/>
                        <a:pt x="26" y="183"/>
                      </a:cubicBezTo>
                      <a:cubicBezTo>
                        <a:pt x="24" y="183"/>
                        <a:pt x="22" y="182"/>
                        <a:pt x="22" y="180"/>
                      </a:cubicBezTo>
                      <a:cubicBezTo>
                        <a:pt x="19" y="174"/>
                        <a:pt x="35" y="166"/>
                        <a:pt x="41" y="164"/>
                      </a:cubicBezTo>
                      <a:cubicBezTo>
                        <a:pt x="50" y="161"/>
                        <a:pt x="53" y="159"/>
                        <a:pt x="53" y="157"/>
                      </a:cubicBezTo>
                      <a:cubicBezTo>
                        <a:pt x="54" y="155"/>
                        <a:pt x="54" y="153"/>
                        <a:pt x="54" y="150"/>
                      </a:cubicBezTo>
                      <a:cubicBezTo>
                        <a:pt x="54" y="146"/>
                        <a:pt x="54" y="143"/>
                        <a:pt x="55" y="140"/>
                      </a:cubicBezTo>
                      <a:cubicBezTo>
                        <a:pt x="55" y="139"/>
                        <a:pt x="55" y="138"/>
                        <a:pt x="54" y="135"/>
                      </a:cubicBezTo>
                      <a:cubicBezTo>
                        <a:pt x="54" y="133"/>
                        <a:pt x="53" y="131"/>
                        <a:pt x="53" y="127"/>
                      </a:cubicBezTo>
                      <a:cubicBezTo>
                        <a:pt x="52" y="122"/>
                        <a:pt x="51" y="120"/>
                        <a:pt x="49" y="118"/>
                      </a:cubicBezTo>
                      <a:cubicBezTo>
                        <a:pt x="49" y="116"/>
                        <a:pt x="48" y="115"/>
                        <a:pt x="47" y="113"/>
                      </a:cubicBezTo>
                      <a:cubicBezTo>
                        <a:pt x="46" y="110"/>
                        <a:pt x="46" y="106"/>
                        <a:pt x="47" y="104"/>
                      </a:cubicBezTo>
                      <a:cubicBezTo>
                        <a:pt x="48" y="103"/>
                        <a:pt x="49" y="102"/>
                        <a:pt x="51" y="102"/>
                      </a:cubicBezTo>
                      <a:cubicBezTo>
                        <a:pt x="52" y="102"/>
                        <a:pt x="52" y="102"/>
                        <a:pt x="53" y="99"/>
                      </a:cubicBezTo>
                      <a:cubicBezTo>
                        <a:pt x="53" y="99"/>
                        <a:pt x="54" y="98"/>
                        <a:pt x="54" y="97"/>
                      </a:cubicBezTo>
                      <a:cubicBezTo>
                        <a:pt x="56" y="94"/>
                        <a:pt x="58" y="93"/>
                        <a:pt x="60" y="92"/>
                      </a:cubicBezTo>
                      <a:cubicBezTo>
                        <a:pt x="61" y="92"/>
                        <a:pt x="63" y="91"/>
                        <a:pt x="64" y="90"/>
                      </a:cubicBezTo>
                      <a:cubicBezTo>
                        <a:pt x="66" y="89"/>
                        <a:pt x="67" y="88"/>
                        <a:pt x="68" y="86"/>
                      </a:cubicBezTo>
                      <a:cubicBezTo>
                        <a:pt x="70" y="83"/>
                        <a:pt x="72" y="81"/>
                        <a:pt x="76" y="77"/>
                      </a:cubicBezTo>
                      <a:cubicBezTo>
                        <a:pt x="80" y="74"/>
                        <a:pt x="85" y="73"/>
                        <a:pt x="89" y="71"/>
                      </a:cubicBezTo>
                      <a:cubicBezTo>
                        <a:pt x="92" y="70"/>
                        <a:pt x="96" y="69"/>
                        <a:pt x="98" y="68"/>
                      </a:cubicBezTo>
                      <a:cubicBezTo>
                        <a:pt x="105" y="64"/>
                        <a:pt x="115" y="49"/>
                        <a:pt x="115" y="46"/>
                      </a:cubicBezTo>
                      <a:cubicBezTo>
                        <a:pt x="114" y="44"/>
                        <a:pt x="112" y="30"/>
                        <a:pt x="112" y="24"/>
                      </a:cubicBezTo>
                      <a:cubicBezTo>
                        <a:pt x="113" y="21"/>
                        <a:pt x="112" y="14"/>
                        <a:pt x="112" y="8"/>
                      </a:cubicBezTo>
                      <a:cubicBezTo>
                        <a:pt x="112" y="5"/>
                        <a:pt x="112" y="2"/>
                        <a:pt x="111" y="0"/>
                      </a:cubicBezTo>
                      <a:cubicBezTo>
                        <a:pt x="111" y="0"/>
                        <a:pt x="111" y="0"/>
                        <a:pt x="111" y="0"/>
                      </a:cubicBezTo>
                      <a:cubicBezTo>
                        <a:pt x="111" y="0"/>
                        <a:pt x="111" y="0"/>
                        <a:pt x="110" y="0"/>
                      </a:cubicBezTo>
                      <a:cubicBezTo>
                        <a:pt x="110" y="0"/>
                        <a:pt x="109" y="1"/>
                        <a:pt x="109" y="1"/>
                      </a:cubicBezTo>
                      <a:cubicBezTo>
                        <a:pt x="108" y="1"/>
                        <a:pt x="108" y="1"/>
                        <a:pt x="108" y="1"/>
                      </a:cubicBezTo>
                      <a:cubicBezTo>
                        <a:pt x="108" y="1"/>
                        <a:pt x="107" y="2"/>
                        <a:pt x="107" y="2"/>
                      </a:cubicBezTo>
                      <a:cubicBezTo>
                        <a:pt x="107" y="2"/>
                        <a:pt x="106" y="2"/>
                        <a:pt x="106" y="2"/>
                      </a:cubicBezTo>
                      <a:cubicBezTo>
                        <a:pt x="106" y="2"/>
                        <a:pt x="106" y="2"/>
                        <a:pt x="105" y="3"/>
                      </a:cubicBezTo>
                      <a:cubicBezTo>
                        <a:pt x="105" y="3"/>
                        <a:pt x="105" y="3"/>
                        <a:pt x="105" y="3"/>
                      </a:cubicBezTo>
                      <a:cubicBezTo>
                        <a:pt x="105" y="3"/>
                        <a:pt x="105" y="3"/>
                        <a:pt x="104" y="3"/>
                      </a:cubicBezTo>
                      <a:cubicBezTo>
                        <a:pt x="104" y="3"/>
                        <a:pt x="104" y="3"/>
                        <a:pt x="104" y="3"/>
                      </a:cubicBezTo>
                      <a:cubicBezTo>
                        <a:pt x="104" y="3"/>
                        <a:pt x="104" y="3"/>
                        <a:pt x="104" y="4"/>
                      </a:cubicBezTo>
                      <a:cubicBezTo>
                        <a:pt x="104" y="4"/>
                        <a:pt x="104" y="4"/>
                        <a:pt x="103" y="4"/>
                      </a:cubicBezTo>
                      <a:cubicBezTo>
                        <a:pt x="103" y="4"/>
                        <a:pt x="103" y="4"/>
                        <a:pt x="103" y="4"/>
                      </a:cubicBezTo>
                      <a:cubicBezTo>
                        <a:pt x="103" y="4"/>
                        <a:pt x="103" y="4"/>
                        <a:pt x="103" y="4"/>
                      </a:cubicBezTo>
                      <a:cubicBezTo>
                        <a:pt x="103" y="4"/>
                        <a:pt x="103" y="4"/>
                        <a:pt x="103" y="4"/>
                      </a:cubicBezTo>
                      <a:cubicBezTo>
                        <a:pt x="102" y="6"/>
                        <a:pt x="100" y="6"/>
                        <a:pt x="99" y="6"/>
                      </a:cubicBezTo>
                      <a:cubicBezTo>
                        <a:pt x="97" y="6"/>
                        <a:pt x="97" y="6"/>
                        <a:pt x="97" y="6"/>
                      </a:cubicBezTo>
                      <a:cubicBezTo>
                        <a:pt x="96" y="6"/>
                        <a:pt x="95" y="6"/>
                        <a:pt x="95" y="6"/>
                      </a:cubicBezTo>
                      <a:cubicBezTo>
                        <a:pt x="92" y="9"/>
                        <a:pt x="90" y="8"/>
                        <a:pt x="88" y="7"/>
                      </a:cubicBezTo>
                      <a:cubicBezTo>
                        <a:pt x="87" y="7"/>
                        <a:pt x="87" y="7"/>
                        <a:pt x="86" y="7"/>
                      </a:cubicBezTo>
                      <a:cubicBezTo>
                        <a:pt x="86" y="7"/>
                        <a:pt x="85" y="8"/>
                        <a:pt x="85" y="9"/>
                      </a:cubicBezTo>
                      <a:cubicBezTo>
                        <a:pt x="85" y="10"/>
                        <a:pt x="84" y="12"/>
                        <a:pt x="81" y="12"/>
                      </a:cubicBezTo>
                      <a:cubicBezTo>
                        <a:pt x="79" y="12"/>
                        <a:pt x="77" y="12"/>
                        <a:pt x="76" y="12"/>
                      </a:cubicBezTo>
                      <a:cubicBezTo>
                        <a:pt x="75" y="11"/>
                        <a:pt x="74" y="12"/>
                        <a:pt x="72" y="12"/>
                      </a:cubicBezTo>
                      <a:cubicBezTo>
                        <a:pt x="70" y="13"/>
                        <a:pt x="68" y="13"/>
                        <a:pt x="67" y="13"/>
                      </a:cubicBezTo>
                      <a:cubicBezTo>
                        <a:pt x="64" y="13"/>
                        <a:pt x="63" y="11"/>
                        <a:pt x="63" y="10"/>
                      </a:cubicBezTo>
                      <a:cubicBezTo>
                        <a:pt x="63" y="10"/>
                        <a:pt x="63" y="10"/>
                        <a:pt x="62" y="9"/>
                      </a:cubicBezTo>
                      <a:cubicBezTo>
                        <a:pt x="61" y="9"/>
                        <a:pt x="60" y="10"/>
                        <a:pt x="59" y="10"/>
                      </a:cubicBezTo>
                      <a:cubicBezTo>
                        <a:pt x="58" y="10"/>
                        <a:pt x="57" y="11"/>
                        <a:pt x="56" y="11"/>
                      </a:cubicBezTo>
                      <a:cubicBezTo>
                        <a:pt x="56" y="11"/>
                        <a:pt x="56" y="11"/>
                        <a:pt x="56" y="11"/>
                      </a:cubicBezTo>
                      <a:cubicBezTo>
                        <a:pt x="55" y="11"/>
                        <a:pt x="55" y="11"/>
                        <a:pt x="55" y="11"/>
                      </a:cubicBezTo>
                      <a:cubicBezTo>
                        <a:pt x="55" y="11"/>
                        <a:pt x="55" y="11"/>
                        <a:pt x="54" y="11"/>
                      </a:cubicBezTo>
                      <a:cubicBezTo>
                        <a:pt x="54" y="11"/>
                        <a:pt x="54" y="11"/>
                        <a:pt x="54" y="11"/>
                      </a:cubicBezTo>
                      <a:cubicBezTo>
                        <a:pt x="53" y="11"/>
                        <a:pt x="53" y="11"/>
                        <a:pt x="52" y="10"/>
                      </a:cubicBezTo>
                      <a:cubicBezTo>
                        <a:pt x="52" y="11"/>
                        <a:pt x="52" y="12"/>
                        <a:pt x="5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1" name="Freeform 1777"/>
                <p:cNvSpPr>
                  <a:spLocks/>
                </p:cNvSpPr>
                <p:nvPr/>
              </p:nvSpPr>
              <p:spPr bwMode="auto">
                <a:xfrm>
                  <a:off x="1994"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2" name="Freeform 1778"/>
                <p:cNvSpPr>
                  <a:spLocks/>
                </p:cNvSpPr>
                <p:nvPr/>
              </p:nvSpPr>
              <p:spPr bwMode="auto">
                <a:xfrm>
                  <a:off x="1996"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3" name="Freeform 1779"/>
                <p:cNvSpPr>
                  <a:spLocks/>
                </p:cNvSpPr>
                <p:nvPr/>
              </p:nvSpPr>
              <p:spPr bwMode="auto">
                <a:xfrm>
                  <a:off x="1992" y="314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4" name="Freeform 1780"/>
                <p:cNvSpPr>
                  <a:spLocks/>
                </p:cNvSpPr>
                <p:nvPr/>
              </p:nvSpPr>
              <p:spPr bwMode="auto">
                <a:xfrm>
                  <a:off x="1999" y="3219"/>
                  <a:ext cx="2" cy="2"/>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5" name="Freeform 1781"/>
                <p:cNvSpPr>
                  <a:spLocks/>
                </p:cNvSpPr>
                <p:nvPr/>
              </p:nvSpPr>
              <p:spPr bwMode="auto">
                <a:xfrm>
                  <a:off x="1991" y="314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6" name="Freeform 1782"/>
                <p:cNvSpPr>
                  <a:spLocks/>
                </p:cNvSpPr>
                <p:nvPr/>
              </p:nvSpPr>
              <p:spPr bwMode="auto">
                <a:xfrm>
                  <a:off x="2000" y="314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7" name="Freeform 1783"/>
                <p:cNvSpPr>
                  <a:spLocks/>
                </p:cNvSpPr>
                <p:nvPr/>
              </p:nvSpPr>
              <p:spPr bwMode="auto">
                <a:xfrm>
                  <a:off x="2002" y="3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8" name="Freeform 1784"/>
                <p:cNvSpPr>
                  <a:spLocks/>
                </p:cNvSpPr>
                <p:nvPr/>
              </p:nvSpPr>
              <p:spPr bwMode="auto">
                <a:xfrm>
                  <a:off x="1998" y="314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9" name="Freeform 1785"/>
                <p:cNvSpPr>
                  <a:spLocks/>
                </p:cNvSpPr>
                <p:nvPr/>
              </p:nvSpPr>
              <p:spPr bwMode="auto">
                <a:xfrm>
                  <a:off x="2006" y="3262"/>
                  <a:ext cx="1" cy="8"/>
                </a:xfrm>
                <a:custGeom>
                  <a:avLst/>
                  <a:gdLst>
                    <a:gd name="T0" fmla="*/ 0 w 1"/>
                    <a:gd name="T1" fmla="*/ 2 h 9"/>
                    <a:gd name="T2" fmla="*/ 1 w 1"/>
                    <a:gd name="T3" fmla="*/ 9 h 9"/>
                    <a:gd name="T4" fmla="*/ 1 w 1"/>
                    <a:gd name="T5" fmla="*/ 9 h 9"/>
                    <a:gd name="T6" fmla="*/ 0 w 1"/>
                    <a:gd name="T7" fmla="*/ 1 h 9"/>
                    <a:gd name="T8" fmla="*/ 0 w 1"/>
                    <a:gd name="T9" fmla="*/ 0 h 9"/>
                    <a:gd name="T10" fmla="*/ 0 w 1"/>
                    <a:gd name="T11" fmla="*/ 1 h 9"/>
                    <a:gd name="T12" fmla="*/ 0 w 1"/>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 h="9">
                      <a:moveTo>
                        <a:pt x="0" y="2"/>
                      </a:moveTo>
                      <a:cubicBezTo>
                        <a:pt x="0" y="4"/>
                        <a:pt x="1" y="7"/>
                        <a:pt x="1" y="9"/>
                      </a:cubicBezTo>
                      <a:cubicBezTo>
                        <a:pt x="1" y="9"/>
                        <a:pt x="1" y="9"/>
                        <a:pt x="1" y="9"/>
                      </a:cubicBezTo>
                      <a:cubicBezTo>
                        <a:pt x="1" y="7"/>
                        <a:pt x="0" y="3"/>
                        <a:pt x="0" y="1"/>
                      </a:cubicBezTo>
                      <a:cubicBezTo>
                        <a:pt x="0" y="0"/>
                        <a:pt x="0" y="0"/>
                        <a:pt x="0" y="0"/>
                      </a:cubicBezTo>
                      <a:cubicBezTo>
                        <a:pt x="0" y="0"/>
                        <a:pt x="0" y="0"/>
                        <a:pt x="0"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0" name="Freeform 1786"/>
                <p:cNvSpPr>
                  <a:spLocks/>
                </p:cNvSpPr>
                <p:nvPr/>
              </p:nvSpPr>
              <p:spPr bwMode="auto">
                <a:xfrm>
                  <a:off x="2009" y="3270"/>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1" name="Freeform 1787"/>
                <p:cNvSpPr>
                  <a:spLocks/>
                </p:cNvSpPr>
                <p:nvPr/>
              </p:nvSpPr>
              <p:spPr bwMode="auto">
                <a:xfrm>
                  <a:off x="2000" y="322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2" name="Freeform 1788"/>
                <p:cNvSpPr>
                  <a:spLocks/>
                </p:cNvSpPr>
                <p:nvPr/>
              </p:nvSpPr>
              <p:spPr bwMode="auto">
                <a:xfrm>
                  <a:off x="1999" y="3222"/>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3" name="Freeform 1789"/>
                <p:cNvSpPr>
                  <a:spLocks/>
                </p:cNvSpPr>
                <p:nvPr/>
              </p:nvSpPr>
              <p:spPr bwMode="auto">
                <a:xfrm>
                  <a:off x="2000" y="32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4" name="Freeform 1790"/>
                <p:cNvSpPr>
                  <a:spLocks/>
                </p:cNvSpPr>
                <p:nvPr/>
              </p:nvSpPr>
              <p:spPr bwMode="auto">
                <a:xfrm>
                  <a:off x="2006" y="3261"/>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5" name="Freeform 1791"/>
                <p:cNvSpPr>
                  <a:spLocks/>
                </p:cNvSpPr>
                <p:nvPr/>
              </p:nvSpPr>
              <p:spPr bwMode="auto">
                <a:xfrm>
                  <a:off x="1999" y="322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6" name="Freeform 1792"/>
                <p:cNvSpPr>
                  <a:spLocks/>
                </p:cNvSpPr>
                <p:nvPr/>
              </p:nvSpPr>
              <p:spPr bwMode="auto">
                <a:xfrm>
                  <a:off x="2007" y="327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7" name="Freeform 1793"/>
                <p:cNvSpPr>
                  <a:spLocks/>
                </p:cNvSpPr>
                <p:nvPr/>
              </p:nvSpPr>
              <p:spPr bwMode="auto">
                <a:xfrm>
                  <a:off x="2006" y="3262"/>
                  <a:ext cx="0" cy="2"/>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1"/>
                        <a:pt x="0" y="2"/>
                      </a:cubicBez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8" name="Freeform 1794"/>
                <p:cNvSpPr>
                  <a:spLocks/>
                </p:cNvSpPr>
                <p:nvPr/>
              </p:nvSpPr>
              <p:spPr bwMode="auto">
                <a:xfrm>
                  <a:off x="2007" y="327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9" name="Freeform 1795"/>
                <p:cNvSpPr>
                  <a:spLocks/>
                </p:cNvSpPr>
                <p:nvPr/>
              </p:nvSpPr>
              <p:spPr bwMode="auto">
                <a:xfrm>
                  <a:off x="1987" y="3129"/>
                  <a:ext cx="28" cy="9"/>
                </a:xfrm>
                <a:custGeom>
                  <a:avLst/>
                  <a:gdLst>
                    <a:gd name="T0" fmla="*/ 0 w 29"/>
                    <a:gd name="T1" fmla="*/ 10 h 10"/>
                    <a:gd name="T2" fmla="*/ 29 w 29"/>
                    <a:gd name="T3" fmla="*/ 0 h 10"/>
                    <a:gd name="T4" fmla="*/ 29 w 29"/>
                    <a:gd name="T5" fmla="*/ 0 h 10"/>
                    <a:gd name="T6" fmla="*/ 0 w 29"/>
                    <a:gd name="T7" fmla="*/ 10 h 10"/>
                  </a:gdLst>
                  <a:ahLst/>
                  <a:cxnLst>
                    <a:cxn ang="0">
                      <a:pos x="T0" y="T1"/>
                    </a:cxn>
                    <a:cxn ang="0">
                      <a:pos x="T2" y="T3"/>
                    </a:cxn>
                    <a:cxn ang="0">
                      <a:pos x="T4" y="T5"/>
                    </a:cxn>
                    <a:cxn ang="0">
                      <a:pos x="T6" y="T7"/>
                    </a:cxn>
                  </a:cxnLst>
                  <a:rect l="0" t="0" r="r" b="b"/>
                  <a:pathLst>
                    <a:path w="29" h="10">
                      <a:moveTo>
                        <a:pt x="0" y="10"/>
                      </a:moveTo>
                      <a:cubicBezTo>
                        <a:pt x="11" y="6"/>
                        <a:pt x="26" y="1"/>
                        <a:pt x="29" y="0"/>
                      </a:cubicBezTo>
                      <a:cubicBezTo>
                        <a:pt x="29" y="0"/>
                        <a:pt x="29" y="0"/>
                        <a:pt x="29" y="0"/>
                      </a:cubicBezTo>
                      <a:cubicBezTo>
                        <a:pt x="26" y="1"/>
                        <a:pt x="11" y="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0" name="Freeform 1796"/>
                <p:cNvSpPr>
                  <a:spLocks/>
                </p:cNvSpPr>
                <p:nvPr/>
              </p:nvSpPr>
              <p:spPr bwMode="auto">
                <a:xfrm>
                  <a:off x="1987" y="3138"/>
                  <a:ext cx="3" cy="9"/>
                </a:xfrm>
                <a:custGeom>
                  <a:avLst/>
                  <a:gdLst>
                    <a:gd name="T0" fmla="*/ 3 w 3"/>
                    <a:gd name="T1" fmla="*/ 9 h 9"/>
                    <a:gd name="T2" fmla="*/ 0 w 3"/>
                    <a:gd name="T3" fmla="*/ 0 h 9"/>
                    <a:gd name="T4" fmla="*/ 3 w 3"/>
                    <a:gd name="T5" fmla="*/ 9 h 9"/>
                    <a:gd name="T6" fmla="*/ 3 w 3"/>
                    <a:gd name="T7" fmla="*/ 9 h 9"/>
                  </a:gdLst>
                  <a:ahLst/>
                  <a:cxnLst>
                    <a:cxn ang="0">
                      <a:pos x="T0" y="T1"/>
                    </a:cxn>
                    <a:cxn ang="0">
                      <a:pos x="T2" y="T3"/>
                    </a:cxn>
                    <a:cxn ang="0">
                      <a:pos x="T4" y="T5"/>
                    </a:cxn>
                    <a:cxn ang="0">
                      <a:pos x="T6" y="T7"/>
                    </a:cxn>
                  </a:cxnLst>
                  <a:rect l="0" t="0" r="r" b="b"/>
                  <a:pathLst>
                    <a:path w="3" h="9">
                      <a:moveTo>
                        <a:pt x="3" y="9"/>
                      </a:moveTo>
                      <a:lnTo>
                        <a:pt x="0" y="0"/>
                      </a:lnTo>
                      <a:lnTo>
                        <a:pt x="3" y="9"/>
                      </a:lnTo>
                      <a:lnTo>
                        <a:pt x="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1" name="Freeform 1797"/>
                <p:cNvSpPr>
                  <a:spLocks/>
                </p:cNvSpPr>
                <p:nvPr/>
              </p:nvSpPr>
              <p:spPr bwMode="auto">
                <a:xfrm>
                  <a:off x="1980" y="2985"/>
                  <a:ext cx="113" cy="115"/>
                </a:xfrm>
                <a:custGeom>
                  <a:avLst/>
                  <a:gdLst>
                    <a:gd name="T0" fmla="*/ 45 w 118"/>
                    <a:gd name="T1" fmla="*/ 16 h 120"/>
                    <a:gd name="T2" fmla="*/ 25 w 118"/>
                    <a:gd name="T3" fmla="*/ 17 h 120"/>
                    <a:gd name="T4" fmla="*/ 21 w 118"/>
                    <a:gd name="T5" fmla="*/ 0 h 120"/>
                    <a:gd name="T6" fmla="*/ 13 w 118"/>
                    <a:gd name="T7" fmla="*/ 4 h 120"/>
                    <a:gd name="T8" fmla="*/ 14 w 118"/>
                    <a:gd name="T9" fmla="*/ 14 h 120"/>
                    <a:gd name="T10" fmla="*/ 11 w 118"/>
                    <a:gd name="T11" fmla="*/ 16 h 120"/>
                    <a:gd name="T12" fmla="*/ 11 w 118"/>
                    <a:gd name="T13" fmla="*/ 18 h 120"/>
                    <a:gd name="T14" fmla="*/ 14 w 118"/>
                    <a:gd name="T15" fmla="*/ 21 h 120"/>
                    <a:gd name="T16" fmla="*/ 3 w 118"/>
                    <a:gd name="T17" fmla="*/ 37 h 120"/>
                    <a:gd name="T18" fmla="*/ 2 w 118"/>
                    <a:gd name="T19" fmla="*/ 38 h 120"/>
                    <a:gd name="T20" fmla="*/ 0 w 118"/>
                    <a:gd name="T21" fmla="*/ 39 h 120"/>
                    <a:gd name="T22" fmla="*/ 13 w 118"/>
                    <a:gd name="T23" fmla="*/ 74 h 120"/>
                    <a:gd name="T24" fmla="*/ 16 w 118"/>
                    <a:gd name="T25" fmla="*/ 84 h 120"/>
                    <a:gd name="T26" fmla="*/ 19 w 118"/>
                    <a:gd name="T27" fmla="*/ 85 h 120"/>
                    <a:gd name="T28" fmla="*/ 41 w 118"/>
                    <a:gd name="T29" fmla="*/ 95 h 120"/>
                    <a:gd name="T30" fmla="*/ 44 w 118"/>
                    <a:gd name="T31" fmla="*/ 95 h 120"/>
                    <a:gd name="T32" fmla="*/ 47 w 118"/>
                    <a:gd name="T33" fmla="*/ 95 h 120"/>
                    <a:gd name="T34" fmla="*/ 52 w 118"/>
                    <a:gd name="T35" fmla="*/ 96 h 120"/>
                    <a:gd name="T36" fmla="*/ 59 w 118"/>
                    <a:gd name="T37" fmla="*/ 118 h 120"/>
                    <a:gd name="T38" fmla="*/ 61 w 118"/>
                    <a:gd name="T39" fmla="*/ 118 h 120"/>
                    <a:gd name="T40" fmla="*/ 63 w 118"/>
                    <a:gd name="T41" fmla="*/ 118 h 120"/>
                    <a:gd name="T42" fmla="*/ 69 w 118"/>
                    <a:gd name="T43" fmla="*/ 116 h 120"/>
                    <a:gd name="T44" fmla="*/ 72 w 118"/>
                    <a:gd name="T45" fmla="*/ 117 h 120"/>
                    <a:gd name="T46" fmla="*/ 74 w 118"/>
                    <a:gd name="T47" fmla="*/ 120 h 120"/>
                    <a:gd name="T48" fmla="*/ 88 w 118"/>
                    <a:gd name="T49" fmla="*/ 119 h 120"/>
                    <a:gd name="T50" fmla="*/ 96 w 118"/>
                    <a:gd name="T51" fmla="*/ 114 h 120"/>
                    <a:gd name="T52" fmla="*/ 104 w 118"/>
                    <a:gd name="T53" fmla="*/ 113 h 120"/>
                    <a:gd name="T54" fmla="*/ 107 w 118"/>
                    <a:gd name="T55" fmla="*/ 113 h 120"/>
                    <a:gd name="T56" fmla="*/ 107 w 118"/>
                    <a:gd name="T57" fmla="*/ 112 h 120"/>
                    <a:gd name="T58" fmla="*/ 107 w 118"/>
                    <a:gd name="T59" fmla="*/ 112 h 120"/>
                    <a:gd name="T60" fmla="*/ 108 w 118"/>
                    <a:gd name="T61" fmla="*/ 112 h 120"/>
                    <a:gd name="T62" fmla="*/ 108 w 118"/>
                    <a:gd name="T63" fmla="*/ 111 h 120"/>
                    <a:gd name="T64" fmla="*/ 109 w 118"/>
                    <a:gd name="T65" fmla="*/ 111 h 120"/>
                    <a:gd name="T66" fmla="*/ 110 w 118"/>
                    <a:gd name="T67" fmla="*/ 110 h 120"/>
                    <a:gd name="T68" fmla="*/ 112 w 118"/>
                    <a:gd name="T69" fmla="*/ 109 h 120"/>
                    <a:gd name="T70" fmla="*/ 114 w 118"/>
                    <a:gd name="T71" fmla="*/ 108 h 120"/>
                    <a:gd name="T72" fmla="*/ 116 w 118"/>
                    <a:gd name="T73" fmla="*/ 107 h 120"/>
                    <a:gd name="T74" fmla="*/ 118 w 118"/>
                    <a:gd name="T75" fmla="*/ 106 h 120"/>
                    <a:gd name="T76" fmla="*/ 108 w 118"/>
                    <a:gd name="T77" fmla="*/ 92 h 120"/>
                    <a:gd name="T78" fmla="*/ 106 w 118"/>
                    <a:gd name="T79" fmla="*/ 78 h 120"/>
                    <a:gd name="T80" fmla="*/ 108 w 118"/>
                    <a:gd name="T81" fmla="*/ 66 h 120"/>
                    <a:gd name="T82" fmla="*/ 106 w 118"/>
                    <a:gd name="T83" fmla="*/ 42 h 120"/>
                    <a:gd name="T84" fmla="*/ 101 w 118"/>
                    <a:gd name="T85" fmla="*/ 39 h 120"/>
                    <a:gd name="T86" fmla="*/ 97 w 118"/>
                    <a:gd name="T87" fmla="*/ 36 h 120"/>
                    <a:gd name="T88" fmla="*/ 92 w 118"/>
                    <a:gd name="T89" fmla="*/ 33 h 120"/>
                    <a:gd name="T90" fmla="*/ 90 w 118"/>
                    <a:gd name="T91" fmla="*/ 31 h 120"/>
                    <a:gd name="T92" fmla="*/ 87 w 118"/>
                    <a:gd name="T93" fmla="*/ 29 h 120"/>
                    <a:gd name="T94" fmla="*/ 43 w 118"/>
                    <a:gd name="T95"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20">
                      <a:moveTo>
                        <a:pt x="43" y="10"/>
                      </a:moveTo>
                      <a:cubicBezTo>
                        <a:pt x="43" y="11"/>
                        <a:pt x="44" y="11"/>
                        <a:pt x="44" y="12"/>
                      </a:cubicBezTo>
                      <a:cubicBezTo>
                        <a:pt x="45" y="13"/>
                        <a:pt x="46" y="14"/>
                        <a:pt x="45" y="16"/>
                      </a:cubicBezTo>
                      <a:cubicBezTo>
                        <a:pt x="45" y="17"/>
                        <a:pt x="44" y="18"/>
                        <a:pt x="43" y="18"/>
                      </a:cubicBezTo>
                      <a:cubicBezTo>
                        <a:pt x="41" y="18"/>
                        <a:pt x="39" y="18"/>
                        <a:pt x="36" y="17"/>
                      </a:cubicBezTo>
                      <a:cubicBezTo>
                        <a:pt x="32" y="16"/>
                        <a:pt x="28" y="16"/>
                        <a:pt x="25" y="17"/>
                      </a:cubicBezTo>
                      <a:cubicBezTo>
                        <a:pt x="23" y="17"/>
                        <a:pt x="22" y="17"/>
                        <a:pt x="21" y="16"/>
                      </a:cubicBezTo>
                      <a:cubicBezTo>
                        <a:pt x="18" y="13"/>
                        <a:pt x="20" y="5"/>
                        <a:pt x="21" y="0"/>
                      </a:cubicBezTo>
                      <a:cubicBezTo>
                        <a:pt x="21" y="0"/>
                        <a:pt x="21" y="0"/>
                        <a:pt x="21" y="0"/>
                      </a:cubicBezTo>
                      <a:cubicBezTo>
                        <a:pt x="15" y="0"/>
                        <a:pt x="15" y="0"/>
                        <a:pt x="15" y="0"/>
                      </a:cubicBezTo>
                      <a:cubicBezTo>
                        <a:pt x="15" y="0"/>
                        <a:pt x="14" y="1"/>
                        <a:pt x="12" y="1"/>
                      </a:cubicBezTo>
                      <a:cubicBezTo>
                        <a:pt x="13" y="4"/>
                        <a:pt x="13" y="4"/>
                        <a:pt x="13" y="4"/>
                      </a:cubicBezTo>
                      <a:cubicBezTo>
                        <a:pt x="13" y="4"/>
                        <a:pt x="16" y="9"/>
                        <a:pt x="15" y="13"/>
                      </a:cubicBezTo>
                      <a:cubicBezTo>
                        <a:pt x="15" y="13"/>
                        <a:pt x="15" y="13"/>
                        <a:pt x="14" y="14"/>
                      </a:cubicBezTo>
                      <a:cubicBezTo>
                        <a:pt x="14" y="14"/>
                        <a:pt x="14" y="14"/>
                        <a:pt x="14" y="14"/>
                      </a:cubicBezTo>
                      <a:cubicBezTo>
                        <a:pt x="14" y="14"/>
                        <a:pt x="14" y="15"/>
                        <a:pt x="13" y="15"/>
                      </a:cubicBezTo>
                      <a:cubicBezTo>
                        <a:pt x="13" y="15"/>
                        <a:pt x="13" y="15"/>
                        <a:pt x="13" y="15"/>
                      </a:cubicBezTo>
                      <a:cubicBezTo>
                        <a:pt x="13" y="15"/>
                        <a:pt x="12" y="16"/>
                        <a:pt x="11" y="16"/>
                      </a:cubicBezTo>
                      <a:cubicBezTo>
                        <a:pt x="11" y="16"/>
                        <a:pt x="11" y="16"/>
                        <a:pt x="11" y="16"/>
                      </a:cubicBezTo>
                      <a:cubicBezTo>
                        <a:pt x="11" y="16"/>
                        <a:pt x="11" y="16"/>
                        <a:pt x="11" y="16"/>
                      </a:cubicBezTo>
                      <a:cubicBezTo>
                        <a:pt x="11" y="17"/>
                        <a:pt x="11" y="17"/>
                        <a:pt x="11" y="18"/>
                      </a:cubicBezTo>
                      <a:cubicBezTo>
                        <a:pt x="11" y="18"/>
                        <a:pt x="11" y="18"/>
                        <a:pt x="11" y="18"/>
                      </a:cubicBezTo>
                      <a:cubicBezTo>
                        <a:pt x="11" y="18"/>
                        <a:pt x="11" y="19"/>
                        <a:pt x="11" y="19"/>
                      </a:cubicBezTo>
                      <a:cubicBezTo>
                        <a:pt x="14" y="21"/>
                        <a:pt x="14" y="21"/>
                        <a:pt x="14" y="21"/>
                      </a:cubicBezTo>
                      <a:cubicBezTo>
                        <a:pt x="14" y="23"/>
                        <a:pt x="14" y="23"/>
                        <a:pt x="14" y="23"/>
                      </a:cubicBezTo>
                      <a:cubicBezTo>
                        <a:pt x="12" y="27"/>
                        <a:pt x="7" y="36"/>
                        <a:pt x="3" y="37"/>
                      </a:cubicBezTo>
                      <a:cubicBezTo>
                        <a:pt x="3" y="37"/>
                        <a:pt x="3" y="37"/>
                        <a:pt x="3" y="37"/>
                      </a:cubicBezTo>
                      <a:cubicBezTo>
                        <a:pt x="3" y="37"/>
                        <a:pt x="3" y="37"/>
                        <a:pt x="3" y="37"/>
                      </a:cubicBezTo>
                      <a:cubicBezTo>
                        <a:pt x="3" y="37"/>
                        <a:pt x="3" y="38"/>
                        <a:pt x="2" y="38"/>
                      </a:cubicBezTo>
                      <a:cubicBezTo>
                        <a:pt x="2" y="38"/>
                        <a:pt x="2" y="38"/>
                        <a:pt x="2" y="38"/>
                      </a:cubicBezTo>
                      <a:cubicBezTo>
                        <a:pt x="2" y="38"/>
                        <a:pt x="1" y="38"/>
                        <a:pt x="1" y="38"/>
                      </a:cubicBezTo>
                      <a:cubicBezTo>
                        <a:pt x="1" y="39"/>
                        <a:pt x="1" y="39"/>
                        <a:pt x="0" y="39"/>
                      </a:cubicBezTo>
                      <a:cubicBezTo>
                        <a:pt x="0" y="39"/>
                        <a:pt x="0" y="39"/>
                        <a:pt x="0" y="39"/>
                      </a:cubicBezTo>
                      <a:cubicBezTo>
                        <a:pt x="1" y="46"/>
                        <a:pt x="3" y="56"/>
                        <a:pt x="6" y="58"/>
                      </a:cubicBezTo>
                      <a:cubicBezTo>
                        <a:pt x="11" y="62"/>
                        <a:pt x="11" y="67"/>
                        <a:pt x="12" y="71"/>
                      </a:cubicBezTo>
                      <a:cubicBezTo>
                        <a:pt x="12" y="72"/>
                        <a:pt x="12" y="73"/>
                        <a:pt x="13" y="74"/>
                      </a:cubicBezTo>
                      <a:cubicBezTo>
                        <a:pt x="13" y="75"/>
                        <a:pt x="14" y="76"/>
                        <a:pt x="14" y="77"/>
                      </a:cubicBezTo>
                      <a:cubicBezTo>
                        <a:pt x="16" y="79"/>
                        <a:pt x="17" y="81"/>
                        <a:pt x="16" y="83"/>
                      </a:cubicBezTo>
                      <a:cubicBezTo>
                        <a:pt x="16" y="83"/>
                        <a:pt x="16" y="83"/>
                        <a:pt x="16" y="84"/>
                      </a:cubicBezTo>
                      <a:cubicBezTo>
                        <a:pt x="16" y="84"/>
                        <a:pt x="16" y="84"/>
                        <a:pt x="16" y="84"/>
                      </a:cubicBezTo>
                      <a:cubicBezTo>
                        <a:pt x="17" y="84"/>
                        <a:pt x="18" y="84"/>
                        <a:pt x="18" y="85"/>
                      </a:cubicBezTo>
                      <a:cubicBezTo>
                        <a:pt x="18" y="85"/>
                        <a:pt x="19" y="85"/>
                        <a:pt x="19" y="85"/>
                      </a:cubicBezTo>
                      <a:cubicBezTo>
                        <a:pt x="20" y="85"/>
                        <a:pt x="20" y="86"/>
                        <a:pt x="21" y="86"/>
                      </a:cubicBezTo>
                      <a:cubicBezTo>
                        <a:pt x="22" y="87"/>
                        <a:pt x="24" y="87"/>
                        <a:pt x="25" y="88"/>
                      </a:cubicBezTo>
                      <a:cubicBezTo>
                        <a:pt x="28" y="88"/>
                        <a:pt x="39" y="92"/>
                        <a:pt x="41" y="95"/>
                      </a:cubicBezTo>
                      <a:cubicBezTo>
                        <a:pt x="41" y="95"/>
                        <a:pt x="41" y="95"/>
                        <a:pt x="41" y="95"/>
                      </a:cubicBezTo>
                      <a:cubicBezTo>
                        <a:pt x="41" y="95"/>
                        <a:pt x="41" y="95"/>
                        <a:pt x="41" y="95"/>
                      </a:cubicBezTo>
                      <a:cubicBezTo>
                        <a:pt x="42" y="95"/>
                        <a:pt x="43" y="95"/>
                        <a:pt x="44" y="95"/>
                      </a:cubicBezTo>
                      <a:cubicBezTo>
                        <a:pt x="44" y="95"/>
                        <a:pt x="44" y="95"/>
                        <a:pt x="44" y="95"/>
                      </a:cubicBezTo>
                      <a:cubicBezTo>
                        <a:pt x="45" y="95"/>
                        <a:pt x="46" y="95"/>
                        <a:pt x="46" y="95"/>
                      </a:cubicBezTo>
                      <a:cubicBezTo>
                        <a:pt x="46" y="95"/>
                        <a:pt x="47" y="95"/>
                        <a:pt x="47" y="95"/>
                      </a:cubicBezTo>
                      <a:cubicBezTo>
                        <a:pt x="48" y="94"/>
                        <a:pt x="50" y="94"/>
                        <a:pt x="52" y="96"/>
                      </a:cubicBezTo>
                      <a:cubicBezTo>
                        <a:pt x="52" y="96"/>
                        <a:pt x="52" y="96"/>
                        <a:pt x="52" y="96"/>
                      </a:cubicBezTo>
                      <a:cubicBezTo>
                        <a:pt x="52" y="96"/>
                        <a:pt x="52" y="96"/>
                        <a:pt x="52" y="96"/>
                      </a:cubicBezTo>
                      <a:cubicBezTo>
                        <a:pt x="52" y="96"/>
                        <a:pt x="52" y="96"/>
                        <a:pt x="52" y="96"/>
                      </a:cubicBezTo>
                      <a:cubicBezTo>
                        <a:pt x="56" y="100"/>
                        <a:pt x="59" y="110"/>
                        <a:pt x="59" y="117"/>
                      </a:cubicBezTo>
                      <a:cubicBezTo>
                        <a:pt x="59" y="117"/>
                        <a:pt x="59" y="118"/>
                        <a:pt x="59" y="118"/>
                      </a:cubicBezTo>
                      <a:cubicBezTo>
                        <a:pt x="59" y="118"/>
                        <a:pt x="60" y="118"/>
                        <a:pt x="60" y="118"/>
                      </a:cubicBezTo>
                      <a:cubicBezTo>
                        <a:pt x="60" y="118"/>
                        <a:pt x="61" y="118"/>
                        <a:pt x="61" y="118"/>
                      </a:cubicBezTo>
                      <a:cubicBezTo>
                        <a:pt x="61" y="118"/>
                        <a:pt x="61" y="118"/>
                        <a:pt x="61" y="118"/>
                      </a:cubicBezTo>
                      <a:cubicBezTo>
                        <a:pt x="62" y="118"/>
                        <a:pt x="62" y="118"/>
                        <a:pt x="62" y="118"/>
                      </a:cubicBezTo>
                      <a:cubicBezTo>
                        <a:pt x="62" y="118"/>
                        <a:pt x="63" y="118"/>
                        <a:pt x="63" y="118"/>
                      </a:cubicBezTo>
                      <a:cubicBezTo>
                        <a:pt x="63" y="118"/>
                        <a:pt x="63" y="118"/>
                        <a:pt x="63" y="118"/>
                      </a:cubicBezTo>
                      <a:cubicBezTo>
                        <a:pt x="64" y="118"/>
                        <a:pt x="64" y="118"/>
                        <a:pt x="65" y="117"/>
                      </a:cubicBezTo>
                      <a:cubicBezTo>
                        <a:pt x="66" y="117"/>
                        <a:pt x="67" y="116"/>
                        <a:pt x="69" y="116"/>
                      </a:cubicBezTo>
                      <a:cubicBezTo>
                        <a:pt x="69" y="116"/>
                        <a:pt x="69" y="116"/>
                        <a:pt x="69" y="116"/>
                      </a:cubicBezTo>
                      <a:cubicBezTo>
                        <a:pt x="69" y="116"/>
                        <a:pt x="70" y="116"/>
                        <a:pt x="71" y="117"/>
                      </a:cubicBezTo>
                      <a:cubicBezTo>
                        <a:pt x="71" y="117"/>
                        <a:pt x="72" y="117"/>
                        <a:pt x="72" y="117"/>
                      </a:cubicBezTo>
                      <a:cubicBezTo>
                        <a:pt x="72" y="117"/>
                        <a:pt x="72" y="117"/>
                        <a:pt x="72" y="117"/>
                      </a:cubicBezTo>
                      <a:cubicBezTo>
                        <a:pt x="73" y="118"/>
                        <a:pt x="73" y="118"/>
                        <a:pt x="73" y="118"/>
                      </a:cubicBezTo>
                      <a:cubicBezTo>
                        <a:pt x="73" y="118"/>
                        <a:pt x="73" y="118"/>
                        <a:pt x="73" y="118"/>
                      </a:cubicBezTo>
                      <a:cubicBezTo>
                        <a:pt x="74" y="119"/>
                        <a:pt x="74" y="119"/>
                        <a:pt x="74" y="120"/>
                      </a:cubicBezTo>
                      <a:cubicBezTo>
                        <a:pt x="75" y="120"/>
                        <a:pt x="77" y="120"/>
                        <a:pt x="78" y="119"/>
                      </a:cubicBezTo>
                      <a:cubicBezTo>
                        <a:pt x="81" y="119"/>
                        <a:pt x="83" y="118"/>
                        <a:pt x="84" y="119"/>
                      </a:cubicBezTo>
                      <a:cubicBezTo>
                        <a:pt x="85" y="119"/>
                        <a:pt x="86" y="119"/>
                        <a:pt x="88" y="119"/>
                      </a:cubicBezTo>
                      <a:cubicBezTo>
                        <a:pt x="88" y="119"/>
                        <a:pt x="88" y="119"/>
                        <a:pt x="88" y="119"/>
                      </a:cubicBezTo>
                      <a:cubicBezTo>
                        <a:pt x="89" y="115"/>
                        <a:pt x="91" y="113"/>
                        <a:pt x="94" y="114"/>
                      </a:cubicBezTo>
                      <a:cubicBezTo>
                        <a:pt x="95" y="114"/>
                        <a:pt x="96" y="114"/>
                        <a:pt x="96" y="114"/>
                      </a:cubicBezTo>
                      <a:cubicBezTo>
                        <a:pt x="97" y="115"/>
                        <a:pt x="97" y="115"/>
                        <a:pt x="98" y="115"/>
                      </a:cubicBezTo>
                      <a:cubicBezTo>
                        <a:pt x="98" y="115"/>
                        <a:pt x="98" y="115"/>
                        <a:pt x="99" y="114"/>
                      </a:cubicBezTo>
                      <a:cubicBezTo>
                        <a:pt x="101" y="113"/>
                        <a:pt x="103" y="113"/>
                        <a:pt x="104" y="113"/>
                      </a:cubicBezTo>
                      <a:cubicBezTo>
                        <a:pt x="106" y="113"/>
                        <a:pt x="106" y="113"/>
                        <a:pt x="106" y="113"/>
                      </a:cubicBezTo>
                      <a:cubicBezTo>
                        <a:pt x="107" y="113"/>
                        <a:pt x="107" y="113"/>
                        <a:pt x="107" y="113"/>
                      </a:cubicBezTo>
                      <a:cubicBezTo>
                        <a:pt x="107" y="113"/>
                        <a:pt x="107" y="113"/>
                        <a:pt x="107" y="113"/>
                      </a:cubicBezTo>
                      <a:cubicBezTo>
                        <a:pt x="107" y="113"/>
                        <a:pt x="107" y="113"/>
                        <a:pt x="107" y="113"/>
                      </a:cubicBezTo>
                      <a:cubicBezTo>
                        <a:pt x="107" y="113"/>
                        <a:pt x="107" y="113"/>
                        <a:pt x="107" y="113"/>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7" y="112"/>
                        <a:pt x="107" y="112"/>
                      </a:cubicBezTo>
                      <a:cubicBezTo>
                        <a:pt x="107" y="112"/>
                        <a:pt x="108" y="112"/>
                        <a:pt x="108" y="112"/>
                      </a:cubicBezTo>
                      <a:cubicBezTo>
                        <a:pt x="108" y="112"/>
                        <a:pt x="108" y="112"/>
                        <a:pt x="108" y="112"/>
                      </a:cubicBezTo>
                      <a:cubicBezTo>
                        <a:pt x="108" y="112"/>
                        <a:pt x="108" y="112"/>
                        <a:pt x="108" y="112"/>
                      </a:cubicBezTo>
                      <a:cubicBezTo>
                        <a:pt x="108" y="112"/>
                        <a:pt x="108" y="111"/>
                        <a:pt x="108" y="111"/>
                      </a:cubicBezTo>
                      <a:cubicBezTo>
                        <a:pt x="108" y="111"/>
                        <a:pt x="108" y="111"/>
                        <a:pt x="108" y="111"/>
                      </a:cubicBezTo>
                      <a:cubicBezTo>
                        <a:pt x="109" y="111"/>
                        <a:pt x="109" y="111"/>
                        <a:pt x="109" y="111"/>
                      </a:cubicBezTo>
                      <a:cubicBezTo>
                        <a:pt x="109" y="111"/>
                        <a:pt x="109" y="111"/>
                        <a:pt x="109" y="111"/>
                      </a:cubicBezTo>
                      <a:cubicBezTo>
                        <a:pt x="109" y="111"/>
                        <a:pt x="109" y="111"/>
                        <a:pt x="109" y="111"/>
                      </a:cubicBezTo>
                      <a:cubicBezTo>
                        <a:pt x="109" y="111"/>
                        <a:pt x="110" y="111"/>
                        <a:pt x="110" y="110"/>
                      </a:cubicBezTo>
                      <a:cubicBezTo>
                        <a:pt x="110" y="110"/>
                        <a:pt x="110" y="110"/>
                        <a:pt x="110" y="110"/>
                      </a:cubicBezTo>
                      <a:cubicBezTo>
                        <a:pt x="110" y="110"/>
                        <a:pt x="110" y="110"/>
                        <a:pt x="111" y="110"/>
                      </a:cubicBezTo>
                      <a:cubicBezTo>
                        <a:pt x="111" y="110"/>
                        <a:pt x="111" y="110"/>
                        <a:pt x="111" y="110"/>
                      </a:cubicBezTo>
                      <a:cubicBezTo>
                        <a:pt x="111" y="110"/>
                        <a:pt x="111" y="110"/>
                        <a:pt x="112" y="109"/>
                      </a:cubicBezTo>
                      <a:cubicBezTo>
                        <a:pt x="112" y="109"/>
                        <a:pt x="112" y="109"/>
                        <a:pt x="112" y="109"/>
                      </a:cubicBezTo>
                      <a:cubicBezTo>
                        <a:pt x="112" y="109"/>
                        <a:pt x="113" y="109"/>
                        <a:pt x="113" y="109"/>
                      </a:cubicBezTo>
                      <a:cubicBezTo>
                        <a:pt x="113" y="109"/>
                        <a:pt x="113" y="109"/>
                        <a:pt x="114" y="108"/>
                      </a:cubicBezTo>
                      <a:cubicBezTo>
                        <a:pt x="114" y="108"/>
                        <a:pt x="114" y="108"/>
                        <a:pt x="114" y="108"/>
                      </a:cubicBezTo>
                      <a:cubicBezTo>
                        <a:pt x="115" y="108"/>
                        <a:pt x="115" y="108"/>
                        <a:pt x="115" y="108"/>
                      </a:cubicBezTo>
                      <a:cubicBezTo>
                        <a:pt x="115" y="108"/>
                        <a:pt x="116" y="107"/>
                        <a:pt x="116" y="107"/>
                      </a:cubicBezTo>
                      <a:cubicBezTo>
                        <a:pt x="116" y="107"/>
                        <a:pt x="117" y="107"/>
                        <a:pt x="117" y="107"/>
                      </a:cubicBezTo>
                      <a:cubicBezTo>
                        <a:pt x="117" y="107"/>
                        <a:pt x="117" y="107"/>
                        <a:pt x="118" y="107"/>
                      </a:cubicBezTo>
                      <a:cubicBezTo>
                        <a:pt x="118" y="106"/>
                        <a:pt x="118" y="106"/>
                        <a:pt x="118" y="106"/>
                      </a:cubicBezTo>
                      <a:cubicBezTo>
                        <a:pt x="118" y="105"/>
                        <a:pt x="117" y="105"/>
                        <a:pt x="116" y="104"/>
                      </a:cubicBezTo>
                      <a:cubicBezTo>
                        <a:pt x="114" y="103"/>
                        <a:pt x="111" y="102"/>
                        <a:pt x="110" y="97"/>
                      </a:cubicBezTo>
                      <a:cubicBezTo>
                        <a:pt x="110" y="94"/>
                        <a:pt x="109" y="93"/>
                        <a:pt x="108" y="92"/>
                      </a:cubicBezTo>
                      <a:cubicBezTo>
                        <a:pt x="107" y="90"/>
                        <a:pt x="106" y="89"/>
                        <a:pt x="106" y="86"/>
                      </a:cubicBezTo>
                      <a:cubicBezTo>
                        <a:pt x="106" y="84"/>
                        <a:pt x="106" y="84"/>
                        <a:pt x="106" y="84"/>
                      </a:cubicBezTo>
                      <a:cubicBezTo>
                        <a:pt x="106" y="82"/>
                        <a:pt x="106" y="79"/>
                        <a:pt x="106" y="78"/>
                      </a:cubicBezTo>
                      <a:cubicBezTo>
                        <a:pt x="105" y="78"/>
                        <a:pt x="105" y="77"/>
                        <a:pt x="104" y="76"/>
                      </a:cubicBezTo>
                      <a:cubicBezTo>
                        <a:pt x="104" y="74"/>
                        <a:pt x="105" y="70"/>
                        <a:pt x="107" y="67"/>
                      </a:cubicBezTo>
                      <a:cubicBezTo>
                        <a:pt x="108" y="66"/>
                        <a:pt x="108" y="66"/>
                        <a:pt x="108" y="66"/>
                      </a:cubicBezTo>
                      <a:cubicBezTo>
                        <a:pt x="108" y="66"/>
                        <a:pt x="106" y="65"/>
                        <a:pt x="106" y="65"/>
                      </a:cubicBezTo>
                      <a:cubicBezTo>
                        <a:pt x="104" y="64"/>
                        <a:pt x="102" y="62"/>
                        <a:pt x="101" y="59"/>
                      </a:cubicBezTo>
                      <a:cubicBezTo>
                        <a:pt x="101" y="58"/>
                        <a:pt x="100" y="56"/>
                        <a:pt x="106" y="42"/>
                      </a:cubicBezTo>
                      <a:cubicBezTo>
                        <a:pt x="105" y="42"/>
                        <a:pt x="105" y="42"/>
                        <a:pt x="105" y="41"/>
                      </a:cubicBezTo>
                      <a:cubicBezTo>
                        <a:pt x="104" y="41"/>
                        <a:pt x="103" y="40"/>
                        <a:pt x="103" y="40"/>
                      </a:cubicBezTo>
                      <a:cubicBezTo>
                        <a:pt x="102" y="40"/>
                        <a:pt x="102" y="39"/>
                        <a:pt x="101" y="39"/>
                      </a:cubicBezTo>
                      <a:cubicBezTo>
                        <a:pt x="100" y="38"/>
                        <a:pt x="100" y="38"/>
                        <a:pt x="100" y="38"/>
                      </a:cubicBezTo>
                      <a:cubicBezTo>
                        <a:pt x="99" y="37"/>
                        <a:pt x="98" y="37"/>
                        <a:pt x="97" y="36"/>
                      </a:cubicBezTo>
                      <a:cubicBezTo>
                        <a:pt x="97" y="36"/>
                        <a:pt x="97" y="36"/>
                        <a:pt x="97" y="36"/>
                      </a:cubicBezTo>
                      <a:cubicBezTo>
                        <a:pt x="96" y="35"/>
                        <a:pt x="95" y="35"/>
                        <a:pt x="95" y="34"/>
                      </a:cubicBezTo>
                      <a:cubicBezTo>
                        <a:pt x="94" y="34"/>
                        <a:pt x="94" y="34"/>
                        <a:pt x="94" y="34"/>
                      </a:cubicBezTo>
                      <a:cubicBezTo>
                        <a:pt x="93" y="33"/>
                        <a:pt x="93" y="33"/>
                        <a:pt x="92" y="33"/>
                      </a:cubicBezTo>
                      <a:cubicBezTo>
                        <a:pt x="92" y="32"/>
                        <a:pt x="92" y="32"/>
                        <a:pt x="91" y="32"/>
                      </a:cubicBezTo>
                      <a:cubicBezTo>
                        <a:pt x="91" y="32"/>
                        <a:pt x="91" y="31"/>
                        <a:pt x="90" y="31"/>
                      </a:cubicBezTo>
                      <a:cubicBezTo>
                        <a:pt x="90" y="31"/>
                        <a:pt x="90" y="31"/>
                        <a:pt x="90" y="31"/>
                      </a:cubicBezTo>
                      <a:cubicBezTo>
                        <a:pt x="89" y="31"/>
                        <a:pt x="89" y="31"/>
                        <a:pt x="89" y="31"/>
                      </a:cubicBezTo>
                      <a:cubicBezTo>
                        <a:pt x="89" y="30"/>
                        <a:pt x="88" y="29"/>
                        <a:pt x="88" y="29"/>
                      </a:cubicBezTo>
                      <a:cubicBezTo>
                        <a:pt x="87" y="29"/>
                        <a:pt x="87" y="29"/>
                        <a:pt x="87" y="29"/>
                      </a:cubicBezTo>
                      <a:cubicBezTo>
                        <a:pt x="88" y="22"/>
                        <a:pt x="88" y="22"/>
                        <a:pt x="88" y="22"/>
                      </a:cubicBezTo>
                      <a:cubicBezTo>
                        <a:pt x="49" y="1"/>
                        <a:pt x="49" y="1"/>
                        <a:pt x="49" y="1"/>
                      </a:cubicBezTo>
                      <a:cubicBezTo>
                        <a:pt x="48" y="6"/>
                        <a:pt x="46" y="9"/>
                        <a:pt x="4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2" name="Freeform 1798"/>
                <p:cNvSpPr>
                  <a:spLocks/>
                </p:cNvSpPr>
                <p:nvPr/>
              </p:nvSpPr>
              <p:spPr bwMode="auto">
                <a:xfrm>
                  <a:off x="1996" y="3066"/>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3" name="Freeform 1799"/>
                <p:cNvSpPr>
                  <a:spLocks/>
                </p:cNvSpPr>
                <p:nvPr/>
              </p:nvSpPr>
              <p:spPr bwMode="auto">
                <a:xfrm>
                  <a:off x="1999" y="3067"/>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4" name="Freeform 1800"/>
                <p:cNvSpPr>
                  <a:spLocks/>
                </p:cNvSpPr>
                <p:nvPr/>
              </p:nvSpPr>
              <p:spPr bwMode="auto">
                <a:xfrm>
                  <a:off x="1994" y="2998"/>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5" name="Freeform 1801"/>
                <p:cNvSpPr>
                  <a:spLocks/>
                </p:cNvSpPr>
                <p:nvPr/>
              </p:nvSpPr>
              <p:spPr bwMode="auto">
                <a:xfrm>
                  <a:off x="1991" y="3000"/>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6" name="Freeform 1802"/>
                <p:cNvSpPr>
                  <a:spLocks/>
                </p:cNvSpPr>
                <p:nvPr/>
              </p:nvSpPr>
              <p:spPr bwMode="auto">
                <a:xfrm>
                  <a:off x="1993" y="2999"/>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7" name="Freeform 1803"/>
                <p:cNvSpPr>
                  <a:spLocks/>
                </p:cNvSpPr>
                <p:nvPr/>
              </p:nvSpPr>
              <p:spPr bwMode="auto">
                <a:xfrm>
                  <a:off x="2065" y="301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1" y="1"/>
                        <a:pt x="1" y="2"/>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8" name="Freeform 1804"/>
                <p:cNvSpPr>
                  <a:spLocks/>
                </p:cNvSpPr>
                <p:nvPr/>
              </p:nvSpPr>
              <p:spPr bwMode="auto">
                <a:xfrm>
                  <a:off x="2067" y="301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9" name="Freeform 1805"/>
                <p:cNvSpPr>
                  <a:spLocks/>
                </p:cNvSpPr>
                <p:nvPr/>
              </p:nvSpPr>
              <p:spPr bwMode="auto">
                <a:xfrm>
                  <a:off x="2073" y="30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0" name="Freeform 1806"/>
                <p:cNvSpPr>
                  <a:spLocks/>
                </p:cNvSpPr>
                <p:nvPr/>
              </p:nvSpPr>
              <p:spPr bwMode="auto">
                <a:xfrm>
                  <a:off x="2068" y="3016"/>
                  <a:ext cx="0"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1" name="Freeform 1807"/>
                <p:cNvSpPr>
                  <a:spLocks/>
                </p:cNvSpPr>
                <p:nvPr/>
              </p:nvSpPr>
              <p:spPr bwMode="auto">
                <a:xfrm>
                  <a:off x="2076" y="3022"/>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2" name="Freeform 1808"/>
                <p:cNvSpPr>
                  <a:spLocks/>
                </p:cNvSpPr>
                <p:nvPr/>
              </p:nvSpPr>
              <p:spPr bwMode="auto">
                <a:xfrm>
                  <a:off x="2070" y="301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3" name="Freeform 1809"/>
                <p:cNvSpPr>
                  <a:spLocks/>
                </p:cNvSpPr>
                <p:nvPr/>
              </p:nvSpPr>
              <p:spPr bwMode="auto">
                <a:xfrm>
                  <a:off x="2079" y="3024"/>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4" name="Rectangle 1810"/>
                <p:cNvSpPr>
                  <a:spLocks noChangeArrowheads="1"/>
                </p:cNvSpPr>
                <p:nvPr/>
              </p:nvSpPr>
              <p:spPr bwMode="auto">
                <a:xfrm>
                  <a:off x="2001" y="298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5" name="Freeform 1811"/>
                <p:cNvSpPr>
                  <a:spLocks/>
                </p:cNvSpPr>
                <p:nvPr/>
              </p:nvSpPr>
              <p:spPr bwMode="auto">
                <a:xfrm>
                  <a:off x="1981" y="302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6" name="Freeform 1812"/>
                <p:cNvSpPr>
                  <a:spLocks/>
                </p:cNvSpPr>
                <p:nvPr/>
              </p:nvSpPr>
              <p:spPr bwMode="auto">
                <a:xfrm>
                  <a:off x="1982" y="302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7" name="Freeform 1813"/>
                <p:cNvSpPr>
                  <a:spLocks/>
                </p:cNvSpPr>
                <p:nvPr/>
              </p:nvSpPr>
              <p:spPr bwMode="auto">
                <a:xfrm>
                  <a:off x="1980" y="3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8" name="Freeform 1814"/>
                <p:cNvSpPr>
                  <a:spLocks/>
                </p:cNvSpPr>
                <p:nvPr/>
              </p:nvSpPr>
              <p:spPr bwMode="auto">
                <a:xfrm>
                  <a:off x="1983" y="302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9" name="Freeform 1815"/>
                <p:cNvSpPr>
                  <a:spLocks/>
                </p:cNvSpPr>
                <p:nvPr/>
              </p:nvSpPr>
              <p:spPr bwMode="auto">
                <a:xfrm>
                  <a:off x="1991" y="3003"/>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0" name="Freeform 1816"/>
                <p:cNvSpPr>
                  <a:spLocks/>
                </p:cNvSpPr>
                <p:nvPr/>
              </p:nvSpPr>
              <p:spPr bwMode="auto">
                <a:xfrm>
                  <a:off x="1991" y="300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1" name="Freeform 1817"/>
                <p:cNvSpPr>
                  <a:spLocks/>
                </p:cNvSpPr>
                <p:nvPr/>
              </p:nvSpPr>
              <p:spPr bwMode="auto">
                <a:xfrm>
                  <a:off x="2084"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2" name="Freeform 1818"/>
                <p:cNvSpPr>
                  <a:spLocks/>
                </p:cNvSpPr>
                <p:nvPr/>
              </p:nvSpPr>
              <p:spPr bwMode="auto">
                <a:xfrm>
                  <a:off x="2085" y="30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3" name="Freeform 1819"/>
                <p:cNvSpPr>
                  <a:spLocks/>
                </p:cNvSpPr>
                <p:nvPr/>
              </p:nvSpPr>
              <p:spPr bwMode="auto">
                <a:xfrm>
                  <a:off x="2085" y="3091"/>
                  <a:ext cx="1"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4" name="Freeform 1820"/>
                <p:cNvSpPr>
                  <a:spLocks/>
                </p:cNvSpPr>
                <p:nvPr/>
              </p:nvSpPr>
              <p:spPr bwMode="auto">
                <a:xfrm>
                  <a:off x="2084" y="30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5" name="Freeform 1821"/>
                <p:cNvSpPr>
                  <a:spLocks/>
                </p:cNvSpPr>
                <p:nvPr/>
              </p:nvSpPr>
              <p:spPr bwMode="auto">
                <a:xfrm>
                  <a:off x="2092" y="308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6" name="Freeform 1822"/>
                <p:cNvSpPr>
                  <a:spLocks/>
                </p:cNvSpPr>
                <p:nvPr/>
              </p:nvSpPr>
              <p:spPr bwMode="auto">
                <a:xfrm>
                  <a:off x="2037" y="30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7" name="Freeform 1823"/>
                <p:cNvSpPr>
                  <a:spLocks/>
                </p:cNvSpPr>
                <p:nvPr/>
              </p:nvSpPr>
              <p:spPr bwMode="auto">
                <a:xfrm>
                  <a:off x="2039" y="30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8" name="Freeform 1824"/>
                <p:cNvSpPr>
                  <a:spLocks/>
                </p:cNvSpPr>
                <p:nvPr/>
              </p:nvSpPr>
              <p:spPr bwMode="auto">
                <a:xfrm>
                  <a:off x="2038" y="30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9" name="Freeform 1825"/>
                <p:cNvSpPr>
                  <a:spLocks/>
                </p:cNvSpPr>
                <p:nvPr/>
              </p:nvSpPr>
              <p:spPr bwMode="auto">
                <a:xfrm>
                  <a:off x="2041" y="30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0" name="Freeform 1826"/>
                <p:cNvSpPr>
                  <a:spLocks/>
                </p:cNvSpPr>
                <p:nvPr/>
              </p:nvSpPr>
              <p:spPr bwMode="auto">
                <a:xfrm>
                  <a:off x="2083" y="309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1" name="Freeform 1827"/>
                <p:cNvSpPr>
                  <a:spLocks/>
                </p:cNvSpPr>
                <p:nvPr/>
              </p:nvSpPr>
              <p:spPr bwMode="auto">
                <a:xfrm>
                  <a:off x="2083"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2" name="Freeform 1828"/>
                <p:cNvSpPr>
                  <a:spLocks/>
                </p:cNvSpPr>
                <p:nvPr/>
              </p:nvSpPr>
              <p:spPr bwMode="auto">
                <a:xfrm>
                  <a:off x="2083" y="30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3" name="Freeform 1829"/>
                <p:cNvSpPr>
                  <a:spLocks/>
                </p:cNvSpPr>
                <p:nvPr/>
              </p:nvSpPr>
              <p:spPr bwMode="auto">
                <a:xfrm>
                  <a:off x="2083" y="30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4" name="Freeform 1830"/>
                <p:cNvSpPr>
                  <a:spLocks/>
                </p:cNvSpPr>
                <p:nvPr/>
              </p:nvSpPr>
              <p:spPr bwMode="auto">
                <a:xfrm>
                  <a:off x="2090" y="3088"/>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5" name="Freeform 1831"/>
                <p:cNvSpPr>
                  <a:spLocks/>
                </p:cNvSpPr>
                <p:nvPr/>
              </p:nvSpPr>
              <p:spPr bwMode="auto">
                <a:xfrm>
                  <a:off x="2049" y="3097"/>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15" name="Freeform 1833"/>
              <p:cNvSpPr>
                <a:spLocks/>
              </p:cNvSpPr>
              <p:nvPr/>
            </p:nvSpPr>
            <p:spPr bwMode="auto">
              <a:xfrm>
                <a:off x="2050" y="3098"/>
                <a:ext cx="5" cy="2"/>
              </a:xfrm>
              <a:custGeom>
                <a:avLst/>
                <a:gdLst>
                  <a:gd name="T0" fmla="*/ 0 w 5"/>
                  <a:gd name="T1" fmla="*/ 0 h 2"/>
                  <a:gd name="T2" fmla="*/ 1 w 5"/>
                  <a:gd name="T3" fmla="*/ 2 h 2"/>
                  <a:gd name="T4" fmla="*/ 5 w 5"/>
                  <a:gd name="T5" fmla="*/ 1 h 2"/>
                  <a:gd name="T6" fmla="*/ 1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1" y="1"/>
                      <a:pt x="1" y="1"/>
                      <a:pt x="1" y="2"/>
                    </a:cubicBezTo>
                    <a:cubicBezTo>
                      <a:pt x="2" y="2"/>
                      <a:pt x="4" y="2"/>
                      <a:pt x="5" y="1"/>
                    </a:cubicBezTo>
                    <a:cubicBezTo>
                      <a:pt x="4" y="2"/>
                      <a:pt x="2" y="2"/>
                      <a:pt x="1"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6" name="Freeform 1834"/>
              <p:cNvSpPr>
                <a:spLocks/>
              </p:cNvSpPr>
              <p:nvPr/>
            </p:nvSpPr>
            <p:spPr bwMode="auto">
              <a:xfrm>
                <a:off x="2090" y="30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7" name="Freeform 1835"/>
              <p:cNvSpPr>
                <a:spLocks/>
              </p:cNvSpPr>
              <p:nvPr/>
            </p:nvSpPr>
            <p:spPr bwMode="auto">
              <a:xfrm>
                <a:off x="2046" y="3096"/>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0"/>
                      <a:pt x="2"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8" name="Freeform 1836"/>
              <p:cNvSpPr>
                <a:spLocks/>
              </p:cNvSpPr>
              <p:nvPr/>
            </p:nvSpPr>
            <p:spPr bwMode="auto">
              <a:xfrm>
                <a:off x="2086" y="309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9" name="Freeform 1837"/>
              <p:cNvSpPr>
                <a:spLocks/>
              </p:cNvSpPr>
              <p:nvPr/>
            </p:nvSpPr>
            <p:spPr bwMode="auto">
              <a:xfrm>
                <a:off x="2048" y="309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0" name="Freeform 1838"/>
              <p:cNvSpPr>
                <a:spLocks/>
              </p:cNvSpPr>
              <p:nvPr/>
            </p:nvSpPr>
            <p:spPr bwMode="auto">
              <a:xfrm>
                <a:off x="2083" y="30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1" name="Freeform 1839"/>
              <p:cNvSpPr>
                <a:spLocks/>
              </p:cNvSpPr>
              <p:nvPr/>
            </p:nvSpPr>
            <p:spPr bwMode="auto">
              <a:xfrm>
                <a:off x="2087" y="309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2" name="Freeform 1840"/>
              <p:cNvSpPr>
                <a:spLocks/>
              </p:cNvSpPr>
              <p:nvPr/>
            </p:nvSpPr>
            <p:spPr bwMode="auto">
              <a:xfrm>
                <a:off x="2088" y="309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3" name="Freeform 1841"/>
              <p:cNvSpPr>
                <a:spLocks/>
              </p:cNvSpPr>
              <p:nvPr/>
            </p:nvSpPr>
            <p:spPr bwMode="auto">
              <a:xfrm>
                <a:off x="2015" y="3089"/>
                <a:ext cx="31" cy="67"/>
              </a:xfrm>
              <a:custGeom>
                <a:avLst/>
                <a:gdLst>
                  <a:gd name="T0" fmla="*/ 10 w 32"/>
                  <a:gd name="T1" fmla="*/ 2 h 70"/>
                  <a:gd name="T2" fmla="*/ 9 w 32"/>
                  <a:gd name="T3" fmla="*/ 2 h 70"/>
                  <a:gd name="T4" fmla="*/ 9 w 32"/>
                  <a:gd name="T5" fmla="*/ 2 h 70"/>
                  <a:gd name="T6" fmla="*/ 9 w 32"/>
                  <a:gd name="T7" fmla="*/ 2 h 70"/>
                  <a:gd name="T8" fmla="*/ 8 w 32"/>
                  <a:gd name="T9" fmla="*/ 3 h 70"/>
                  <a:gd name="T10" fmla="*/ 8 w 32"/>
                  <a:gd name="T11" fmla="*/ 3 h 70"/>
                  <a:gd name="T12" fmla="*/ 7 w 32"/>
                  <a:gd name="T13" fmla="*/ 3 h 70"/>
                  <a:gd name="T14" fmla="*/ 7 w 32"/>
                  <a:gd name="T15" fmla="*/ 3 h 70"/>
                  <a:gd name="T16" fmla="*/ 6 w 32"/>
                  <a:gd name="T17" fmla="*/ 3 h 70"/>
                  <a:gd name="T18" fmla="*/ 6 w 32"/>
                  <a:gd name="T19" fmla="*/ 19 h 70"/>
                  <a:gd name="T20" fmla="*/ 7 w 32"/>
                  <a:gd name="T21" fmla="*/ 22 h 70"/>
                  <a:gd name="T22" fmla="*/ 3 w 32"/>
                  <a:gd name="T23" fmla="*/ 24 h 70"/>
                  <a:gd name="T24" fmla="*/ 2 w 32"/>
                  <a:gd name="T25" fmla="*/ 24 h 70"/>
                  <a:gd name="T26" fmla="*/ 0 w 32"/>
                  <a:gd name="T27" fmla="*/ 35 h 70"/>
                  <a:gd name="T28" fmla="*/ 1 w 32"/>
                  <a:gd name="T29" fmla="*/ 37 h 70"/>
                  <a:gd name="T30" fmla="*/ 2 w 32"/>
                  <a:gd name="T31" fmla="*/ 38 h 70"/>
                  <a:gd name="T32" fmla="*/ 2 w 32"/>
                  <a:gd name="T33" fmla="*/ 38 h 70"/>
                  <a:gd name="T34" fmla="*/ 3 w 32"/>
                  <a:gd name="T35" fmla="*/ 39 h 70"/>
                  <a:gd name="T36" fmla="*/ 3 w 32"/>
                  <a:gd name="T37" fmla="*/ 39 h 70"/>
                  <a:gd name="T38" fmla="*/ 4 w 32"/>
                  <a:gd name="T39" fmla="*/ 40 h 70"/>
                  <a:gd name="T40" fmla="*/ 8 w 32"/>
                  <a:gd name="T41" fmla="*/ 43 h 70"/>
                  <a:gd name="T42" fmla="*/ 9 w 32"/>
                  <a:gd name="T43" fmla="*/ 43 h 70"/>
                  <a:gd name="T44" fmla="*/ 14 w 32"/>
                  <a:gd name="T45" fmla="*/ 42 h 70"/>
                  <a:gd name="T46" fmla="*/ 19 w 32"/>
                  <a:gd name="T47" fmla="*/ 46 h 70"/>
                  <a:gd name="T48" fmla="*/ 18 w 32"/>
                  <a:gd name="T49" fmla="*/ 56 h 70"/>
                  <a:gd name="T50" fmla="*/ 17 w 32"/>
                  <a:gd name="T51" fmla="*/ 60 h 70"/>
                  <a:gd name="T52" fmla="*/ 17 w 32"/>
                  <a:gd name="T53" fmla="*/ 61 h 70"/>
                  <a:gd name="T54" fmla="*/ 23 w 32"/>
                  <a:gd name="T55" fmla="*/ 70 h 70"/>
                  <a:gd name="T56" fmla="*/ 25 w 32"/>
                  <a:gd name="T57" fmla="*/ 63 h 70"/>
                  <a:gd name="T58" fmla="*/ 29 w 32"/>
                  <a:gd name="T59" fmla="*/ 61 h 70"/>
                  <a:gd name="T60" fmla="*/ 30 w 32"/>
                  <a:gd name="T61" fmla="*/ 57 h 70"/>
                  <a:gd name="T62" fmla="*/ 31 w 32"/>
                  <a:gd name="T63" fmla="*/ 50 h 70"/>
                  <a:gd name="T64" fmla="*/ 31 w 32"/>
                  <a:gd name="T65" fmla="*/ 47 h 70"/>
                  <a:gd name="T66" fmla="*/ 30 w 32"/>
                  <a:gd name="T67" fmla="*/ 46 h 70"/>
                  <a:gd name="T68" fmla="*/ 29 w 32"/>
                  <a:gd name="T69" fmla="*/ 45 h 70"/>
                  <a:gd name="T70" fmla="*/ 28 w 32"/>
                  <a:gd name="T71" fmla="*/ 44 h 70"/>
                  <a:gd name="T72" fmla="*/ 28 w 32"/>
                  <a:gd name="T73" fmla="*/ 44 h 70"/>
                  <a:gd name="T74" fmla="*/ 26 w 32"/>
                  <a:gd name="T75" fmla="*/ 43 h 70"/>
                  <a:gd name="T76" fmla="*/ 23 w 32"/>
                  <a:gd name="T77" fmla="*/ 44 h 70"/>
                  <a:gd name="T78" fmla="*/ 23 w 32"/>
                  <a:gd name="T79" fmla="*/ 44 h 70"/>
                  <a:gd name="T80" fmla="*/ 11 w 32"/>
                  <a:gd name="T81" fmla="*/ 24 h 70"/>
                  <a:gd name="T82" fmla="*/ 12 w 32"/>
                  <a:gd name="T83" fmla="*/ 14 h 70"/>
                  <a:gd name="T84" fmla="*/ 12 w 32"/>
                  <a:gd name="T85" fmla="*/ 4 h 70"/>
                  <a:gd name="T86" fmla="*/ 10 w 32"/>
                  <a:gd name="T87" fmla="*/ 0 h 70"/>
                  <a:gd name="T88" fmla="*/ 10 w 32"/>
                  <a:gd name="T89" fmla="*/ 0 h 70"/>
                  <a:gd name="T90" fmla="*/ 10 w 32"/>
                  <a:gd name="T91" fmla="*/ 1 h 70"/>
                  <a:gd name="T92" fmla="*/ 10 w 32"/>
                  <a:gd name="T93"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 h="70">
                    <a:moveTo>
                      <a:pt x="10" y="2"/>
                    </a:moveTo>
                    <a:cubicBezTo>
                      <a:pt x="9" y="2"/>
                      <a:pt x="9" y="2"/>
                      <a:pt x="9" y="2"/>
                    </a:cubicBezTo>
                    <a:cubicBezTo>
                      <a:pt x="9" y="2"/>
                      <a:pt x="9" y="2"/>
                      <a:pt x="9" y="2"/>
                    </a:cubicBezTo>
                    <a:cubicBezTo>
                      <a:pt x="9" y="2"/>
                      <a:pt x="9" y="2"/>
                      <a:pt x="9" y="2"/>
                    </a:cubicBezTo>
                    <a:cubicBezTo>
                      <a:pt x="9" y="3"/>
                      <a:pt x="8" y="3"/>
                      <a:pt x="8" y="3"/>
                    </a:cubicBezTo>
                    <a:cubicBezTo>
                      <a:pt x="8" y="3"/>
                      <a:pt x="8" y="3"/>
                      <a:pt x="8" y="3"/>
                    </a:cubicBezTo>
                    <a:cubicBezTo>
                      <a:pt x="8" y="3"/>
                      <a:pt x="8" y="3"/>
                      <a:pt x="7" y="3"/>
                    </a:cubicBezTo>
                    <a:cubicBezTo>
                      <a:pt x="7" y="3"/>
                      <a:pt x="7" y="3"/>
                      <a:pt x="7" y="3"/>
                    </a:cubicBezTo>
                    <a:cubicBezTo>
                      <a:pt x="6" y="3"/>
                      <a:pt x="6" y="3"/>
                      <a:pt x="6" y="3"/>
                    </a:cubicBezTo>
                    <a:cubicBezTo>
                      <a:pt x="5" y="6"/>
                      <a:pt x="5" y="18"/>
                      <a:pt x="6" y="19"/>
                    </a:cubicBezTo>
                    <a:cubicBezTo>
                      <a:pt x="7" y="21"/>
                      <a:pt x="7" y="22"/>
                      <a:pt x="7" y="22"/>
                    </a:cubicBezTo>
                    <a:cubicBezTo>
                      <a:pt x="6" y="24"/>
                      <a:pt x="5" y="24"/>
                      <a:pt x="3" y="24"/>
                    </a:cubicBezTo>
                    <a:cubicBezTo>
                      <a:pt x="3" y="24"/>
                      <a:pt x="2" y="24"/>
                      <a:pt x="2" y="24"/>
                    </a:cubicBezTo>
                    <a:cubicBezTo>
                      <a:pt x="2" y="27"/>
                      <a:pt x="2" y="33"/>
                      <a:pt x="0" y="35"/>
                    </a:cubicBezTo>
                    <a:cubicBezTo>
                      <a:pt x="0" y="36"/>
                      <a:pt x="1" y="36"/>
                      <a:pt x="1" y="37"/>
                    </a:cubicBezTo>
                    <a:cubicBezTo>
                      <a:pt x="1" y="37"/>
                      <a:pt x="1" y="38"/>
                      <a:pt x="2" y="38"/>
                    </a:cubicBezTo>
                    <a:cubicBezTo>
                      <a:pt x="2" y="38"/>
                      <a:pt x="2" y="38"/>
                      <a:pt x="2" y="38"/>
                    </a:cubicBezTo>
                    <a:cubicBezTo>
                      <a:pt x="2" y="38"/>
                      <a:pt x="2" y="38"/>
                      <a:pt x="3" y="39"/>
                    </a:cubicBezTo>
                    <a:cubicBezTo>
                      <a:pt x="3" y="39"/>
                      <a:pt x="3" y="39"/>
                      <a:pt x="3" y="39"/>
                    </a:cubicBezTo>
                    <a:cubicBezTo>
                      <a:pt x="3" y="39"/>
                      <a:pt x="4" y="40"/>
                      <a:pt x="4" y="40"/>
                    </a:cubicBezTo>
                    <a:cubicBezTo>
                      <a:pt x="5" y="41"/>
                      <a:pt x="7" y="43"/>
                      <a:pt x="8" y="43"/>
                    </a:cubicBezTo>
                    <a:cubicBezTo>
                      <a:pt x="8" y="43"/>
                      <a:pt x="9" y="43"/>
                      <a:pt x="9" y="43"/>
                    </a:cubicBezTo>
                    <a:cubicBezTo>
                      <a:pt x="10" y="42"/>
                      <a:pt x="12" y="42"/>
                      <a:pt x="14" y="42"/>
                    </a:cubicBezTo>
                    <a:cubicBezTo>
                      <a:pt x="17" y="42"/>
                      <a:pt x="18" y="43"/>
                      <a:pt x="19" y="46"/>
                    </a:cubicBezTo>
                    <a:cubicBezTo>
                      <a:pt x="20" y="49"/>
                      <a:pt x="19" y="53"/>
                      <a:pt x="18" y="56"/>
                    </a:cubicBezTo>
                    <a:cubicBezTo>
                      <a:pt x="17" y="58"/>
                      <a:pt x="17" y="60"/>
                      <a:pt x="17" y="60"/>
                    </a:cubicBezTo>
                    <a:cubicBezTo>
                      <a:pt x="17" y="61"/>
                      <a:pt x="17" y="61"/>
                      <a:pt x="17" y="61"/>
                    </a:cubicBezTo>
                    <a:cubicBezTo>
                      <a:pt x="18" y="63"/>
                      <a:pt x="20" y="67"/>
                      <a:pt x="23" y="70"/>
                    </a:cubicBezTo>
                    <a:cubicBezTo>
                      <a:pt x="22" y="67"/>
                      <a:pt x="23" y="65"/>
                      <a:pt x="25" y="63"/>
                    </a:cubicBezTo>
                    <a:cubicBezTo>
                      <a:pt x="26" y="61"/>
                      <a:pt x="28" y="61"/>
                      <a:pt x="29" y="61"/>
                    </a:cubicBezTo>
                    <a:cubicBezTo>
                      <a:pt x="30" y="61"/>
                      <a:pt x="31" y="61"/>
                      <a:pt x="30" y="57"/>
                    </a:cubicBezTo>
                    <a:cubicBezTo>
                      <a:pt x="30" y="53"/>
                      <a:pt x="31" y="51"/>
                      <a:pt x="31" y="50"/>
                    </a:cubicBezTo>
                    <a:cubicBezTo>
                      <a:pt x="32" y="48"/>
                      <a:pt x="32" y="48"/>
                      <a:pt x="31" y="47"/>
                    </a:cubicBezTo>
                    <a:cubicBezTo>
                      <a:pt x="30" y="47"/>
                      <a:pt x="30" y="46"/>
                      <a:pt x="30" y="46"/>
                    </a:cubicBezTo>
                    <a:cubicBezTo>
                      <a:pt x="29" y="46"/>
                      <a:pt x="29" y="46"/>
                      <a:pt x="29" y="45"/>
                    </a:cubicBezTo>
                    <a:cubicBezTo>
                      <a:pt x="29" y="45"/>
                      <a:pt x="29" y="45"/>
                      <a:pt x="28" y="44"/>
                    </a:cubicBezTo>
                    <a:cubicBezTo>
                      <a:pt x="28" y="44"/>
                      <a:pt x="28" y="44"/>
                      <a:pt x="28" y="44"/>
                    </a:cubicBezTo>
                    <a:cubicBezTo>
                      <a:pt x="27" y="44"/>
                      <a:pt x="27" y="43"/>
                      <a:pt x="26" y="43"/>
                    </a:cubicBezTo>
                    <a:cubicBezTo>
                      <a:pt x="25" y="43"/>
                      <a:pt x="25" y="44"/>
                      <a:pt x="23" y="44"/>
                    </a:cubicBezTo>
                    <a:cubicBezTo>
                      <a:pt x="23" y="44"/>
                      <a:pt x="23" y="44"/>
                      <a:pt x="23" y="44"/>
                    </a:cubicBezTo>
                    <a:cubicBezTo>
                      <a:pt x="18" y="44"/>
                      <a:pt x="12" y="31"/>
                      <a:pt x="11" y="24"/>
                    </a:cubicBezTo>
                    <a:cubicBezTo>
                      <a:pt x="10" y="20"/>
                      <a:pt x="11" y="17"/>
                      <a:pt x="12" y="14"/>
                    </a:cubicBezTo>
                    <a:cubicBezTo>
                      <a:pt x="13" y="11"/>
                      <a:pt x="14" y="8"/>
                      <a:pt x="12" y="4"/>
                    </a:cubicBezTo>
                    <a:cubicBezTo>
                      <a:pt x="11" y="3"/>
                      <a:pt x="11" y="1"/>
                      <a:pt x="10" y="0"/>
                    </a:cubicBezTo>
                    <a:cubicBezTo>
                      <a:pt x="10" y="0"/>
                      <a:pt x="10" y="0"/>
                      <a:pt x="10" y="0"/>
                    </a:cubicBezTo>
                    <a:cubicBezTo>
                      <a:pt x="10" y="1"/>
                      <a:pt x="10" y="1"/>
                      <a:pt x="10" y="1"/>
                    </a:cubicBezTo>
                    <a:cubicBezTo>
                      <a:pt x="10" y="2"/>
                      <a:pt x="10"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4" name="Freeform 1842"/>
              <p:cNvSpPr>
                <a:spLocks/>
              </p:cNvSpPr>
              <p:nvPr/>
            </p:nvSpPr>
            <p:spPr bwMode="auto">
              <a:xfrm>
                <a:off x="2022" y="3080"/>
                <a:ext cx="2" cy="4"/>
              </a:xfrm>
              <a:custGeom>
                <a:avLst/>
                <a:gdLst>
                  <a:gd name="T0" fmla="*/ 0 w 2"/>
                  <a:gd name="T1" fmla="*/ 0 h 4"/>
                  <a:gd name="T2" fmla="*/ 2 w 2"/>
                  <a:gd name="T3" fmla="*/ 4 h 4"/>
                  <a:gd name="T4" fmla="*/ 2 w 2"/>
                  <a:gd name="T5" fmla="*/ 4 h 4"/>
                  <a:gd name="T6" fmla="*/ 1 w 2"/>
                  <a:gd name="T7" fmla="*/ 0 h 4"/>
                  <a:gd name="T8" fmla="*/ 1 w 2"/>
                  <a:gd name="T9" fmla="*/ 0 h 4"/>
                  <a:gd name="T10" fmla="*/ 0 w 2"/>
                  <a:gd name="T11" fmla="*/ 0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cubicBezTo>
                      <a:pt x="1" y="1"/>
                      <a:pt x="1" y="2"/>
                      <a:pt x="2" y="4"/>
                    </a:cubicBezTo>
                    <a:cubicBezTo>
                      <a:pt x="2" y="4"/>
                      <a:pt x="2" y="4"/>
                      <a:pt x="2" y="4"/>
                    </a:cubicBezTo>
                    <a:cubicBezTo>
                      <a:pt x="1" y="2"/>
                      <a:pt x="1" y="1"/>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5" name="Freeform 1843"/>
              <p:cNvSpPr>
                <a:spLocks/>
              </p:cNvSpPr>
              <p:nvPr/>
            </p:nvSpPr>
            <p:spPr bwMode="auto">
              <a:xfrm>
                <a:off x="2023" y="3091"/>
                <a:ext cx="1"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6" name="Freeform 1844"/>
              <p:cNvSpPr>
                <a:spLocks/>
              </p:cNvSpPr>
              <p:nvPr/>
            </p:nvSpPr>
            <p:spPr bwMode="auto">
              <a:xfrm>
                <a:off x="2024" y="3091"/>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7" name="Freeform 1845"/>
              <p:cNvSpPr>
                <a:spLocks/>
              </p:cNvSpPr>
              <p:nvPr/>
            </p:nvSpPr>
            <p:spPr bwMode="auto">
              <a:xfrm>
                <a:off x="2024" y="308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8" name="Freeform 1846"/>
              <p:cNvSpPr>
                <a:spLocks/>
              </p:cNvSpPr>
              <p:nvPr/>
            </p:nvSpPr>
            <p:spPr bwMode="auto">
              <a:xfrm>
                <a:off x="2022" y="3080"/>
                <a:ext cx="2" cy="4"/>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1"/>
                      <a:pt x="0" y="0"/>
                    </a:cubicBezTo>
                    <a:cubicBezTo>
                      <a:pt x="1" y="1"/>
                      <a:pt x="1"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9" name="Freeform 1847"/>
              <p:cNvSpPr>
                <a:spLocks/>
              </p:cNvSpPr>
              <p:nvPr/>
            </p:nvSpPr>
            <p:spPr bwMode="auto">
              <a:xfrm>
                <a:off x="2022" y="3091"/>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0" name="Freeform 1848"/>
              <p:cNvSpPr>
                <a:spLocks/>
              </p:cNvSpPr>
              <p:nvPr/>
            </p:nvSpPr>
            <p:spPr bwMode="auto">
              <a:xfrm>
                <a:off x="2044" y="313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1" name="Freeform 1849"/>
              <p:cNvSpPr>
                <a:spLocks/>
              </p:cNvSpPr>
              <p:nvPr/>
            </p:nvSpPr>
            <p:spPr bwMode="auto">
              <a:xfrm>
                <a:off x="2017" y="312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2" name="Freeform 1850"/>
              <p:cNvSpPr>
                <a:spLocks/>
              </p:cNvSpPr>
              <p:nvPr/>
            </p:nvSpPr>
            <p:spPr bwMode="auto">
              <a:xfrm>
                <a:off x="2042" y="313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3" name="Freeform 1851"/>
              <p:cNvSpPr>
                <a:spLocks/>
              </p:cNvSpPr>
              <p:nvPr/>
            </p:nvSpPr>
            <p:spPr bwMode="auto">
              <a:xfrm>
                <a:off x="2018" y="3126"/>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4" name="Freeform 1852"/>
              <p:cNvSpPr>
                <a:spLocks/>
              </p:cNvSpPr>
              <p:nvPr/>
            </p:nvSpPr>
            <p:spPr bwMode="auto">
              <a:xfrm>
                <a:off x="2040" y="3130"/>
                <a:ext cx="2" cy="1"/>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0"/>
                      <a:pt x="1" y="1"/>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5" name="Freeform 1853"/>
              <p:cNvSpPr>
                <a:spLocks/>
              </p:cNvSpPr>
              <p:nvPr/>
            </p:nvSpPr>
            <p:spPr bwMode="auto">
              <a:xfrm>
                <a:off x="2023" y="30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1" name="Group 1856"/>
            <p:cNvGrpSpPr>
              <a:grpSpLocks noChangeAspect="1"/>
            </p:cNvGrpSpPr>
            <p:nvPr/>
          </p:nvGrpSpPr>
          <p:grpSpPr bwMode="auto">
            <a:xfrm>
              <a:off x="4941595" y="2525778"/>
              <a:ext cx="942206" cy="1460371"/>
              <a:chOff x="1928" y="1721"/>
              <a:chExt cx="507" cy="812"/>
            </a:xfrm>
            <a:grpFill/>
          </p:grpSpPr>
          <p:grpSp>
            <p:nvGrpSpPr>
              <p:cNvPr id="163" name="Group 2057"/>
              <p:cNvGrpSpPr>
                <a:grpSpLocks/>
              </p:cNvGrpSpPr>
              <p:nvPr/>
            </p:nvGrpSpPr>
            <p:grpSpPr bwMode="auto">
              <a:xfrm>
                <a:off x="1928" y="1721"/>
                <a:ext cx="507" cy="812"/>
                <a:chOff x="1928" y="1721"/>
                <a:chExt cx="507" cy="812"/>
              </a:xfrm>
              <a:grpFill/>
            </p:grpSpPr>
            <p:sp>
              <p:nvSpPr>
                <p:cNvPr id="212" name="Freeform 1857"/>
                <p:cNvSpPr>
                  <a:spLocks/>
                </p:cNvSpPr>
                <p:nvPr/>
              </p:nvSpPr>
              <p:spPr bwMode="auto">
                <a:xfrm>
                  <a:off x="2010" y="1800"/>
                  <a:ext cx="425" cy="434"/>
                </a:xfrm>
                <a:custGeom>
                  <a:avLst/>
                  <a:gdLst>
                    <a:gd name="T0" fmla="*/ 216 w 444"/>
                    <a:gd name="T1" fmla="*/ 30 h 453"/>
                    <a:gd name="T2" fmla="*/ 200 w 444"/>
                    <a:gd name="T3" fmla="*/ 39 h 453"/>
                    <a:gd name="T4" fmla="*/ 195 w 444"/>
                    <a:gd name="T5" fmla="*/ 38 h 453"/>
                    <a:gd name="T6" fmla="*/ 178 w 444"/>
                    <a:gd name="T7" fmla="*/ 43 h 453"/>
                    <a:gd name="T8" fmla="*/ 160 w 444"/>
                    <a:gd name="T9" fmla="*/ 13 h 453"/>
                    <a:gd name="T10" fmla="*/ 153 w 444"/>
                    <a:gd name="T11" fmla="*/ 1 h 453"/>
                    <a:gd name="T12" fmla="*/ 151 w 444"/>
                    <a:gd name="T13" fmla="*/ 5 h 453"/>
                    <a:gd name="T14" fmla="*/ 119 w 444"/>
                    <a:gd name="T15" fmla="*/ 15 h 453"/>
                    <a:gd name="T16" fmla="*/ 113 w 444"/>
                    <a:gd name="T17" fmla="*/ 28 h 453"/>
                    <a:gd name="T18" fmla="*/ 103 w 444"/>
                    <a:gd name="T19" fmla="*/ 45 h 453"/>
                    <a:gd name="T20" fmla="*/ 88 w 444"/>
                    <a:gd name="T21" fmla="*/ 51 h 453"/>
                    <a:gd name="T22" fmla="*/ 82 w 444"/>
                    <a:gd name="T23" fmla="*/ 50 h 453"/>
                    <a:gd name="T24" fmla="*/ 72 w 444"/>
                    <a:gd name="T25" fmla="*/ 38 h 453"/>
                    <a:gd name="T26" fmla="*/ 53 w 444"/>
                    <a:gd name="T27" fmla="*/ 40 h 453"/>
                    <a:gd name="T28" fmla="*/ 45 w 444"/>
                    <a:gd name="T29" fmla="*/ 54 h 453"/>
                    <a:gd name="T30" fmla="*/ 46 w 444"/>
                    <a:gd name="T31" fmla="*/ 107 h 453"/>
                    <a:gd name="T32" fmla="*/ 35 w 444"/>
                    <a:gd name="T33" fmla="*/ 107 h 453"/>
                    <a:gd name="T34" fmla="*/ 8 w 444"/>
                    <a:gd name="T35" fmla="*/ 128 h 453"/>
                    <a:gd name="T36" fmla="*/ 4 w 444"/>
                    <a:gd name="T37" fmla="*/ 150 h 453"/>
                    <a:gd name="T38" fmla="*/ 18 w 444"/>
                    <a:gd name="T39" fmla="*/ 170 h 453"/>
                    <a:gd name="T40" fmla="*/ 38 w 444"/>
                    <a:gd name="T41" fmla="*/ 182 h 453"/>
                    <a:gd name="T42" fmla="*/ 50 w 444"/>
                    <a:gd name="T43" fmla="*/ 181 h 453"/>
                    <a:gd name="T44" fmla="*/ 71 w 444"/>
                    <a:gd name="T45" fmla="*/ 175 h 453"/>
                    <a:gd name="T46" fmla="*/ 98 w 444"/>
                    <a:gd name="T47" fmla="*/ 172 h 453"/>
                    <a:gd name="T48" fmla="*/ 121 w 444"/>
                    <a:gd name="T49" fmla="*/ 201 h 453"/>
                    <a:gd name="T50" fmla="*/ 142 w 444"/>
                    <a:gd name="T51" fmla="*/ 211 h 453"/>
                    <a:gd name="T52" fmla="*/ 155 w 444"/>
                    <a:gd name="T53" fmla="*/ 234 h 453"/>
                    <a:gd name="T54" fmla="*/ 184 w 444"/>
                    <a:gd name="T55" fmla="*/ 271 h 453"/>
                    <a:gd name="T56" fmla="*/ 182 w 444"/>
                    <a:gd name="T57" fmla="*/ 283 h 453"/>
                    <a:gd name="T58" fmla="*/ 182 w 444"/>
                    <a:gd name="T59" fmla="*/ 286 h 453"/>
                    <a:gd name="T60" fmla="*/ 182 w 444"/>
                    <a:gd name="T61" fmla="*/ 310 h 453"/>
                    <a:gd name="T62" fmla="*/ 210 w 444"/>
                    <a:gd name="T63" fmla="*/ 334 h 453"/>
                    <a:gd name="T64" fmla="*/ 220 w 444"/>
                    <a:gd name="T65" fmla="*/ 352 h 453"/>
                    <a:gd name="T66" fmla="*/ 193 w 444"/>
                    <a:gd name="T67" fmla="*/ 406 h 453"/>
                    <a:gd name="T68" fmla="*/ 191 w 444"/>
                    <a:gd name="T69" fmla="*/ 409 h 453"/>
                    <a:gd name="T70" fmla="*/ 223 w 444"/>
                    <a:gd name="T71" fmla="*/ 430 h 453"/>
                    <a:gd name="T72" fmla="*/ 230 w 444"/>
                    <a:gd name="T73" fmla="*/ 448 h 453"/>
                    <a:gd name="T74" fmla="*/ 242 w 444"/>
                    <a:gd name="T75" fmla="*/ 437 h 453"/>
                    <a:gd name="T76" fmla="*/ 268 w 444"/>
                    <a:gd name="T77" fmla="*/ 407 h 453"/>
                    <a:gd name="T78" fmla="*/ 290 w 444"/>
                    <a:gd name="T79" fmla="*/ 349 h 453"/>
                    <a:gd name="T80" fmla="*/ 338 w 444"/>
                    <a:gd name="T81" fmla="*/ 320 h 453"/>
                    <a:gd name="T82" fmla="*/ 377 w 444"/>
                    <a:gd name="T83" fmla="*/ 296 h 453"/>
                    <a:gd name="T84" fmla="*/ 391 w 444"/>
                    <a:gd name="T85" fmla="*/ 262 h 453"/>
                    <a:gd name="T86" fmla="*/ 397 w 444"/>
                    <a:gd name="T87" fmla="*/ 206 h 453"/>
                    <a:gd name="T88" fmla="*/ 414 w 444"/>
                    <a:gd name="T89" fmla="*/ 185 h 453"/>
                    <a:gd name="T90" fmla="*/ 432 w 444"/>
                    <a:gd name="T91" fmla="*/ 118 h 453"/>
                    <a:gd name="T92" fmla="*/ 353 w 444"/>
                    <a:gd name="T93" fmla="*/ 90 h 453"/>
                    <a:gd name="T94" fmla="*/ 308 w 444"/>
                    <a:gd name="T95" fmla="*/ 68 h 453"/>
                    <a:gd name="T96" fmla="*/ 279 w 444"/>
                    <a:gd name="T97" fmla="*/ 83 h 453"/>
                    <a:gd name="T98" fmla="*/ 260 w 444"/>
                    <a:gd name="T99" fmla="*/ 69 h 453"/>
                    <a:gd name="T100" fmla="*/ 262 w 444"/>
                    <a:gd name="T101" fmla="*/ 33 h 453"/>
                    <a:gd name="T102" fmla="*/ 251 w 444"/>
                    <a:gd name="T103" fmla="*/ 17 h 453"/>
                    <a:gd name="T104" fmla="*/ 246 w 444"/>
                    <a:gd name="T105" fmla="*/ 25 h 453"/>
                    <a:gd name="T106" fmla="*/ 228 w 444"/>
                    <a:gd name="T107" fmla="*/ 36 h 453"/>
                    <a:gd name="T108" fmla="*/ 222 w 444"/>
                    <a:gd name="T109" fmla="*/ 3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4" h="453">
                      <a:moveTo>
                        <a:pt x="220" y="34"/>
                      </a:moveTo>
                      <a:cubicBezTo>
                        <a:pt x="218" y="33"/>
                        <a:pt x="218" y="33"/>
                        <a:pt x="218" y="33"/>
                      </a:cubicBezTo>
                      <a:cubicBezTo>
                        <a:pt x="218" y="32"/>
                        <a:pt x="218" y="32"/>
                        <a:pt x="218" y="32"/>
                      </a:cubicBezTo>
                      <a:cubicBezTo>
                        <a:pt x="217" y="31"/>
                        <a:pt x="217" y="31"/>
                        <a:pt x="217" y="31"/>
                      </a:cubicBezTo>
                      <a:cubicBezTo>
                        <a:pt x="217" y="31"/>
                        <a:pt x="217" y="31"/>
                        <a:pt x="217" y="31"/>
                      </a:cubicBezTo>
                      <a:cubicBezTo>
                        <a:pt x="217" y="31"/>
                        <a:pt x="217" y="31"/>
                        <a:pt x="217" y="31"/>
                      </a:cubicBezTo>
                      <a:cubicBezTo>
                        <a:pt x="217" y="31"/>
                        <a:pt x="217" y="31"/>
                        <a:pt x="216" y="30"/>
                      </a:cubicBezTo>
                      <a:cubicBezTo>
                        <a:pt x="216" y="30"/>
                        <a:pt x="216" y="30"/>
                        <a:pt x="216" y="30"/>
                      </a:cubicBezTo>
                      <a:cubicBezTo>
                        <a:pt x="215" y="30"/>
                        <a:pt x="213" y="31"/>
                        <a:pt x="212" y="31"/>
                      </a:cubicBezTo>
                      <a:cubicBezTo>
                        <a:pt x="210" y="31"/>
                        <a:pt x="208" y="31"/>
                        <a:pt x="206" y="31"/>
                      </a:cubicBezTo>
                      <a:cubicBezTo>
                        <a:pt x="206" y="31"/>
                        <a:pt x="206" y="31"/>
                        <a:pt x="206" y="31"/>
                      </a:cubicBezTo>
                      <a:cubicBezTo>
                        <a:pt x="205" y="32"/>
                        <a:pt x="205" y="32"/>
                        <a:pt x="205" y="33"/>
                      </a:cubicBezTo>
                      <a:cubicBezTo>
                        <a:pt x="205" y="35"/>
                        <a:pt x="205" y="37"/>
                        <a:pt x="202" y="38"/>
                      </a:cubicBezTo>
                      <a:cubicBezTo>
                        <a:pt x="202" y="39"/>
                        <a:pt x="201" y="39"/>
                        <a:pt x="200" y="39"/>
                      </a:cubicBezTo>
                      <a:cubicBezTo>
                        <a:pt x="200" y="39"/>
                        <a:pt x="200" y="39"/>
                        <a:pt x="200" y="39"/>
                      </a:cubicBezTo>
                      <a:cubicBezTo>
                        <a:pt x="200" y="39"/>
                        <a:pt x="200" y="39"/>
                        <a:pt x="200" y="39"/>
                      </a:cubicBezTo>
                      <a:cubicBezTo>
                        <a:pt x="200" y="39"/>
                        <a:pt x="200" y="39"/>
                        <a:pt x="200" y="39"/>
                      </a:cubicBezTo>
                      <a:cubicBezTo>
                        <a:pt x="195" y="38"/>
                        <a:pt x="195" y="38"/>
                        <a:pt x="195" y="38"/>
                      </a:cubicBezTo>
                      <a:cubicBezTo>
                        <a:pt x="195" y="38"/>
                        <a:pt x="195" y="38"/>
                        <a:pt x="195" y="38"/>
                      </a:cubicBezTo>
                      <a:cubicBezTo>
                        <a:pt x="195" y="38"/>
                        <a:pt x="195" y="38"/>
                        <a:pt x="195" y="38"/>
                      </a:cubicBezTo>
                      <a:cubicBezTo>
                        <a:pt x="195" y="38"/>
                        <a:pt x="195" y="38"/>
                        <a:pt x="195" y="38"/>
                      </a:cubicBezTo>
                      <a:cubicBezTo>
                        <a:pt x="194" y="38"/>
                        <a:pt x="194" y="38"/>
                        <a:pt x="193" y="38"/>
                      </a:cubicBezTo>
                      <a:cubicBezTo>
                        <a:pt x="193" y="37"/>
                        <a:pt x="193" y="37"/>
                        <a:pt x="192" y="37"/>
                      </a:cubicBezTo>
                      <a:cubicBezTo>
                        <a:pt x="191" y="37"/>
                        <a:pt x="190" y="37"/>
                        <a:pt x="189" y="37"/>
                      </a:cubicBezTo>
                      <a:cubicBezTo>
                        <a:pt x="188" y="39"/>
                        <a:pt x="187" y="39"/>
                        <a:pt x="186" y="40"/>
                      </a:cubicBezTo>
                      <a:cubicBezTo>
                        <a:pt x="186" y="40"/>
                        <a:pt x="185" y="40"/>
                        <a:pt x="185" y="40"/>
                      </a:cubicBezTo>
                      <a:cubicBezTo>
                        <a:pt x="184" y="40"/>
                        <a:pt x="184" y="40"/>
                        <a:pt x="184" y="40"/>
                      </a:cubicBezTo>
                      <a:cubicBezTo>
                        <a:pt x="183" y="42"/>
                        <a:pt x="180" y="42"/>
                        <a:pt x="178" y="43"/>
                      </a:cubicBezTo>
                      <a:cubicBezTo>
                        <a:pt x="177" y="43"/>
                        <a:pt x="176" y="43"/>
                        <a:pt x="176" y="43"/>
                      </a:cubicBezTo>
                      <a:cubicBezTo>
                        <a:pt x="175" y="44"/>
                        <a:pt x="174" y="45"/>
                        <a:pt x="172" y="45"/>
                      </a:cubicBezTo>
                      <a:cubicBezTo>
                        <a:pt x="171" y="45"/>
                        <a:pt x="171" y="45"/>
                        <a:pt x="171" y="45"/>
                      </a:cubicBezTo>
                      <a:cubicBezTo>
                        <a:pt x="168" y="44"/>
                        <a:pt x="165" y="43"/>
                        <a:pt x="161" y="39"/>
                      </a:cubicBezTo>
                      <a:cubicBezTo>
                        <a:pt x="157" y="34"/>
                        <a:pt x="156" y="27"/>
                        <a:pt x="156" y="23"/>
                      </a:cubicBezTo>
                      <a:cubicBezTo>
                        <a:pt x="156" y="21"/>
                        <a:pt x="157" y="17"/>
                        <a:pt x="159" y="16"/>
                      </a:cubicBezTo>
                      <a:cubicBezTo>
                        <a:pt x="160" y="15"/>
                        <a:pt x="160" y="14"/>
                        <a:pt x="160" y="13"/>
                      </a:cubicBezTo>
                      <a:cubicBezTo>
                        <a:pt x="160" y="12"/>
                        <a:pt x="160" y="10"/>
                        <a:pt x="158" y="10"/>
                      </a:cubicBezTo>
                      <a:cubicBezTo>
                        <a:pt x="155" y="9"/>
                        <a:pt x="155" y="6"/>
                        <a:pt x="155" y="3"/>
                      </a:cubicBezTo>
                      <a:cubicBezTo>
                        <a:pt x="155" y="1"/>
                        <a:pt x="155" y="1"/>
                        <a:pt x="154" y="1"/>
                      </a:cubicBezTo>
                      <a:cubicBezTo>
                        <a:pt x="154" y="0"/>
                        <a:pt x="154" y="0"/>
                        <a:pt x="153" y="1"/>
                      </a:cubicBezTo>
                      <a:cubicBezTo>
                        <a:pt x="153" y="1"/>
                        <a:pt x="153" y="1"/>
                        <a:pt x="153" y="1"/>
                      </a:cubicBezTo>
                      <a:cubicBezTo>
                        <a:pt x="153" y="1"/>
                        <a:pt x="153" y="1"/>
                        <a:pt x="153" y="1"/>
                      </a:cubicBezTo>
                      <a:cubicBezTo>
                        <a:pt x="153" y="1"/>
                        <a:pt x="153" y="1"/>
                        <a:pt x="153" y="1"/>
                      </a:cubicBezTo>
                      <a:cubicBezTo>
                        <a:pt x="153" y="1"/>
                        <a:pt x="153" y="1"/>
                        <a:pt x="153" y="1"/>
                      </a:cubicBezTo>
                      <a:cubicBezTo>
                        <a:pt x="152" y="1"/>
                        <a:pt x="152" y="2"/>
                        <a:pt x="152" y="2"/>
                      </a:cubicBezTo>
                      <a:cubicBezTo>
                        <a:pt x="152" y="2"/>
                        <a:pt x="152" y="2"/>
                        <a:pt x="152" y="2"/>
                      </a:cubicBezTo>
                      <a:cubicBezTo>
                        <a:pt x="152" y="3"/>
                        <a:pt x="152" y="3"/>
                        <a:pt x="152" y="3"/>
                      </a:cubicBezTo>
                      <a:cubicBezTo>
                        <a:pt x="151" y="3"/>
                        <a:pt x="151" y="4"/>
                        <a:pt x="151" y="5"/>
                      </a:cubicBezTo>
                      <a:cubicBezTo>
                        <a:pt x="151" y="5"/>
                        <a:pt x="151" y="5"/>
                        <a:pt x="151" y="5"/>
                      </a:cubicBezTo>
                      <a:cubicBezTo>
                        <a:pt x="151" y="5"/>
                        <a:pt x="151" y="5"/>
                        <a:pt x="151" y="5"/>
                      </a:cubicBezTo>
                      <a:cubicBezTo>
                        <a:pt x="150" y="6"/>
                        <a:pt x="149" y="6"/>
                        <a:pt x="148" y="7"/>
                      </a:cubicBezTo>
                      <a:cubicBezTo>
                        <a:pt x="147" y="7"/>
                        <a:pt x="146" y="8"/>
                        <a:pt x="144" y="9"/>
                      </a:cubicBezTo>
                      <a:cubicBezTo>
                        <a:pt x="140" y="11"/>
                        <a:pt x="136" y="13"/>
                        <a:pt x="133" y="12"/>
                      </a:cubicBezTo>
                      <a:cubicBezTo>
                        <a:pt x="133" y="12"/>
                        <a:pt x="132" y="12"/>
                        <a:pt x="132" y="12"/>
                      </a:cubicBezTo>
                      <a:cubicBezTo>
                        <a:pt x="130" y="12"/>
                        <a:pt x="128" y="13"/>
                        <a:pt x="128" y="15"/>
                      </a:cubicBezTo>
                      <a:cubicBezTo>
                        <a:pt x="128" y="18"/>
                        <a:pt x="126" y="19"/>
                        <a:pt x="124" y="19"/>
                      </a:cubicBezTo>
                      <a:cubicBezTo>
                        <a:pt x="122" y="19"/>
                        <a:pt x="120" y="17"/>
                        <a:pt x="119" y="15"/>
                      </a:cubicBezTo>
                      <a:cubicBezTo>
                        <a:pt x="119" y="15"/>
                        <a:pt x="117" y="14"/>
                        <a:pt x="116" y="14"/>
                      </a:cubicBezTo>
                      <a:cubicBezTo>
                        <a:pt x="114" y="14"/>
                        <a:pt x="111" y="14"/>
                        <a:pt x="110" y="12"/>
                      </a:cubicBezTo>
                      <a:cubicBezTo>
                        <a:pt x="110" y="12"/>
                        <a:pt x="109" y="12"/>
                        <a:pt x="107" y="12"/>
                      </a:cubicBezTo>
                      <a:cubicBezTo>
                        <a:pt x="110" y="15"/>
                        <a:pt x="110" y="18"/>
                        <a:pt x="110" y="21"/>
                      </a:cubicBezTo>
                      <a:cubicBezTo>
                        <a:pt x="110" y="22"/>
                        <a:pt x="111" y="22"/>
                        <a:pt x="111" y="23"/>
                      </a:cubicBezTo>
                      <a:cubicBezTo>
                        <a:pt x="112" y="24"/>
                        <a:pt x="113" y="25"/>
                        <a:pt x="113" y="28"/>
                      </a:cubicBezTo>
                      <a:cubicBezTo>
                        <a:pt x="113" y="28"/>
                        <a:pt x="113" y="28"/>
                        <a:pt x="113" y="28"/>
                      </a:cubicBezTo>
                      <a:cubicBezTo>
                        <a:pt x="114" y="28"/>
                        <a:pt x="114" y="28"/>
                        <a:pt x="114" y="28"/>
                      </a:cubicBezTo>
                      <a:cubicBezTo>
                        <a:pt x="115" y="28"/>
                        <a:pt x="116" y="27"/>
                        <a:pt x="117" y="27"/>
                      </a:cubicBezTo>
                      <a:cubicBezTo>
                        <a:pt x="119" y="27"/>
                        <a:pt x="121" y="29"/>
                        <a:pt x="121" y="31"/>
                      </a:cubicBezTo>
                      <a:cubicBezTo>
                        <a:pt x="121" y="33"/>
                        <a:pt x="119" y="35"/>
                        <a:pt x="116" y="36"/>
                      </a:cubicBezTo>
                      <a:cubicBezTo>
                        <a:pt x="113" y="37"/>
                        <a:pt x="112" y="38"/>
                        <a:pt x="111" y="41"/>
                      </a:cubicBezTo>
                      <a:cubicBezTo>
                        <a:pt x="110" y="44"/>
                        <a:pt x="108" y="44"/>
                        <a:pt x="106" y="44"/>
                      </a:cubicBezTo>
                      <a:cubicBezTo>
                        <a:pt x="105" y="44"/>
                        <a:pt x="104" y="45"/>
                        <a:pt x="103" y="45"/>
                      </a:cubicBezTo>
                      <a:cubicBezTo>
                        <a:pt x="103" y="46"/>
                        <a:pt x="103" y="46"/>
                        <a:pt x="103" y="46"/>
                      </a:cubicBezTo>
                      <a:cubicBezTo>
                        <a:pt x="100" y="48"/>
                        <a:pt x="98" y="50"/>
                        <a:pt x="95" y="50"/>
                      </a:cubicBezTo>
                      <a:cubicBezTo>
                        <a:pt x="95" y="50"/>
                        <a:pt x="94" y="50"/>
                        <a:pt x="93" y="50"/>
                      </a:cubicBezTo>
                      <a:cubicBezTo>
                        <a:pt x="93" y="49"/>
                        <a:pt x="92" y="49"/>
                        <a:pt x="92" y="49"/>
                      </a:cubicBezTo>
                      <a:cubicBezTo>
                        <a:pt x="92" y="49"/>
                        <a:pt x="90" y="50"/>
                        <a:pt x="89" y="51"/>
                      </a:cubicBezTo>
                      <a:cubicBezTo>
                        <a:pt x="89" y="51"/>
                        <a:pt x="88" y="51"/>
                        <a:pt x="88" y="51"/>
                      </a:cubicBezTo>
                      <a:cubicBezTo>
                        <a:pt x="88" y="51"/>
                        <a:pt x="88" y="51"/>
                        <a:pt x="88" y="51"/>
                      </a:cubicBezTo>
                      <a:cubicBezTo>
                        <a:pt x="87" y="51"/>
                        <a:pt x="87" y="51"/>
                        <a:pt x="86" y="51"/>
                      </a:cubicBezTo>
                      <a:cubicBezTo>
                        <a:pt x="86" y="51"/>
                        <a:pt x="86" y="51"/>
                        <a:pt x="86" y="51"/>
                      </a:cubicBezTo>
                      <a:cubicBezTo>
                        <a:pt x="86" y="51"/>
                        <a:pt x="86" y="51"/>
                        <a:pt x="86" y="51"/>
                      </a:cubicBezTo>
                      <a:cubicBezTo>
                        <a:pt x="86" y="52"/>
                        <a:pt x="85" y="51"/>
                        <a:pt x="84" y="51"/>
                      </a:cubicBezTo>
                      <a:cubicBezTo>
                        <a:pt x="84" y="51"/>
                        <a:pt x="84" y="51"/>
                        <a:pt x="84" y="51"/>
                      </a:cubicBezTo>
                      <a:cubicBezTo>
                        <a:pt x="83" y="50"/>
                        <a:pt x="83" y="50"/>
                        <a:pt x="83" y="50"/>
                      </a:cubicBezTo>
                      <a:cubicBezTo>
                        <a:pt x="83" y="50"/>
                        <a:pt x="83" y="50"/>
                        <a:pt x="82" y="50"/>
                      </a:cubicBezTo>
                      <a:cubicBezTo>
                        <a:pt x="82" y="50"/>
                        <a:pt x="82" y="49"/>
                        <a:pt x="81" y="49"/>
                      </a:cubicBezTo>
                      <a:cubicBezTo>
                        <a:pt x="81" y="49"/>
                        <a:pt x="81" y="49"/>
                        <a:pt x="81" y="49"/>
                      </a:cubicBezTo>
                      <a:cubicBezTo>
                        <a:pt x="80" y="48"/>
                        <a:pt x="80" y="48"/>
                        <a:pt x="80" y="48"/>
                      </a:cubicBezTo>
                      <a:cubicBezTo>
                        <a:pt x="79" y="47"/>
                        <a:pt x="78" y="45"/>
                        <a:pt x="76" y="43"/>
                      </a:cubicBezTo>
                      <a:cubicBezTo>
                        <a:pt x="76" y="42"/>
                        <a:pt x="75" y="41"/>
                        <a:pt x="75" y="41"/>
                      </a:cubicBezTo>
                      <a:cubicBezTo>
                        <a:pt x="75" y="40"/>
                        <a:pt x="75" y="40"/>
                        <a:pt x="74" y="40"/>
                      </a:cubicBezTo>
                      <a:cubicBezTo>
                        <a:pt x="74" y="39"/>
                        <a:pt x="73" y="38"/>
                        <a:pt x="72" y="38"/>
                      </a:cubicBezTo>
                      <a:cubicBezTo>
                        <a:pt x="72" y="37"/>
                        <a:pt x="72" y="37"/>
                        <a:pt x="72" y="37"/>
                      </a:cubicBezTo>
                      <a:cubicBezTo>
                        <a:pt x="72" y="37"/>
                        <a:pt x="72" y="37"/>
                        <a:pt x="72" y="37"/>
                      </a:cubicBezTo>
                      <a:cubicBezTo>
                        <a:pt x="71" y="38"/>
                        <a:pt x="71" y="38"/>
                        <a:pt x="70" y="38"/>
                      </a:cubicBezTo>
                      <a:cubicBezTo>
                        <a:pt x="68" y="39"/>
                        <a:pt x="65" y="40"/>
                        <a:pt x="63" y="40"/>
                      </a:cubicBezTo>
                      <a:cubicBezTo>
                        <a:pt x="63" y="40"/>
                        <a:pt x="62" y="40"/>
                        <a:pt x="62" y="40"/>
                      </a:cubicBezTo>
                      <a:cubicBezTo>
                        <a:pt x="61" y="40"/>
                        <a:pt x="60" y="40"/>
                        <a:pt x="59" y="40"/>
                      </a:cubicBezTo>
                      <a:cubicBezTo>
                        <a:pt x="57" y="40"/>
                        <a:pt x="55" y="40"/>
                        <a:pt x="53" y="40"/>
                      </a:cubicBezTo>
                      <a:cubicBezTo>
                        <a:pt x="49" y="40"/>
                        <a:pt x="47" y="40"/>
                        <a:pt x="46" y="40"/>
                      </a:cubicBezTo>
                      <a:cubicBezTo>
                        <a:pt x="46" y="41"/>
                        <a:pt x="47" y="42"/>
                        <a:pt x="47" y="43"/>
                      </a:cubicBezTo>
                      <a:cubicBezTo>
                        <a:pt x="47" y="43"/>
                        <a:pt x="48" y="44"/>
                        <a:pt x="48" y="44"/>
                      </a:cubicBezTo>
                      <a:cubicBezTo>
                        <a:pt x="50" y="44"/>
                        <a:pt x="53" y="45"/>
                        <a:pt x="53" y="47"/>
                      </a:cubicBezTo>
                      <a:cubicBezTo>
                        <a:pt x="54" y="49"/>
                        <a:pt x="53" y="50"/>
                        <a:pt x="51" y="52"/>
                      </a:cubicBezTo>
                      <a:cubicBezTo>
                        <a:pt x="49" y="53"/>
                        <a:pt x="47" y="53"/>
                        <a:pt x="46" y="54"/>
                      </a:cubicBezTo>
                      <a:cubicBezTo>
                        <a:pt x="45" y="54"/>
                        <a:pt x="45" y="54"/>
                        <a:pt x="45" y="54"/>
                      </a:cubicBezTo>
                      <a:cubicBezTo>
                        <a:pt x="45" y="54"/>
                        <a:pt x="44" y="54"/>
                        <a:pt x="44" y="56"/>
                      </a:cubicBezTo>
                      <a:cubicBezTo>
                        <a:pt x="44" y="59"/>
                        <a:pt x="46" y="61"/>
                        <a:pt x="48" y="64"/>
                      </a:cubicBezTo>
                      <a:cubicBezTo>
                        <a:pt x="50" y="67"/>
                        <a:pt x="53" y="71"/>
                        <a:pt x="51" y="75"/>
                      </a:cubicBezTo>
                      <a:cubicBezTo>
                        <a:pt x="50" y="78"/>
                        <a:pt x="49" y="87"/>
                        <a:pt x="49" y="90"/>
                      </a:cubicBezTo>
                      <a:cubicBezTo>
                        <a:pt x="49" y="90"/>
                        <a:pt x="49" y="90"/>
                        <a:pt x="49" y="90"/>
                      </a:cubicBezTo>
                      <a:cubicBezTo>
                        <a:pt x="49" y="92"/>
                        <a:pt x="48" y="102"/>
                        <a:pt x="45" y="106"/>
                      </a:cubicBezTo>
                      <a:cubicBezTo>
                        <a:pt x="46" y="107"/>
                        <a:pt x="46" y="107"/>
                        <a:pt x="46" y="107"/>
                      </a:cubicBezTo>
                      <a:cubicBezTo>
                        <a:pt x="43" y="107"/>
                        <a:pt x="43" y="107"/>
                        <a:pt x="43" y="107"/>
                      </a:cubicBezTo>
                      <a:cubicBezTo>
                        <a:pt x="43" y="107"/>
                        <a:pt x="42" y="107"/>
                        <a:pt x="42" y="107"/>
                      </a:cubicBezTo>
                      <a:cubicBezTo>
                        <a:pt x="41" y="107"/>
                        <a:pt x="41" y="107"/>
                        <a:pt x="41" y="107"/>
                      </a:cubicBezTo>
                      <a:cubicBezTo>
                        <a:pt x="41" y="107"/>
                        <a:pt x="41" y="107"/>
                        <a:pt x="41" y="107"/>
                      </a:cubicBezTo>
                      <a:cubicBezTo>
                        <a:pt x="40" y="107"/>
                        <a:pt x="40" y="107"/>
                        <a:pt x="39" y="107"/>
                      </a:cubicBezTo>
                      <a:cubicBezTo>
                        <a:pt x="38" y="107"/>
                        <a:pt x="37" y="106"/>
                        <a:pt x="37" y="106"/>
                      </a:cubicBezTo>
                      <a:cubicBezTo>
                        <a:pt x="36" y="106"/>
                        <a:pt x="36" y="106"/>
                        <a:pt x="35" y="107"/>
                      </a:cubicBezTo>
                      <a:cubicBezTo>
                        <a:pt x="35" y="107"/>
                        <a:pt x="35" y="107"/>
                        <a:pt x="34" y="107"/>
                      </a:cubicBezTo>
                      <a:cubicBezTo>
                        <a:pt x="32" y="109"/>
                        <a:pt x="29" y="110"/>
                        <a:pt x="27" y="110"/>
                      </a:cubicBezTo>
                      <a:cubicBezTo>
                        <a:pt x="25" y="111"/>
                        <a:pt x="23" y="111"/>
                        <a:pt x="21" y="112"/>
                      </a:cubicBezTo>
                      <a:cubicBezTo>
                        <a:pt x="18" y="114"/>
                        <a:pt x="16" y="115"/>
                        <a:pt x="14" y="116"/>
                      </a:cubicBezTo>
                      <a:cubicBezTo>
                        <a:pt x="12" y="116"/>
                        <a:pt x="11" y="117"/>
                        <a:pt x="11" y="118"/>
                      </a:cubicBezTo>
                      <a:cubicBezTo>
                        <a:pt x="11" y="120"/>
                        <a:pt x="10" y="122"/>
                        <a:pt x="9" y="124"/>
                      </a:cubicBezTo>
                      <a:cubicBezTo>
                        <a:pt x="8" y="125"/>
                        <a:pt x="7" y="126"/>
                        <a:pt x="8" y="128"/>
                      </a:cubicBezTo>
                      <a:cubicBezTo>
                        <a:pt x="9" y="132"/>
                        <a:pt x="6" y="133"/>
                        <a:pt x="5" y="134"/>
                      </a:cubicBezTo>
                      <a:cubicBezTo>
                        <a:pt x="4" y="134"/>
                        <a:pt x="3" y="135"/>
                        <a:pt x="2" y="136"/>
                      </a:cubicBezTo>
                      <a:cubicBezTo>
                        <a:pt x="1" y="137"/>
                        <a:pt x="1" y="137"/>
                        <a:pt x="2" y="138"/>
                      </a:cubicBezTo>
                      <a:cubicBezTo>
                        <a:pt x="2" y="139"/>
                        <a:pt x="2" y="141"/>
                        <a:pt x="1" y="143"/>
                      </a:cubicBezTo>
                      <a:cubicBezTo>
                        <a:pt x="0" y="143"/>
                        <a:pt x="0" y="144"/>
                        <a:pt x="1" y="145"/>
                      </a:cubicBezTo>
                      <a:cubicBezTo>
                        <a:pt x="1" y="146"/>
                        <a:pt x="2" y="148"/>
                        <a:pt x="3" y="149"/>
                      </a:cubicBezTo>
                      <a:cubicBezTo>
                        <a:pt x="4" y="150"/>
                        <a:pt x="4" y="150"/>
                        <a:pt x="4" y="150"/>
                      </a:cubicBezTo>
                      <a:cubicBezTo>
                        <a:pt x="4" y="151"/>
                        <a:pt x="5" y="152"/>
                        <a:pt x="5" y="152"/>
                      </a:cubicBezTo>
                      <a:cubicBezTo>
                        <a:pt x="7" y="155"/>
                        <a:pt x="9" y="158"/>
                        <a:pt x="9" y="161"/>
                      </a:cubicBezTo>
                      <a:cubicBezTo>
                        <a:pt x="9" y="162"/>
                        <a:pt x="9" y="162"/>
                        <a:pt x="9" y="163"/>
                      </a:cubicBezTo>
                      <a:cubicBezTo>
                        <a:pt x="10" y="163"/>
                        <a:pt x="11" y="163"/>
                        <a:pt x="12" y="163"/>
                      </a:cubicBezTo>
                      <a:cubicBezTo>
                        <a:pt x="13" y="163"/>
                        <a:pt x="13" y="163"/>
                        <a:pt x="13" y="163"/>
                      </a:cubicBezTo>
                      <a:cubicBezTo>
                        <a:pt x="15" y="163"/>
                        <a:pt x="16" y="166"/>
                        <a:pt x="16" y="167"/>
                      </a:cubicBezTo>
                      <a:cubicBezTo>
                        <a:pt x="17" y="169"/>
                        <a:pt x="17" y="170"/>
                        <a:pt x="18" y="170"/>
                      </a:cubicBezTo>
                      <a:cubicBezTo>
                        <a:pt x="20" y="170"/>
                        <a:pt x="21" y="170"/>
                        <a:pt x="22" y="170"/>
                      </a:cubicBezTo>
                      <a:cubicBezTo>
                        <a:pt x="24" y="170"/>
                        <a:pt x="25" y="170"/>
                        <a:pt x="26" y="170"/>
                      </a:cubicBezTo>
                      <a:cubicBezTo>
                        <a:pt x="28" y="170"/>
                        <a:pt x="28" y="169"/>
                        <a:pt x="29" y="169"/>
                      </a:cubicBezTo>
                      <a:cubicBezTo>
                        <a:pt x="30" y="167"/>
                        <a:pt x="32" y="165"/>
                        <a:pt x="34" y="165"/>
                      </a:cubicBezTo>
                      <a:cubicBezTo>
                        <a:pt x="35" y="165"/>
                        <a:pt x="37" y="165"/>
                        <a:pt x="37" y="169"/>
                      </a:cubicBezTo>
                      <a:cubicBezTo>
                        <a:pt x="37" y="170"/>
                        <a:pt x="37" y="170"/>
                        <a:pt x="37" y="171"/>
                      </a:cubicBezTo>
                      <a:cubicBezTo>
                        <a:pt x="37" y="174"/>
                        <a:pt x="37" y="180"/>
                        <a:pt x="38" y="182"/>
                      </a:cubicBezTo>
                      <a:cubicBezTo>
                        <a:pt x="40" y="181"/>
                        <a:pt x="43" y="181"/>
                        <a:pt x="44" y="181"/>
                      </a:cubicBezTo>
                      <a:cubicBezTo>
                        <a:pt x="45" y="181"/>
                        <a:pt x="45" y="181"/>
                        <a:pt x="46" y="181"/>
                      </a:cubicBezTo>
                      <a:cubicBezTo>
                        <a:pt x="46" y="181"/>
                        <a:pt x="46" y="181"/>
                        <a:pt x="46" y="181"/>
                      </a:cubicBezTo>
                      <a:cubicBezTo>
                        <a:pt x="49" y="181"/>
                        <a:pt x="49" y="181"/>
                        <a:pt x="49" y="181"/>
                      </a:cubicBezTo>
                      <a:cubicBezTo>
                        <a:pt x="49" y="181"/>
                        <a:pt x="49" y="181"/>
                        <a:pt x="50" y="181"/>
                      </a:cubicBezTo>
                      <a:cubicBezTo>
                        <a:pt x="50" y="181"/>
                        <a:pt x="50" y="181"/>
                        <a:pt x="50" y="181"/>
                      </a:cubicBezTo>
                      <a:cubicBezTo>
                        <a:pt x="50" y="181"/>
                        <a:pt x="50" y="181"/>
                        <a:pt x="50" y="181"/>
                      </a:cubicBezTo>
                      <a:cubicBezTo>
                        <a:pt x="51" y="181"/>
                        <a:pt x="52" y="182"/>
                        <a:pt x="53" y="182"/>
                      </a:cubicBezTo>
                      <a:cubicBezTo>
                        <a:pt x="53" y="182"/>
                        <a:pt x="53" y="182"/>
                        <a:pt x="53" y="182"/>
                      </a:cubicBezTo>
                      <a:cubicBezTo>
                        <a:pt x="54" y="182"/>
                        <a:pt x="54" y="182"/>
                        <a:pt x="55" y="182"/>
                      </a:cubicBezTo>
                      <a:cubicBezTo>
                        <a:pt x="55" y="182"/>
                        <a:pt x="55" y="182"/>
                        <a:pt x="55" y="182"/>
                      </a:cubicBezTo>
                      <a:cubicBezTo>
                        <a:pt x="57" y="183"/>
                        <a:pt x="59" y="182"/>
                        <a:pt x="61" y="180"/>
                      </a:cubicBezTo>
                      <a:cubicBezTo>
                        <a:pt x="63" y="179"/>
                        <a:pt x="64" y="178"/>
                        <a:pt x="66" y="177"/>
                      </a:cubicBezTo>
                      <a:cubicBezTo>
                        <a:pt x="68" y="177"/>
                        <a:pt x="69" y="176"/>
                        <a:pt x="71" y="175"/>
                      </a:cubicBezTo>
                      <a:cubicBezTo>
                        <a:pt x="72" y="174"/>
                        <a:pt x="73" y="174"/>
                        <a:pt x="74" y="173"/>
                      </a:cubicBezTo>
                      <a:cubicBezTo>
                        <a:pt x="78" y="171"/>
                        <a:pt x="81" y="169"/>
                        <a:pt x="85" y="169"/>
                      </a:cubicBezTo>
                      <a:cubicBezTo>
                        <a:pt x="87" y="169"/>
                        <a:pt x="88" y="168"/>
                        <a:pt x="90" y="168"/>
                      </a:cubicBezTo>
                      <a:cubicBezTo>
                        <a:pt x="91" y="168"/>
                        <a:pt x="93" y="168"/>
                        <a:pt x="94" y="168"/>
                      </a:cubicBezTo>
                      <a:cubicBezTo>
                        <a:pt x="95" y="168"/>
                        <a:pt x="97" y="168"/>
                        <a:pt x="98" y="169"/>
                      </a:cubicBezTo>
                      <a:cubicBezTo>
                        <a:pt x="98" y="169"/>
                        <a:pt x="98" y="170"/>
                        <a:pt x="98" y="171"/>
                      </a:cubicBezTo>
                      <a:cubicBezTo>
                        <a:pt x="98" y="171"/>
                        <a:pt x="98" y="171"/>
                        <a:pt x="98" y="172"/>
                      </a:cubicBezTo>
                      <a:cubicBezTo>
                        <a:pt x="97" y="175"/>
                        <a:pt x="96" y="186"/>
                        <a:pt x="101" y="192"/>
                      </a:cubicBezTo>
                      <a:cubicBezTo>
                        <a:pt x="105" y="197"/>
                        <a:pt x="108" y="199"/>
                        <a:pt x="110" y="199"/>
                      </a:cubicBezTo>
                      <a:cubicBezTo>
                        <a:pt x="111" y="199"/>
                        <a:pt x="112" y="199"/>
                        <a:pt x="113" y="199"/>
                      </a:cubicBezTo>
                      <a:cubicBezTo>
                        <a:pt x="114" y="199"/>
                        <a:pt x="114" y="199"/>
                        <a:pt x="115" y="199"/>
                      </a:cubicBezTo>
                      <a:cubicBezTo>
                        <a:pt x="117" y="199"/>
                        <a:pt x="118" y="200"/>
                        <a:pt x="119" y="200"/>
                      </a:cubicBezTo>
                      <a:cubicBezTo>
                        <a:pt x="119" y="201"/>
                        <a:pt x="120" y="201"/>
                        <a:pt x="120" y="201"/>
                      </a:cubicBezTo>
                      <a:cubicBezTo>
                        <a:pt x="121" y="201"/>
                        <a:pt x="121" y="201"/>
                        <a:pt x="121" y="201"/>
                      </a:cubicBezTo>
                      <a:cubicBezTo>
                        <a:pt x="125" y="201"/>
                        <a:pt x="125" y="203"/>
                        <a:pt x="125" y="204"/>
                      </a:cubicBezTo>
                      <a:cubicBezTo>
                        <a:pt x="126" y="205"/>
                        <a:pt x="126" y="205"/>
                        <a:pt x="126" y="205"/>
                      </a:cubicBezTo>
                      <a:cubicBezTo>
                        <a:pt x="127" y="205"/>
                        <a:pt x="129" y="205"/>
                        <a:pt x="130" y="205"/>
                      </a:cubicBezTo>
                      <a:cubicBezTo>
                        <a:pt x="135" y="206"/>
                        <a:pt x="137" y="208"/>
                        <a:pt x="137" y="211"/>
                      </a:cubicBezTo>
                      <a:cubicBezTo>
                        <a:pt x="137" y="211"/>
                        <a:pt x="138" y="211"/>
                        <a:pt x="139" y="211"/>
                      </a:cubicBezTo>
                      <a:cubicBezTo>
                        <a:pt x="139" y="211"/>
                        <a:pt x="139" y="211"/>
                        <a:pt x="140" y="211"/>
                      </a:cubicBezTo>
                      <a:cubicBezTo>
                        <a:pt x="140" y="211"/>
                        <a:pt x="141" y="211"/>
                        <a:pt x="142" y="211"/>
                      </a:cubicBezTo>
                      <a:cubicBezTo>
                        <a:pt x="144" y="211"/>
                        <a:pt x="147" y="211"/>
                        <a:pt x="149" y="212"/>
                      </a:cubicBezTo>
                      <a:cubicBezTo>
                        <a:pt x="149" y="213"/>
                        <a:pt x="149" y="213"/>
                        <a:pt x="149" y="213"/>
                      </a:cubicBezTo>
                      <a:cubicBezTo>
                        <a:pt x="152" y="215"/>
                        <a:pt x="154" y="217"/>
                        <a:pt x="154" y="222"/>
                      </a:cubicBezTo>
                      <a:cubicBezTo>
                        <a:pt x="154" y="223"/>
                        <a:pt x="154" y="224"/>
                        <a:pt x="155" y="225"/>
                      </a:cubicBezTo>
                      <a:cubicBezTo>
                        <a:pt x="156" y="227"/>
                        <a:pt x="157" y="228"/>
                        <a:pt x="156" y="230"/>
                      </a:cubicBezTo>
                      <a:cubicBezTo>
                        <a:pt x="156" y="231"/>
                        <a:pt x="155" y="231"/>
                        <a:pt x="154" y="232"/>
                      </a:cubicBezTo>
                      <a:cubicBezTo>
                        <a:pt x="154" y="232"/>
                        <a:pt x="155" y="233"/>
                        <a:pt x="155" y="234"/>
                      </a:cubicBezTo>
                      <a:cubicBezTo>
                        <a:pt x="156" y="236"/>
                        <a:pt x="157" y="237"/>
                        <a:pt x="157" y="239"/>
                      </a:cubicBezTo>
                      <a:cubicBezTo>
                        <a:pt x="157" y="242"/>
                        <a:pt x="161" y="244"/>
                        <a:pt x="167" y="243"/>
                      </a:cubicBezTo>
                      <a:cubicBezTo>
                        <a:pt x="168" y="243"/>
                        <a:pt x="169" y="243"/>
                        <a:pt x="170" y="243"/>
                      </a:cubicBezTo>
                      <a:cubicBezTo>
                        <a:pt x="175" y="243"/>
                        <a:pt x="178" y="244"/>
                        <a:pt x="178" y="251"/>
                      </a:cubicBezTo>
                      <a:cubicBezTo>
                        <a:pt x="178" y="253"/>
                        <a:pt x="179" y="254"/>
                        <a:pt x="181" y="256"/>
                      </a:cubicBezTo>
                      <a:cubicBezTo>
                        <a:pt x="182" y="257"/>
                        <a:pt x="184" y="259"/>
                        <a:pt x="185" y="261"/>
                      </a:cubicBezTo>
                      <a:cubicBezTo>
                        <a:pt x="186" y="265"/>
                        <a:pt x="185" y="268"/>
                        <a:pt x="184" y="271"/>
                      </a:cubicBezTo>
                      <a:cubicBezTo>
                        <a:pt x="184" y="273"/>
                        <a:pt x="183" y="275"/>
                        <a:pt x="184" y="276"/>
                      </a:cubicBezTo>
                      <a:cubicBezTo>
                        <a:pt x="184" y="277"/>
                        <a:pt x="184" y="278"/>
                        <a:pt x="184" y="278"/>
                      </a:cubicBezTo>
                      <a:cubicBezTo>
                        <a:pt x="184" y="279"/>
                        <a:pt x="184" y="279"/>
                        <a:pt x="184" y="279"/>
                      </a:cubicBezTo>
                      <a:cubicBezTo>
                        <a:pt x="183" y="280"/>
                        <a:pt x="183" y="280"/>
                        <a:pt x="183" y="281"/>
                      </a:cubicBezTo>
                      <a:cubicBezTo>
                        <a:pt x="183" y="281"/>
                        <a:pt x="183" y="281"/>
                        <a:pt x="183" y="282"/>
                      </a:cubicBezTo>
                      <a:cubicBezTo>
                        <a:pt x="183" y="282"/>
                        <a:pt x="183" y="282"/>
                        <a:pt x="182" y="283"/>
                      </a:cubicBezTo>
                      <a:cubicBezTo>
                        <a:pt x="182" y="283"/>
                        <a:pt x="182" y="283"/>
                        <a:pt x="182" y="283"/>
                      </a:cubicBezTo>
                      <a:cubicBezTo>
                        <a:pt x="182" y="284"/>
                        <a:pt x="182" y="284"/>
                        <a:pt x="181" y="284"/>
                      </a:cubicBezTo>
                      <a:cubicBezTo>
                        <a:pt x="181" y="284"/>
                        <a:pt x="181" y="284"/>
                        <a:pt x="181" y="285"/>
                      </a:cubicBezTo>
                      <a:cubicBezTo>
                        <a:pt x="181" y="285"/>
                        <a:pt x="181" y="285"/>
                        <a:pt x="181" y="285"/>
                      </a:cubicBezTo>
                      <a:cubicBezTo>
                        <a:pt x="181" y="285"/>
                        <a:pt x="181" y="285"/>
                        <a:pt x="181" y="285"/>
                      </a:cubicBezTo>
                      <a:cubicBezTo>
                        <a:pt x="181" y="285"/>
                        <a:pt x="181" y="285"/>
                        <a:pt x="181" y="285"/>
                      </a:cubicBezTo>
                      <a:cubicBezTo>
                        <a:pt x="181" y="285"/>
                        <a:pt x="182" y="286"/>
                        <a:pt x="182" y="286"/>
                      </a:cubicBezTo>
                      <a:cubicBezTo>
                        <a:pt x="182" y="286"/>
                        <a:pt x="182" y="286"/>
                        <a:pt x="182" y="286"/>
                      </a:cubicBezTo>
                      <a:cubicBezTo>
                        <a:pt x="182" y="287"/>
                        <a:pt x="182" y="287"/>
                        <a:pt x="182" y="287"/>
                      </a:cubicBezTo>
                      <a:cubicBezTo>
                        <a:pt x="182" y="287"/>
                        <a:pt x="182" y="288"/>
                        <a:pt x="182" y="288"/>
                      </a:cubicBezTo>
                      <a:cubicBezTo>
                        <a:pt x="182" y="288"/>
                        <a:pt x="182" y="289"/>
                        <a:pt x="182" y="289"/>
                      </a:cubicBezTo>
                      <a:cubicBezTo>
                        <a:pt x="182" y="291"/>
                        <a:pt x="181" y="291"/>
                        <a:pt x="180" y="292"/>
                      </a:cubicBezTo>
                      <a:cubicBezTo>
                        <a:pt x="180" y="292"/>
                        <a:pt x="181" y="293"/>
                        <a:pt x="181" y="294"/>
                      </a:cubicBezTo>
                      <a:cubicBezTo>
                        <a:pt x="182" y="296"/>
                        <a:pt x="184" y="300"/>
                        <a:pt x="183" y="305"/>
                      </a:cubicBezTo>
                      <a:cubicBezTo>
                        <a:pt x="182" y="307"/>
                        <a:pt x="182" y="310"/>
                        <a:pt x="182" y="310"/>
                      </a:cubicBezTo>
                      <a:cubicBezTo>
                        <a:pt x="182" y="311"/>
                        <a:pt x="183" y="311"/>
                        <a:pt x="187" y="311"/>
                      </a:cubicBezTo>
                      <a:cubicBezTo>
                        <a:pt x="191" y="311"/>
                        <a:pt x="193" y="312"/>
                        <a:pt x="194" y="313"/>
                      </a:cubicBezTo>
                      <a:cubicBezTo>
                        <a:pt x="194" y="313"/>
                        <a:pt x="195" y="313"/>
                        <a:pt x="195" y="313"/>
                      </a:cubicBezTo>
                      <a:cubicBezTo>
                        <a:pt x="195" y="313"/>
                        <a:pt x="195" y="313"/>
                        <a:pt x="195" y="313"/>
                      </a:cubicBezTo>
                      <a:cubicBezTo>
                        <a:pt x="196" y="312"/>
                        <a:pt x="197" y="312"/>
                        <a:pt x="197" y="312"/>
                      </a:cubicBezTo>
                      <a:cubicBezTo>
                        <a:pt x="202" y="312"/>
                        <a:pt x="206" y="321"/>
                        <a:pt x="206" y="323"/>
                      </a:cubicBezTo>
                      <a:cubicBezTo>
                        <a:pt x="207" y="327"/>
                        <a:pt x="209" y="332"/>
                        <a:pt x="210" y="334"/>
                      </a:cubicBezTo>
                      <a:cubicBezTo>
                        <a:pt x="210" y="334"/>
                        <a:pt x="210" y="334"/>
                        <a:pt x="210" y="334"/>
                      </a:cubicBezTo>
                      <a:cubicBezTo>
                        <a:pt x="212" y="333"/>
                        <a:pt x="214" y="332"/>
                        <a:pt x="217" y="332"/>
                      </a:cubicBezTo>
                      <a:cubicBezTo>
                        <a:pt x="218" y="332"/>
                        <a:pt x="219" y="332"/>
                        <a:pt x="220" y="332"/>
                      </a:cubicBezTo>
                      <a:cubicBezTo>
                        <a:pt x="220" y="333"/>
                        <a:pt x="221" y="333"/>
                        <a:pt x="221" y="333"/>
                      </a:cubicBezTo>
                      <a:cubicBezTo>
                        <a:pt x="224" y="336"/>
                        <a:pt x="222" y="342"/>
                        <a:pt x="221" y="348"/>
                      </a:cubicBezTo>
                      <a:cubicBezTo>
                        <a:pt x="221" y="349"/>
                        <a:pt x="220" y="351"/>
                        <a:pt x="220" y="352"/>
                      </a:cubicBezTo>
                      <a:cubicBezTo>
                        <a:pt x="220" y="352"/>
                        <a:pt x="220" y="352"/>
                        <a:pt x="220" y="352"/>
                      </a:cubicBezTo>
                      <a:cubicBezTo>
                        <a:pt x="224" y="352"/>
                        <a:pt x="226" y="353"/>
                        <a:pt x="226" y="353"/>
                      </a:cubicBezTo>
                      <a:cubicBezTo>
                        <a:pt x="230" y="355"/>
                        <a:pt x="230" y="371"/>
                        <a:pt x="229" y="373"/>
                      </a:cubicBezTo>
                      <a:cubicBezTo>
                        <a:pt x="228" y="375"/>
                        <a:pt x="226" y="376"/>
                        <a:pt x="221" y="378"/>
                      </a:cubicBezTo>
                      <a:cubicBezTo>
                        <a:pt x="219" y="379"/>
                        <a:pt x="216" y="380"/>
                        <a:pt x="215" y="381"/>
                      </a:cubicBezTo>
                      <a:cubicBezTo>
                        <a:pt x="211" y="384"/>
                        <a:pt x="201" y="394"/>
                        <a:pt x="196" y="401"/>
                      </a:cubicBezTo>
                      <a:cubicBezTo>
                        <a:pt x="195" y="403"/>
                        <a:pt x="194" y="404"/>
                        <a:pt x="193" y="405"/>
                      </a:cubicBezTo>
                      <a:cubicBezTo>
                        <a:pt x="193" y="405"/>
                        <a:pt x="193" y="406"/>
                        <a:pt x="193" y="406"/>
                      </a:cubicBezTo>
                      <a:cubicBezTo>
                        <a:pt x="192" y="407"/>
                        <a:pt x="191" y="408"/>
                        <a:pt x="190" y="409"/>
                      </a:cubicBezTo>
                      <a:cubicBezTo>
                        <a:pt x="190" y="409"/>
                        <a:pt x="190" y="409"/>
                        <a:pt x="190" y="409"/>
                      </a:cubicBezTo>
                      <a:cubicBezTo>
                        <a:pt x="190" y="409"/>
                        <a:pt x="190" y="409"/>
                        <a:pt x="190" y="409"/>
                      </a:cubicBezTo>
                      <a:cubicBezTo>
                        <a:pt x="190" y="409"/>
                        <a:pt x="190" y="409"/>
                        <a:pt x="190" y="409"/>
                      </a:cubicBezTo>
                      <a:cubicBezTo>
                        <a:pt x="190" y="409"/>
                        <a:pt x="190" y="409"/>
                        <a:pt x="190" y="409"/>
                      </a:cubicBezTo>
                      <a:cubicBezTo>
                        <a:pt x="191" y="409"/>
                        <a:pt x="191" y="409"/>
                        <a:pt x="191" y="409"/>
                      </a:cubicBezTo>
                      <a:cubicBezTo>
                        <a:pt x="191" y="409"/>
                        <a:pt x="191" y="409"/>
                        <a:pt x="191" y="409"/>
                      </a:cubicBezTo>
                      <a:cubicBezTo>
                        <a:pt x="193" y="410"/>
                        <a:pt x="195" y="410"/>
                        <a:pt x="198" y="413"/>
                      </a:cubicBezTo>
                      <a:cubicBezTo>
                        <a:pt x="198" y="413"/>
                        <a:pt x="198" y="414"/>
                        <a:pt x="199" y="414"/>
                      </a:cubicBezTo>
                      <a:cubicBezTo>
                        <a:pt x="201" y="417"/>
                        <a:pt x="202" y="419"/>
                        <a:pt x="203" y="420"/>
                      </a:cubicBezTo>
                      <a:cubicBezTo>
                        <a:pt x="203" y="419"/>
                        <a:pt x="205" y="418"/>
                        <a:pt x="207" y="418"/>
                      </a:cubicBezTo>
                      <a:cubicBezTo>
                        <a:pt x="208" y="418"/>
                        <a:pt x="209" y="419"/>
                        <a:pt x="210" y="420"/>
                      </a:cubicBezTo>
                      <a:cubicBezTo>
                        <a:pt x="212" y="423"/>
                        <a:pt x="215" y="425"/>
                        <a:pt x="218" y="427"/>
                      </a:cubicBezTo>
                      <a:cubicBezTo>
                        <a:pt x="220" y="428"/>
                        <a:pt x="222" y="429"/>
                        <a:pt x="223" y="430"/>
                      </a:cubicBezTo>
                      <a:cubicBezTo>
                        <a:pt x="223" y="430"/>
                        <a:pt x="224" y="431"/>
                        <a:pt x="225" y="431"/>
                      </a:cubicBezTo>
                      <a:cubicBezTo>
                        <a:pt x="227" y="433"/>
                        <a:pt x="231" y="435"/>
                        <a:pt x="231" y="440"/>
                      </a:cubicBezTo>
                      <a:cubicBezTo>
                        <a:pt x="231" y="441"/>
                        <a:pt x="231" y="442"/>
                        <a:pt x="231" y="443"/>
                      </a:cubicBezTo>
                      <a:cubicBezTo>
                        <a:pt x="231" y="444"/>
                        <a:pt x="231" y="445"/>
                        <a:pt x="231" y="445"/>
                      </a:cubicBezTo>
                      <a:cubicBezTo>
                        <a:pt x="231" y="446"/>
                        <a:pt x="231" y="446"/>
                        <a:pt x="231" y="446"/>
                      </a:cubicBezTo>
                      <a:cubicBezTo>
                        <a:pt x="230" y="447"/>
                        <a:pt x="230" y="447"/>
                        <a:pt x="230" y="448"/>
                      </a:cubicBezTo>
                      <a:cubicBezTo>
                        <a:pt x="230" y="448"/>
                        <a:pt x="230" y="448"/>
                        <a:pt x="230" y="448"/>
                      </a:cubicBezTo>
                      <a:cubicBezTo>
                        <a:pt x="230" y="449"/>
                        <a:pt x="230" y="450"/>
                        <a:pt x="231" y="450"/>
                      </a:cubicBezTo>
                      <a:cubicBezTo>
                        <a:pt x="231" y="451"/>
                        <a:pt x="231" y="451"/>
                        <a:pt x="231" y="451"/>
                      </a:cubicBezTo>
                      <a:cubicBezTo>
                        <a:pt x="231" y="452"/>
                        <a:pt x="231" y="452"/>
                        <a:pt x="231" y="453"/>
                      </a:cubicBezTo>
                      <a:cubicBezTo>
                        <a:pt x="231" y="453"/>
                        <a:pt x="231" y="453"/>
                        <a:pt x="231" y="453"/>
                      </a:cubicBezTo>
                      <a:cubicBezTo>
                        <a:pt x="232" y="452"/>
                        <a:pt x="233" y="451"/>
                        <a:pt x="234" y="450"/>
                      </a:cubicBezTo>
                      <a:cubicBezTo>
                        <a:pt x="238" y="447"/>
                        <a:pt x="239" y="445"/>
                        <a:pt x="240" y="442"/>
                      </a:cubicBezTo>
                      <a:cubicBezTo>
                        <a:pt x="240" y="441"/>
                        <a:pt x="241" y="439"/>
                        <a:pt x="242" y="437"/>
                      </a:cubicBezTo>
                      <a:cubicBezTo>
                        <a:pt x="243" y="435"/>
                        <a:pt x="244" y="433"/>
                        <a:pt x="244" y="432"/>
                      </a:cubicBezTo>
                      <a:cubicBezTo>
                        <a:pt x="244" y="429"/>
                        <a:pt x="245" y="426"/>
                        <a:pt x="249" y="423"/>
                      </a:cubicBezTo>
                      <a:cubicBezTo>
                        <a:pt x="250" y="421"/>
                        <a:pt x="250" y="420"/>
                        <a:pt x="250" y="418"/>
                      </a:cubicBezTo>
                      <a:cubicBezTo>
                        <a:pt x="250" y="416"/>
                        <a:pt x="250" y="413"/>
                        <a:pt x="255" y="410"/>
                      </a:cubicBezTo>
                      <a:cubicBezTo>
                        <a:pt x="259" y="409"/>
                        <a:pt x="261" y="409"/>
                        <a:pt x="262" y="411"/>
                      </a:cubicBezTo>
                      <a:cubicBezTo>
                        <a:pt x="264" y="414"/>
                        <a:pt x="262" y="418"/>
                        <a:pt x="260" y="421"/>
                      </a:cubicBezTo>
                      <a:cubicBezTo>
                        <a:pt x="263" y="417"/>
                        <a:pt x="265" y="412"/>
                        <a:pt x="268" y="407"/>
                      </a:cubicBezTo>
                      <a:cubicBezTo>
                        <a:pt x="268" y="406"/>
                        <a:pt x="269" y="405"/>
                        <a:pt x="270" y="403"/>
                      </a:cubicBezTo>
                      <a:cubicBezTo>
                        <a:pt x="274" y="395"/>
                        <a:pt x="278" y="391"/>
                        <a:pt x="282" y="390"/>
                      </a:cubicBezTo>
                      <a:cubicBezTo>
                        <a:pt x="283" y="390"/>
                        <a:pt x="285" y="387"/>
                        <a:pt x="284" y="376"/>
                      </a:cubicBezTo>
                      <a:cubicBezTo>
                        <a:pt x="284" y="374"/>
                        <a:pt x="284" y="373"/>
                        <a:pt x="283" y="371"/>
                      </a:cubicBezTo>
                      <a:cubicBezTo>
                        <a:pt x="283" y="366"/>
                        <a:pt x="282" y="362"/>
                        <a:pt x="284" y="358"/>
                      </a:cubicBezTo>
                      <a:cubicBezTo>
                        <a:pt x="285" y="357"/>
                        <a:pt x="286" y="355"/>
                        <a:pt x="286" y="354"/>
                      </a:cubicBezTo>
                      <a:cubicBezTo>
                        <a:pt x="286" y="352"/>
                        <a:pt x="286" y="349"/>
                        <a:pt x="290" y="349"/>
                      </a:cubicBezTo>
                      <a:cubicBezTo>
                        <a:pt x="292" y="349"/>
                        <a:pt x="298" y="343"/>
                        <a:pt x="302" y="339"/>
                      </a:cubicBezTo>
                      <a:cubicBezTo>
                        <a:pt x="308" y="333"/>
                        <a:pt x="312" y="332"/>
                        <a:pt x="318" y="332"/>
                      </a:cubicBezTo>
                      <a:cubicBezTo>
                        <a:pt x="320" y="332"/>
                        <a:pt x="321" y="331"/>
                        <a:pt x="321" y="331"/>
                      </a:cubicBezTo>
                      <a:cubicBezTo>
                        <a:pt x="321" y="330"/>
                        <a:pt x="322" y="329"/>
                        <a:pt x="324" y="328"/>
                      </a:cubicBezTo>
                      <a:cubicBezTo>
                        <a:pt x="327" y="328"/>
                        <a:pt x="329" y="326"/>
                        <a:pt x="330" y="324"/>
                      </a:cubicBezTo>
                      <a:cubicBezTo>
                        <a:pt x="331" y="323"/>
                        <a:pt x="332" y="323"/>
                        <a:pt x="332" y="322"/>
                      </a:cubicBezTo>
                      <a:cubicBezTo>
                        <a:pt x="333" y="321"/>
                        <a:pt x="335" y="320"/>
                        <a:pt x="338" y="320"/>
                      </a:cubicBezTo>
                      <a:cubicBezTo>
                        <a:pt x="340" y="320"/>
                        <a:pt x="343" y="321"/>
                        <a:pt x="345" y="321"/>
                      </a:cubicBezTo>
                      <a:cubicBezTo>
                        <a:pt x="348" y="321"/>
                        <a:pt x="350" y="322"/>
                        <a:pt x="352" y="322"/>
                      </a:cubicBezTo>
                      <a:cubicBezTo>
                        <a:pt x="356" y="322"/>
                        <a:pt x="356" y="322"/>
                        <a:pt x="356" y="322"/>
                      </a:cubicBezTo>
                      <a:cubicBezTo>
                        <a:pt x="360" y="322"/>
                        <a:pt x="360" y="321"/>
                        <a:pt x="360" y="320"/>
                      </a:cubicBezTo>
                      <a:cubicBezTo>
                        <a:pt x="360" y="316"/>
                        <a:pt x="364" y="312"/>
                        <a:pt x="369" y="312"/>
                      </a:cubicBezTo>
                      <a:cubicBezTo>
                        <a:pt x="371" y="312"/>
                        <a:pt x="372" y="312"/>
                        <a:pt x="372" y="308"/>
                      </a:cubicBezTo>
                      <a:cubicBezTo>
                        <a:pt x="372" y="302"/>
                        <a:pt x="373" y="299"/>
                        <a:pt x="377" y="296"/>
                      </a:cubicBezTo>
                      <a:cubicBezTo>
                        <a:pt x="379" y="295"/>
                        <a:pt x="379" y="292"/>
                        <a:pt x="380" y="289"/>
                      </a:cubicBezTo>
                      <a:cubicBezTo>
                        <a:pt x="380" y="288"/>
                        <a:pt x="381" y="287"/>
                        <a:pt x="381" y="286"/>
                      </a:cubicBezTo>
                      <a:cubicBezTo>
                        <a:pt x="381" y="284"/>
                        <a:pt x="383" y="283"/>
                        <a:pt x="384" y="283"/>
                      </a:cubicBezTo>
                      <a:cubicBezTo>
                        <a:pt x="385" y="282"/>
                        <a:pt x="385" y="282"/>
                        <a:pt x="385" y="281"/>
                      </a:cubicBezTo>
                      <a:cubicBezTo>
                        <a:pt x="385" y="278"/>
                        <a:pt x="385" y="276"/>
                        <a:pt x="386" y="273"/>
                      </a:cubicBezTo>
                      <a:cubicBezTo>
                        <a:pt x="386" y="271"/>
                        <a:pt x="387" y="269"/>
                        <a:pt x="387" y="267"/>
                      </a:cubicBezTo>
                      <a:cubicBezTo>
                        <a:pt x="387" y="264"/>
                        <a:pt x="389" y="262"/>
                        <a:pt x="391" y="262"/>
                      </a:cubicBezTo>
                      <a:cubicBezTo>
                        <a:pt x="392" y="261"/>
                        <a:pt x="392" y="261"/>
                        <a:pt x="393" y="260"/>
                      </a:cubicBezTo>
                      <a:cubicBezTo>
                        <a:pt x="393" y="260"/>
                        <a:pt x="393" y="259"/>
                        <a:pt x="393" y="257"/>
                      </a:cubicBezTo>
                      <a:cubicBezTo>
                        <a:pt x="392" y="255"/>
                        <a:pt x="392" y="251"/>
                        <a:pt x="394" y="246"/>
                      </a:cubicBezTo>
                      <a:cubicBezTo>
                        <a:pt x="395" y="242"/>
                        <a:pt x="395" y="237"/>
                        <a:pt x="394" y="232"/>
                      </a:cubicBezTo>
                      <a:cubicBezTo>
                        <a:pt x="394" y="230"/>
                        <a:pt x="394" y="228"/>
                        <a:pt x="394" y="225"/>
                      </a:cubicBezTo>
                      <a:cubicBezTo>
                        <a:pt x="394" y="217"/>
                        <a:pt x="394" y="210"/>
                        <a:pt x="397" y="207"/>
                      </a:cubicBezTo>
                      <a:cubicBezTo>
                        <a:pt x="397" y="207"/>
                        <a:pt x="397" y="207"/>
                        <a:pt x="397" y="206"/>
                      </a:cubicBezTo>
                      <a:cubicBezTo>
                        <a:pt x="397" y="206"/>
                        <a:pt x="397" y="206"/>
                        <a:pt x="397" y="206"/>
                      </a:cubicBezTo>
                      <a:cubicBezTo>
                        <a:pt x="395" y="205"/>
                        <a:pt x="394" y="204"/>
                        <a:pt x="395" y="202"/>
                      </a:cubicBezTo>
                      <a:cubicBezTo>
                        <a:pt x="395" y="200"/>
                        <a:pt x="398" y="198"/>
                        <a:pt x="400" y="199"/>
                      </a:cubicBezTo>
                      <a:cubicBezTo>
                        <a:pt x="401" y="199"/>
                        <a:pt x="402" y="200"/>
                        <a:pt x="402" y="201"/>
                      </a:cubicBezTo>
                      <a:cubicBezTo>
                        <a:pt x="403" y="201"/>
                        <a:pt x="404" y="202"/>
                        <a:pt x="405" y="201"/>
                      </a:cubicBezTo>
                      <a:cubicBezTo>
                        <a:pt x="408" y="200"/>
                        <a:pt x="411" y="193"/>
                        <a:pt x="413" y="187"/>
                      </a:cubicBezTo>
                      <a:cubicBezTo>
                        <a:pt x="414" y="185"/>
                        <a:pt x="414" y="185"/>
                        <a:pt x="414" y="185"/>
                      </a:cubicBezTo>
                      <a:cubicBezTo>
                        <a:pt x="416" y="178"/>
                        <a:pt x="420" y="177"/>
                        <a:pt x="423" y="176"/>
                      </a:cubicBezTo>
                      <a:cubicBezTo>
                        <a:pt x="424" y="176"/>
                        <a:pt x="425" y="176"/>
                        <a:pt x="425" y="176"/>
                      </a:cubicBezTo>
                      <a:cubicBezTo>
                        <a:pt x="428" y="174"/>
                        <a:pt x="435" y="167"/>
                        <a:pt x="440" y="154"/>
                      </a:cubicBezTo>
                      <a:cubicBezTo>
                        <a:pt x="444" y="145"/>
                        <a:pt x="441" y="135"/>
                        <a:pt x="439" y="128"/>
                      </a:cubicBezTo>
                      <a:cubicBezTo>
                        <a:pt x="438" y="126"/>
                        <a:pt x="438" y="124"/>
                        <a:pt x="438" y="123"/>
                      </a:cubicBezTo>
                      <a:cubicBezTo>
                        <a:pt x="436" y="118"/>
                        <a:pt x="435" y="118"/>
                        <a:pt x="434" y="118"/>
                      </a:cubicBezTo>
                      <a:cubicBezTo>
                        <a:pt x="433" y="118"/>
                        <a:pt x="433" y="118"/>
                        <a:pt x="432" y="118"/>
                      </a:cubicBezTo>
                      <a:cubicBezTo>
                        <a:pt x="431" y="118"/>
                        <a:pt x="431" y="118"/>
                        <a:pt x="430" y="118"/>
                      </a:cubicBezTo>
                      <a:cubicBezTo>
                        <a:pt x="430" y="118"/>
                        <a:pt x="429" y="118"/>
                        <a:pt x="429" y="118"/>
                      </a:cubicBezTo>
                      <a:cubicBezTo>
                        <a:pt x="420" y="118"/>
                        <a:pt x="411" y="113"/>
                        <a:pt x="401" y="103"/>
                      </a:cubicBezTo>
                      <a:cubicBezTo>
                        <a:pt x="395" y="95"/>
                        <a:pt x="387" y="92"/>
                        <a:pt x="379" y="92"/>
                      </a:cubicBezTo>
                      <a:cubicBezTo>
                        <a:pt x="376" y="92"/>
                        <a:pt x="374" y="92"/>
                        <a:pt x="370" y="93"/>
                      </a:cubicBezTo>
                      <a:cubicBezTo>
                        <a:pt x="369" y="93"/>
                        <a:pt x="368" y="94"/>
                        <a:pt x="366" y="94"/>
                      </a:cubicBezTo>
                      <a:cubicBezTo>
                        <a:pt x="361" y="94"/>
                        <a:pt x="357" y="92"/>
                        <a:pt x="353" y="90"/>
                      </a:cubicBezTo>
                      <a:cubicBezTo>
                        <a:pt x="351" y="89"/>
                        <a:pt x="349" y="88"/>
                        <a:pt x="347" y="88"/>
                      </a:cubicBezTo>
                      <a:cubicBezTo>
                        <a:pt x="345" y="87"/>
                        <a:pt x="341" y="90"/>
                        <a:pt x="339" y="92"/>
                      </a:cubicBezTo>
                      <a:cubicBezTo>
                        <a:pt x="337" y="93"/>
                        <a:pt x="335" y="94"/>
                        <a:pt x="334" y="95"/>
                      </a:cubicBezTo>
                      <a:cubicBezTo>
                        <a:pt x="332" y="96"/>
                        <a:pt x="331" y="95"/>
                        <a:pt x="330" y="94"/>
                      </a:cubicBezTo>
                      <a:cubicBezTo>
                        <a:pt x="329" y="93"/>
                        <a:pt x="330" y="91"/>
                        <a:pt x="331" y="88"/>
                      </a:cubicBezTo>
                      <a:cubicBezTo>
                        <a:pt x="332" y="86"/>
                        <a:pt x="333" y="84"/>
                        <a:pt x="333" y="82"/>
                      </a:cubicBezTo>
                      <a:cubicBezTo>
                        <a:pt x="333" y="82"/>
                        <a:pt x="333" y="78"/>
                        <a:pt x="308" y="68"/>
                      </a:cubicBezTo>
                      <a:cubicBezTo>
                        <a:pt x="304" y="67"/>
                        <a:pt x="301" y="66"/>
                        <a:pt x="299" y="66"/>
                      </a:cubicBezTo>
                      <a:cubicBezTo>
                        <a:pt x="296" y="66"/>
                        <a:pt x="294" y="68"/>
                        <a:pt x="294" y="71"/>
                      </a:cubicBezTo>
                      <a:cubicBezTo>
                        <a:pt x="294" y="75"/>
                        <a:pt x="293" y="76"/>
                        <a:pt x="291" y="76"/>
                      </a:cubicBezTo>
                      <a:cubicBezTo>
                        <a:pt x="290" y="76"/>
                        <a:pt x="290" y="76"/>
                        <a:pt x="289" y="76"/>
                      </a:cubicBezTo>
                      <a:cubicBezTo>
                        <a:pt x="289" y="76"/>
                        <a:pt x="288" y="76"/>
                        <a:pt x="288" y="76"/>
                      </a:cubicBezTo>
                      <a:cubicBezTo>
                        <a:pt x="287" y="76"/>
                        <a:pt x="286" y="77"/>
                        <a:pt x="286" y="78"/>
                      </a:cubicBezTo>
                      <a:cubicBezTo>
                        <a:pt x="284" y="83"/>
                        <a:pt x="281" y="83"/>
                        <a:pt x="279" y="83"/>
                      </a:cubicBezTo>
                      <a:cubicBezTo>
                        <a:pt x="277" y="83"/>
                        <a:pt x="276" y="82"/>
                        <a:pt x="275" y="80"/>
                      </a:cubicBezTo>
                      <a:cubicBezTo>
                        <a:pt x="275" y="79"/>
                        <a:pt x="275" y="77"/>
                        <a:pt x="277" y="75"/>
                      </a:cubicBezTo>
                      <a:cubicBezTo>
                        <a:pt x="281" y="73"/>
                        <a:pt x="285" y="68"/>
                        <a:pt x="286" y="64"/>
                      </a:cubicBezTo>
                      <a:cubicBezTo>
                        <a:pt x="286" y="62"/>
                        <a:pt x="279" y="59"/>
                        <a:pt x="271" y="59"/>
                      </a:cubicBezTo>
                      <a:cubicBezTo>
                        <a:pt x="269" y="59"/>
                        <a:pt x="267" y="60"/>
                        <a:pt x="266" y="60"/>
                      </a:cubicBezTo>
                      <a:cubicBezTo>
                        <a:pt x="264" y="61"/>
                        <a:pt x="264" y="62"/>
                        <a:pt x="263" y="65"/>
                      </a:cubicBezTo>
                      <a:cubicBezTo>
                        <a:pt x="263" y="67"/>
                        <a:pt x="262" y="69"/>
                        <a:pt x="260" y="69"/>
                      </a:cubicBezTo>
                      <a:cubicBezTo>
                        <a:pt x="259" y="69"/>
                        <a:pt x="258" y="69"/>
                        <a:pt x="257" y="69"/>
                      </a:cubicBezTo>
                      <a:cubicBezTo>
                        <a:pt x="255" y="67"/>
                        <a:pt x="253" y="64"/>
                        <a:pt x="254" y="62"/>
                      </a:cubicBezTo>
                      <a:cubicBezTo>
                        <a:pt x="255" y="58"/>
                        <a:pt x="258" y="56"/>
                        <a:pt x="261" y="56"/>
                      </a:cubicBezTo>
                      <a:cubicBezTo>
                        <a:pt x="261" y="56"/>
                        <a:pt x="261" y="56"/>
                        <a:pt x="261" y="56"/>
                      </a:cubicBezTo>
                      <a:cubicBezTo>
                        <a:pt x="263" y="56"/>
                        <a:pt x="266" y="52"/>
                        <a:pt x="271" y="43"/>
                      </a:cubicBezTo>
                      <a:cubicBezTo>
                        <a:pt x="272" y="41"/>
                        <a:pt x="271" y="40"/>
                        <a:pt x="267" y="37"/>
                      </a:cubicBezTo>
                      <a:cubicBezTo>
                        <a:pt x="265" y="36"/>
                        <a:pt x="263" y="35"/>
                        <a:pt x="262" y="33"/>
                      </a:cubicBezTo>
                      <a:cubicBezTo>
                        <a:pt x="259" y="30"/>
                        <a:pt x="258" y="25"/>
                        <a:pt x="257" y="21"/>
                      </a:cubicBezTo>
                      <a:cubicBezTo>
                        <a:pt x="257" y="18"/>
                        <a:pt x="256" y="15"/>
                        <a:pt x="255" y="13"/>
                      </a:cubicBezTo>
                      <a:cubicBezTo>
                        <a:pt x="255" y="13"/>
                        <a:pt x="255" y="13"/>
                        <a:pt x="255" y="13"/>
                      </a:cubicBezTo>
                      <a:cubicBezTo>
                        <a:pt x="255" y="13"/>
                        <a:pt x="254" y="14"/>
                        <a:pt x="254" y="14"/>
                      </a:cubicBezTo>
                      <a:cubicBezTo>
                        <a:pt x="254" y="14"/>
                        <a:pt x="253" y="15"/>
                        <a:pt x="253" y="15"/>
                      </a:cubicBezTo>
                      <a:cubicBezTo>
                        <a:pt x="253" y="15"/>
                        <a:pt x="252" y="16"/>
                        <a:pt x="252" y="16"/>
                      </a:cubicBezTo>
                      <a:cubicBezTo>
                        <a:pt x="252" y="16"/>
                        <a:pt x="251" y="17"/>
                        <a:pt x="251" y="17"/>
                      </a:cubicBezTo>
                      <a:cubicBezTo>
                        <a:pt x="251" y="18"/>
                        <a:pt x="250" y="18"/>
                        <a:pt x="250" y="18"/>
                      </a:cubicBezTo>
                      <a:cubicBezTo>
                        <a:pt x="250" y="19"/>
                        <a:pt x="250" y="19"/>
                        <a:pt x="249" y="19"/>
                      </a:cubicBezTo>
                      <a:cubicBezTo>
                        <a:pt x="249" y="20"/>
                        <a:pt x="249" y="20"/>
                        <a:pt x="248" y="20"/>
                      </a:cubicBezTo>
                      <a:cubicBezTo>
                        <a:pt x="248" y="21"/>
                        <a:pt x="248" y="21"/>
                        <a:pt x="248" y="22"/>
                      </a:cubicBezTo>
                      <a:cubicBezTo>
                        <a:pt x="247" y="22"/>
                        <a:pt x="247" y="22"/>
                        <a:pt x="247" y="23"/>
                      </a:cubicBezTo>
                      <a:cubicBezTo>
                        <a:pt x="247" y="23"/>
                        <a:pt x="246" y="23"/>
                        <a:pt x="246" y="24"/>
                      </a:cubicBezTo>
                      <a:cubicBezTo>
                        <a:pt x="246" y="24"/>
                        <a:pt x="246" y="24"/>
                        <a:pt x="246" y="25"/>
                      </a:cubicBezTo>
                      <a:cubicBezTo>
                        <a:pt x="245" y="25"/>
                        <a:pt x="245" y="26"/>
                        <a:pt x="245" y="26"/>
                      </a:cubicBezTo>
                      <a:cubicBezTo>
                        <a:pt x="245" y="26"/>
                        <a:pt x="245" y="27"/>
                        <a:pt x="244" y="27"/>
                      </a:cubicBezTo>
                      <a:cubicBezTo>
                        <a:pt x="244" y="27"/>
                        <a:pt x="244" y="28"/>
                        <a:pt x="244" y="29"/>
                      </a:cubicBezTo>
                      <a:cubicBezTo>
                        <a:pt x="242" y="33"/>
                        <a:pt x="240" y="34"/>
                        <a:pt x="237" y="34"/>
                      </a:cubicBezTo>
                      <a:cubicBezTo>
                        <a:pt x="234" y="34"/>
                        <a:pt x="234" y="34"/>
                        <a:pt x="234" y="34"/>
                      </a:cubicBezTo>
                      <a:cubicBezTo>
                        <a:pt x="233" y="34"/>
                        <a:pt x="232" y="34"/>
                        <a:pt x="230" y="35"/>
                      </a:cubicBezTo>
                      <a:cubicBezTo>
                        <a:pt x="230" y="35"/>
                        <a:pt x="229" y="35"/>
                        <a:pt x="228" y="36"/>
                      </a:cubicBezTo>
                      <a:cubicBezTo>
                        <a:pt x="228" y="36"/>
                        <a:pt x="228" y="36"/>
                        <a:pt x="227" y="36"/>
                      </a:cubicBezTo>
                      <a:cubicBezTo>
                        <a:pt x="227" y="36"/>
                        <a:pt x="226" y="36"/>
                        <a:pt x="226" y="36"/>
                      </a:cubicBezTo>
                      <a:cubicBezTo>
                        <a:pt x="226" y="36"/>
                        <a:pt x="226" y="36"/>
                        <a:pt x="226" y="36"/>
                      </a:cubicBezTo>
                      <a:cubicBezTo>
                        <a:pt x="226" y="36"/>
                        <a:pt x="225" y="36"/>
                        <a:pt x="225" y="36"/>
                      </a:cubicBezTo>
                      <a:cubicBezTo>
                        <a:pt x="225" y="36"/>
                        <a:pt x="224" y="36"/>
                        <a:pt x="224" y="36"/>
                      </a:cubicBezTo>
                      <a:cubicBezTo>
                        <a:pt x="224" y="36"/>
                        <a:pt x="223" y="35"/>
                        <a:pt x="223" y="35"/>
                      </a:cubicBezTo>
                      <a:cubicBezTo>
                        <a:pt x="223" y="35"/>
                        <a:pt x="222" y="35"/>
                        <a:pt x="222" y="35"/>
                      </a:cubicBezTo>
                      <a:cubicBezTo>
                        <a:pt x="222" y="35"/>
                        <a:pt x="222" y="35"/>
                        <a:pt x="221" y="35"/>
                      </a:cubicBezTo>
                      <a:cubicBezTo>
                        <a:pt x="221" y="35"/>
                        <a:pt x="221" y="34"/>
                        <a:pt x="2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3" name="Freeform 1858"/>
                <p:cNvSpPr>
                  <a:spLocks/>
                </p:cNvSpPr>
                <p:nvPr/>
              </p:nvSpPr>
              <p:spPr bwMode="auto">
                <a:xfrm>
                  <a:off x="2178" y="2195"/>
                  <a:ext cx="50" cy="54"/>
                </a:xfrm>
                <a:custGeom>
                  <a:avLst/>
                  <a:gdLst>
                    <a:gd name="T0" fmla="*/ 7 w 52"/>
                    <a:gd name="T1" fmla="*/ 4 h 56"/>
                    <a:gd name="T2" fmla="*/ 7 w 52"/>
                    <a:gd name="T3" fmla="*/ 5 h 56"/>
                    <a:gd name="T4" fmla="*/ 7 w 52"/>
                    <a:gd name="T5" fmla="*/ 5 h 56"/>
                    <a:gd name="T6" fmla="*/ 5 w 52"/>
                    <a:gd name="T7" fmla="*/ 13 h 56"/>
                    <a:gd name="T8" fmla="*/ 3 w 52"/>
                    <a:gd name="T9" fmla="*/ 25 h 56"/>
                    <a:gd name="T10" fmla="*/ 1 w 52"/>
                    <a:gd name="T11" fmla="*/ 34 h 56"/>
                    <a:gd name="T12" fmla="*/ 0 w 52"/>
                    <a:gd name="T13" fmla="*/ 40 h 56"/>
                    <a:gd name="T14" fmla="*/ 1 w 52"/>
                    <a:gd name="T15" fmla="*/ 44 h 56"/>
                    <a:gd name="T16" fmla="*/ 3 w 52"/>
                    <a:gd name="T17" fmla="*/ 45 h 56"/>
                    <a:gd name="T18" fmla="*/ 3 w 52"/>
                    <a:gd name="T19" fmla="*/ 46 h 56"/>
                    <a:gd name="T20" fmla="*/ 3 w 52"/>
                    <a:gd name="T21" fmla="*/ 46 h 56"/>
                    <a:gd name="T22" fmla="*/ 3 w 52"/>
                    <a:gd name="T23" fmla="*/ 47 h 56"/>
                    <a:gd name="T24" fmla="*/ 3 w 52"/>
                    <a:gd name="T25" fmla="*/ 48 h 56"/>
                    <a:gd name="T26" fmla="*/ 3 w 52"/>
                    <a:gd name="T27" fmla="*/ 49 h 56"/>
                    <a:gd name="T28" fmla="*/ 3 w 52"/>
                    <a:gd name="T29" fmla="*/ 50 h 56"/>
                    <a:gd name="T30" fmla="*/ 3 w 52"/>
                    <a:gd name="T31" fmla="*/ 50 h 56"/>
                    <a:gd name="T32" fmla="*/ 4 w 52"/>
                    <a:gd name="T33" fmla="*/ 51 h 56"/>
                    <a:gd name="T34" fmla="*/ 6 w 52"/>
                    <a:gd name="T35" fmla="*/ 51 h 56"/>
                    <a:gd name="T36" fmla="*/ 20 w 52"/>
                    <a:gd name="T37" fmla="*/ 55 h 56"/>
                    <a:gd name="T38" fmla="*/ 23 w 52"/>
                    <a:gd name="T39" fmla="*/ 56 h 56"/>
                    <a:gd name="T40" fmla="*/ 23 w 52"/>
                    <a:gd name="T41" fmla="*/ 56 h 56"/>
                    <a:gd name="T42" fmla="*/ 28 w 52"/>
                    <a:gd name="T43" fmla="*/ 55 h 56"/>
                    <a:gd name="T44" fmla="*/ 35 w 52"/>
                    <a:gd name="T45" fmla="*/ 55 h 56"/>
                    <a:gd name="T46" fmla="*/ 35 w 52"/>
                    <a:gd name="T47" fmla="*/ 55 h 56"/>
                    <a:gd name="T48" fmla="*/ 44 w 52"/>
                    <a:gd name="T49" fmla="*/ 53 h 56"/>
                    <a:gd name="T50" fmla="*/ 50 w 52"/>
                    <a:gd name="T51" fmla="*/ 46 h 56"/>
                    <a:gd name="T52" fmla="*/ 52 w 52"/>
                    <a:gd name="T53" fmla="*/ 44 h 56"/>
                    <a:gd name="T54" fmla="*/ 52 w 52"/>
                    <a:gd name="T55" fmla="*/ 44 h 56"/>
                    <a:gd name="T56" fmla="*/ 51 w 52"/>
                    <a:gd name="T57" fmla="*/ 40 h 56"/>
                    <a:gd name="T58" fmla="*/ 51 w 52"/>
                    <a:gd name="T59" fmla="*/ 40 h 56"/>
                    <a:gd name="T60" fmla="*/ 50 w 52"/>
                    <a:gd name="T61" fmla="*/ 37 h 56"/>
                    <a:gd name="T62" fmla="*/ 50 w 52"/>
                    <a:gd name="T63" fmla="*/ 36 h 56"/>
                    <a:gd name="T64" fmla="*/ 51 w 52"/>
                    <a:gd name="T65" fmla="*/ 33 h 56"/>
                    <a:gd name="T66" fmla="*/ 51 w 52"/>
                    <a:gd name="T67" fmla="*/ 33 h 56"/>
                    <a:gd name="T68" fmla="*/ 51 w 52"/>
                    <a:gd name="T69" fmla="*/ 30 h 56"/>
                    <a:gd name="T70" fmla="*/ 51 w 52"/>
                    <a:gd name="T71" fmla="*/ 27 h 56"/>
                    <a:gd name="T72" fmla="*/ 47 w 52"/>
                    <a:gd name="T73" fmla="*/ 22 h 56"/>
                    <a:gd name="T74" fmla="*/ 44 w 52"/>
                    <a:gd name="T75" fmla="*/ 19 h 56"/>
                    <a:gd name="T76" fmla="*/ 40 w 52"/>
                    <a:gd name="T77" fmla="*/ 17 h 56"/>
                    <a:gd name="T78" fmla="*/ 31 w 52"/>
                    <a:gd name="T79" fmla="*/ 10 h 56"/>
                    <a:gd name="T80" fmla="*/ 30 w 52"/>
                    <a:gd name="T81" fmla="*/ 9 h 56"/>
                    <a:gd name="T82" fmla="*/ 29 w 52"/>
                    <a:gd name="T83" fmla="*/ 10 h 56"/>
                    <a:gd name="T84" fmla="*/ 27 w 52"/>
                    <a:gd name="T85" fmla="*/ 12 h 56"/>
                    <a:gd name="T86" fmla="*/ 26 w 52"/>
                    <a:gd name="T87" fmla="*/ 12 h 56"/>
                    <a:gd name="T88" fmla="*/ 23 w 52"/>
                    <a:gd name="T89" fmla="*/ 9 h 56"/>
                    <a:gd name="T90" fmla="*/ 20 w 52"/>
                    <a:gd name="T91" fmla="*/ 4 h 56"/>
                    <a:gd name="T92" fmla="*/ 12 w 52"/>
                    <a:gd name="T93" fmla="*/ 1 h 56"/>
                    <a:gd name="T94" fmla="*/ 11 w 52"/>
                    <a:gd name="T95" fmla="*/ 1 h 56"/>
                    <a:gd name="T96" fmla="*/ 10 w 52"/>
                    <a:gd name="T97" fmla="*/ 1 h 56"/>
                    <a:gd name="T98" fmla="*/ 9 w 52"/>
                    <a:gd name="T99" fmla="*/ 1 h 56"/>
                    <a:gd name="T100" fmla="*/ 7 w 52"/>
                    <a:gd name="T10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56">
                      <a:moveTo>
                        <a:pt x="7" y="4"/>
                      </a:moveTo>
                      <a:cubicBezTo>
                        <a:pt x="7" y="4"/>
                        <a:pt x="7" y="4"/>
                        <a:pt x="7" y="5"/>
                      </a:cubicBezTo>
                      <a:cubicBezTo>
                        <a:pt x="7" y="5"/>
                        <a:pt x="7" y="5"/>
                        <a:pt x="7" y="5"/>
                      </a:cubicBezTo>
                      <a:cubicBezTo>
                        <a:pt x="7" y="8"/>
                        <a:pt x="6" y="10"/>
                        <a:pt x="5" y="13"/>
                      </a:cubicBezTo>
                      <a:cubicBezTo>
                        <a:pt x="4" y="16"/>
                        <a:pt x="3" y="20"/>
                        <a:pt x="3" y="25"/>
                      </a:cubicBezTo>
                      <a:cubicBezTo>
                        <a:pt x="3" y="30"/>
                        <a:pt x="2" y="32"/>
                        <a:pt x="1" y="34"/>
                      </a:cubicBezTo>
                      <a:cubicBezTo>
                        <a:pt x="1" y="35"/>
                        <a:pt x="0" y="37"/>
                        <a:pt x="0" y="40"/>
                      </a:cubicBezTo>
                      <a:cubicBezTo>
                        <a:pt x="0" y="43"/>
                        <a:pt x="1" y="44"/>
                        <a:pt x="1" y="44"/>
                      </a:cubicBezTo>
                      <a:cubicBezTo>
                        <a:pt x="2" y="44"/>
                        <a:pt x="2" y="44"/>
                        <a:pt x="3" y="45"/>
                      </a:cubicBezTo>
                      <a:cubicBezTo>
                        <a:pt x="3" y="45"/>
                        <a:pt x="3" y="45"/>
                        <a:pt x="3" y="46"/>
                      </a:cubicBezTo>
                      <a:cubicBezTo>
                        <a:pt x="3" y="46"/>
                        <a:pt x="3" y="46"/>
                        <a:pt x="3" y="46"/>
                      </a:cubicBezTo>
                      <a:cubicBezTo>
                        <a:pt x="3" y="46"/>
                        <a:pt x="3" y="47"/>
                        <a:pt x="3" y="47"/>
                      </a:cubicBezTo>
                      <a:cubicBezTo>
                        <a:pt x="3" y="47"/>
                        <a:pt x="3" y="48"/>
                        <a:pt x="3" y="48"/>
                      </a:cubicBezTo>
                      <a:cubicBezTo>
                        <a:pt x="3" y="48"/>
                        <a:pt x="3" y="48"/>
                        <a:pt x="3" y="49"/>
                      </a:cubicBezTo>
                      <a:cubicBezTo>
                        <a:pt x="3" y="49"/>
                        <a:pt x="3" y="49"/>
                        <a:pt x="3" y="50"/>
                      </a:cubicBezTo>
                      <a:cubicBezTo>
                        <a:pt x="3" y="50"/>
                        <a:pt x="3" y="50"/>
                        <a:pt x="3" y="50"/>
                      </a:cubicBezTo>
                      <a:cubicBezTo>
                        <a:pt x="3" y="51"/>
                        <a:pt x="4" y="51"/>
                        <a:pt x="4" y="51"/>
                      </a:cubicBezTo>
                      <a:cubicBezTo>
                        <a:pt x="5" y="51"/>
                        <a:pt x="6" y="51"/>
                        <a:pt x="6" y="51"/>
                      </a:cubicBezTo>
                      <a:cubicBezTo>
                        <a:pt x="11" y="51"/>
                        <a:pt x="16" y="53"/>
                        <a:pt x="20" y="55"/>
                      </a:cubicBezTo>
                      <a:cubicBezTo>
                        <a:pt x="22" y="56"/>
                        <a:pt x="22" y="56"/>
                        <a:pt x="23" y="56"/>
                      </a:cubicBezTo>
                      <a:cubicBezTo>
                        <a:pt x="23" y="56"/>
                        <a:pt x="23" y="56"/>
                        <a:pt x="23" y="56"/>
                      </a:cubicBezTo>
                      <a:cubicBezTo>
                        <a:pt x="24" y="55"/>
                        <a:pt x="25" y="54"/>
                        <a:pt x="28" y="55"/>
                      </a:cubicBezTo>
                      <a:cubicBezTo>
                        <a:pt x="30" y="55"/>
                        <a:pt x="32" y="55"/>
                        <a:pt x="35" y="55"/>
                      </a:cubicBezTo>
                      <a:cubicBezTo>
                        <a:pt x="35" y="55"/>
                        <a:pt x="35" y="55"/>
                        <a:pt x="35" y="55"/>
                      </a:cubicBezTo>
                      <a:cubicBezTo>
                        <a:pt x="38" y="55"/>
                        <a:pt x="41" y="55"/>
                        <a:pt x="44" y="53"/>
                      </a:cubicBezTo>
                      <a:cubicBezTo>
                        <a:pt x="47" y="51"/>
                        <a:pt x="48" y="49"/>
                        <a:pt x="50" y="46"/>
                      </a:cubicBezTo>
                      <a:cubicBezTo>
                        <a:pt x="51" y="46"/>
                        <a:pt x="51" y="45"/>
                        <a:pt x="52" y="44"/>
                      </a:cubicBezTo>
                      <a:cubicBezTo>
                        <a:pt x="52" y="44"/>
                        <a:pt x="52" y="44"/>
                        <a:pt x="52" y="44"/>
                      </a:cubicBezTo>
                      <a:cubicBezTo>
                        <a:pt x="51" y="43"/>
                        <a:pt x="51" y="41"/>
                        <a:pt x="51" y="40"/>
                      </a:cubicBezTo>
                      <a:cubicBezTo>
                        <a:pt x="51" y="40"/>
                        <a:pt x="51" y="40"/>
                        <a:pt x="51" y="40"/>
                      </a:cubicBezTo>
                      <a:cubicBezTo>
                        <a:pt x="51" y="39"/>
                        <a:pt x="50" y="38"/>
                        <a:pt x="50" y="37"/>
                      </a:cubicBezTo>
                      <a:cubicBezTo>
                        <a:pt x="50" y="37"/>
                        <a:pt x="50" y="36"/>
                        <a:pt x="50" y="36"/>
                      </a:cubicBezTo>
                      <a:cubicBezTo>
                        <a:pt x="50" y="35"/>
                        <a:pt x="50" y="34"/>
                        <a:pt x="51" y="33"/>
                      </a:cubicBezTo>
                      <a:cubicBezTo>
                        <a:pt x="51" y="33"/>
                        <a:pt x="51" y="33"/>
                        <a:pt x="51" y="33"/>
                      </a:cubicBezTo>
                      <a:cubicBezTo>
                        <a:pt x="51" y="32"/>
                        <a:pt x="51" y="31"/>
                        <a:pt x="51" y="30"/>
                      </a:cubicBezTo>
                      <a:cubicBezTo>
                        <a:pt x="51" y="29"/>
                        <a:pt x="51" y="28"/>
                        <a:pt x="51" y="27"/>
                      </a:cubicBezTo>
                      <a:cubicBezTo>
                        <a:pt x="51" y="25"/>
                        <a:pt x="49" y="23"/>
                        <a:pt x="47" y="22"/>
                      </a:cubicBezTo>
                      <a:cubicBezTo>
                        <a:pt x="46" y="21"/>
                        <a:pt x="45" y="20"/>
                        <a:pt x="44" y="19"/>
                      </a:cubicBezTo>
                      <a:cubicBezTo>
                        <a:pt x="43" y="19"/>
                        <a:pt x="42" y="18"/>
                        <a:pt x="40" y="17"/>
                      </a:cubicBezTo>
                      <a:cubicBezTo>
                        <a:pt x="37" y="15"/>
                        <a:pt x="33" y="13"/>
                        <a:pt x="31" y="10"/>
                      </a:cubicBezTo>
                      <a:cubicBezTo>
                        <a:pt x="31" y="9"/>
                        <a:pt x="30" y="9"/>
                        <a:pt x="30" y="9"/>
                      </a:cubicBezTo>
                      <a:cubicBezTo>
                        <a:pt x="30" y="9"/>
                        <a:pt x="30" y="10"/>
                        <a:pt x="29" y="10"/>
                      </a:cubicBezTo>
                      <a:cubicBezTo>
                        <a:pt x="29" y="11"/>
                        <a:pt x="28" y="12"/>
                        <a:pt x="27" y="12"/>
                      </a:cubicBezTo>
                      <a:cubicBezTo>
                        <a:pt x="26" y="12"/>
                        <a:pt x="26" y="12"/>
                        <a:pt x="26" y="12"/>
                      </a:cubicBezTo>
                      <a:cubicBezTo>
                        <a:pt x="24" y="12"/>
                        <a:pt x="24" y="11"/>
                        <a:pt x="23" y="9"/>
                      </a:cubicBezTo>
                      <a:cubicBezTo>
                        <a:pt x="22" y="8"/>
                        <a:pt x="22" y="6"/>
                        <a:pt x="20" y="4"/>
                      </a:cubicBezTo>
                      <a:cubicBezTo>
                        <a:pt x="17" y="1"/>
                        <a:pt x="15" y="0"/>
                        <a:pt x="12" y="1"/>
                      </a:cubicBezTo>
                      <a:cubicBezTo>
                        <a:pt x="12" y="1"/>
                        <a:pt x="11" y="1"/>
                        <a:pt x="11" y="1"/>
                      </a:cubicBezTo>
                      <a:cubicBezTo>
                        <a:pt x="11" y="1"/>
                        <a:pt x="10" y="1"/>
                        <a:pt x="10" y="1"/>
                      </a:cubicBezTo>
                      <a:cubicBezTo>
                        <a:pt x="10" y="1"/>
                        <a:pt x="9" y="1"/>
                        <a:pt x="9" y="1"/>
                      </a:cubicBezTo>
                      <a:cubicBezTo>
                        <a:pt x="8" y="2"/>
                        <a:pt x="7" y="3"/>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4" name="Freeform 1859"/>
                <p:cNvSpPr>
                  <a:spLocks/>
                </p:cNvSpPr>
                <p:nvPr/>
              </p:nvSpPr>
              <p:spPr bwMode="auto">
                <a:xfrm>
                  <a:off x="2227" y="2234"/>
                  <a:ext cx="1"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0" y="3"/>
                        <a:pt x="1" y="4"/>
                      </a:cubicBezTo>
                      <a:cubicBezTo>
                        <a:pt x="0"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5" name="Freeform 1860"/>
                <p:cNvSpPr>
                  <a:spLocks/>
                </p:cNvSpPr>
                <p:nvPr/>
              </p:nvSpPr>
              <p:spPr bwMode="auto">
                <a:xfrm>
                  <a:off x="2226" y="2231"/>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6" name="Freeform 1861"/>
                <p:cNvSpPr>
                  <a:spLocks/>
                </p:cNvSpPr>
                <p:nvPr/>
              </p:nvSpPr>
              <p:spPr bwMode="auto">
                <a:xfrm>
                  <a:off x="2206" y="220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7" name="Freeform 1862"/>
                <p:cNvSpPr>
                  <a:spLocks/>
                </p:cNvSpPr>
                <p:nvPr/>
              </p:nvSpPr>
              <p:spPr bwMode="auto">
                <a:xfrm>
                  <a:off x="2227" y="2224"/>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8" name="Freeform 1863"/>
                <p:cNvSpPr>
                  <a:spLocks/>
                </p:cNvSpPr>
                <p:nvPr/>
              </p:nvSpPr>
              <p:spPr bwMode="auto">
                <a:xfrm>
                  <a:off x="2226" y="2227"/>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9" name="Freeform 1864"/>
                <p:cNvSpPr>
                  <a:spLocks/>
                </p:cNvSpPr>
                <p:nvPr/>
              </p:nvSpPr>
              <p:spPr bwMode="auto">
                <a:xfrm>
                  <a:off x="2188" y="219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0" name="Freeform 1865"/>
                <p:cNvSpPr>
                  <a:spLocks/>
                </p:cNvSpPr>
                <p:nvPr/>
              </p:nvSpPr>
              <p:spPr bwMode="auto">
                <a:xfrm>
                  <a:off x="2208" y="2205"/>
                  <a:ext cx="8" cy="7"/>
                </a:xfrm>
                <a:custGeom>
                  <a:avLst/>
                  <a:gdLst>
                    <a:gd name="T0" fmla="*/ 9 w 9"/>
                    <a:gd name="T1" fmla="*/ 7 h 7"/>
                    <a:gd name="T2" fmla="*/ 0 w 9"/>
                    <a:gd name="T3" fmla="*/ 0 h 7"/>
                    <a:gd name="T4" fmla="*/ 9 w 9"/>
                    <a:gd name="T5" fmla="*/ 7 h 7"/>
                  </a:gdLst>
                  <a:ahLst/>
                  <a:cxnLst>
                    <a:cxn ang="0">
                      <a:pos x="T0" y="T1"/>
                    </a:cxn>
                    <a:cxn ang="0">
                      <a:pos x="T2" y="T3"/>
                    </a:cxn>
                    <a:cxn ang="0">
                      <a:pos x="T4" y="T5"/>
                    </a:cxn>
                  </a:cxnLst>
                  <a:rect l="0" t="0" r="r" b="b"/>
                  <a:pathLst>
                    <a:path w="9" h="7">
                      <a:moveTo>
                        <a:pt x="9" y="7"/>
                      </a:moveTo>
                      <a:cubicBezTo>
                        <a:pt x="6" y="5"/>
                        <a:pt x="2" y="3"/>
                        <a:pt x="0" y="0"/>
                      </a:cubicBezTo>
                      <a:cubicBezTo>
                        <a:pt x="2" y="3"/>
                        <a:pt x="6" y="5"/>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1" name="Freeform 1866"/>
                <p:cNvSpPr>
                  <a:spLocks/>
                </p:cNvSpPr>
                <p:nvPr/>
              </p:nvSpPr>
              <p:spPr bwMode="auto">
                <a:xfrm>
                  <a:off x="2064" y="2481"/>
                  <a:ext cx="0" cy="2"/>
                </a:xfrm>
                <a:custGeom>
                  <a:avLst/>
                  <a:gdLst>
                    <a:gd name="T0" fmla="*/ 0 h 2"/>
                    <a:gd name="T1" fmla="*/ 2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2"/>
                        <a:pt x="0" y="2"/>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2" name="Freeform 1867"/>
                <p:cNvSpPr>
                  <a:spLocks/>
                </p:cNvSpPr>
                <p:nvPr/>
              </p:nvSpPr>
              <p:spPr bwMode="auto">
                <a:xfrm>
                  <a:off x="2065" y="2491"/>
                  <a:ext cx="1"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2"/>
                      </a:cubicBezTo>
                      <a:cubicBezTo>
                        <a:pt x="0" y="2"/>
                        <a:pt x="1" y="2"/>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3" name="Freeform 1868"/>
                <p:cNvSpPr>
                  <a:spLocks/>
                </p:cNvSpPr>
                <p:nvPr/>
              </p:nvSpPr>
              <p:spPr bwMode="auto">
                <a:xfrm>
                  <a:off x="2111" y="2345"/>
                  <a:ext cx="7" cy="5"/>
                </a:xfrm>
                <a:custGeom>
                  <a:avLst/>
                  <a:gdLst>
                    <a:gd name="T0" fmla="*/ 2 w 7"/>
                    <a:gd name="T1" fmla="*/ 5 h 6"/>
                    <a:gd name="T2" fmla="*/ 3 w 7"/>
                    <a:gd name="T3" fmla="*/ 6 h 6"/>
                    <a:gd name="T4" fmla="*/ 7 w 7"/>
                    <a:gd name="T5" fmla="*/ 3 h 6"/>
                    <a:gd name="T6" fmla="*/ 6 w 7"/>
                    <a:gd name="T7" fmla="*/ 1 h 6"/>
                    <a:gd name="T8" fmla="*/ 5 w 7"/>
                    <a:gd name="T9" fmla="*/ 0 h 6"/>
                    <a:gd name="T10" fmla="*/ 3 w 7"/>
                    <a:gd name="T11" fmla="*/ 1 h 6"/>
                    <a:gd name="T12" fmla="*/ 0 w 7"/>
                    <a:gd name="T13" fmla="*/ 3 h 6"/>
                    <a:gd name="T14" fmla="*/ 2 w 7"/>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5"/>
                      </a:moveTo>
                      <a:cubicBezTo>
                        <a:pt x="3" y="6"/>
                        <a:pt x="3" y="6"/>
                        <a:pt x="3" y="6"/>
                      </a:cubicBezTo>
                      <a:cubicBezTo>
                        <a:pt x="4" y="6"/>
                        <a:pt x="6" y="5"/>
                        <a:pt x="7" y="3"/>
                      </a:cubicBezTo>
                      <a:cubicBezTo>
                        <a:pt x="7" y="2"/>
                        <a:pt x="7" y="2"/>
                        <a:pt x="6" y="1"/>
                      </a:cubicBezTo>
                      <a:cubicBezTo>
                        <a:pt x="5" y="0"/>
                        <a:pt x="5" y="0"/>
                        <a:pt x="5" y="0"/>
                      </a:cubicBezTo>
                      <a:cubicBezTo>
                        <a:pt x="4" y="0"/>
                        <a:pt x="4" y="1"/>
                        <a:pt x="3" y="1"/>
                      </a:cubicBezTo>
                      <a:cubicBezTo>
                        <a:pt x="2" y="2"/>
                        <a:pt x="2" y="3"/>
                        <a:pt x="0" y="3"/>
                      </a:cubicBezTo>
                      <a:cubicBezTo>
                        <a:pt x="1" y="4"/>
                        <a:pt x="2"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4" name="Freeform 1869"/>
                <p:cNvSpPr>
                  <a:spLocks/>
                </p:cNvSpPr>
                <p:nvPr/>
              </p:nvSpPr>
              <p:spPr bwMode="auto">
                <a:xfrm>
                  <a:off x="2064" y="2501"/>
                  <a:ext cx="34" cy="23"/>
                </a:xfrm>
                <a:custGeom>
                  <a:avLst/>
                  <a:gdLst>
                    <a:gd name="T0" fmla="*/ 20 w 35"/>
                    <a:gd name="T1" fmla="*/ 23 h 24"/>
                    <a:gd name="T2" fmla="*/ 22 w 35"/>
                    <a:gd name="T3" fmla="*/ 24 h 24"/>
                    <a:gd name="T4" fmla="*/ 30 w 35"/>
                    <a:gd name="T5" fmla="*/ 21 h 24"/>
                    <a:gd name="T6" fmla="*/ 35 w 35"/>
                    <a:gd name="T7" fmla="*/ 20 h 24"/>
                    <a:gd name="T8" fmla="*/ 30 w 35"/>
                    <a:gd name="T9" fmla="*/ 20 h 24"/>
                    <a:gd name="T10" fmla="*/ 9 w 35"/>
                    <a:gd name="T11" fmla="*/ 7 h 24"/>
                    <a:gd name="T12" fmla="*/ 6 w 35"/>
                    <a:gd name="T13" fmla="*/ 4 h 24"/>
                    <a:gd name="T14" fmla="*/ 3 w 35"/>
                    <a:gd name="T15" fmla="*/ 0 h 24"/>
                    <a:gd name="T16" fmla="*/ 3 w 35"/>
                    <a:gd name="T17" fmla="*/ 0 h 24"/>
                    <a:gd name="T18" fmla="*/ 2 w 35"/>
                    <a:gd name="T19" fmla="*/ 0 h 24"/>
                    <a:gd name="T20" fmla="*/ 1 w 35"/>
                    <a:gd name="T21" fmla="*/ 0 h 24"/>
                    <a:gd name="T22" fmla="*/ 1 w 35"/>
                    <a:gd name="T23" fmla="*/ 1 h 24"/>
                    <a:gd name="T24" fmla="*/ 1 w 35"/>
                    <a:gd name="T25" fmla="*/ 3 h 24"/>
                    <a:gd name="T26" fmla="*/ 1 w 35"/>
                    <a:gd name="T27" fmla="*/ 4 h 24"/>
                    <a:gd name="T28" fmla="*/ 0 w 35"/>
                    <a:gd name="T29" fmla="*/ 6 h 24"/>
                    <a:gd name="T30" fmla="*/ 0 w 35"/>
                    <a:gd name="T31" fmla="*/ 9 h 24"/>
                    <a:gd name="T32" fmla="*/ 0 w 35"/>
                    <a:gd name="T33" fmla="*/ 10 h 24"/>
                    <a:gd name="T34" fmla="*/ 0 w 35"/>
                    <a:gd name="T35" fmla="*/ 11 h 24"/>
                    <a:gd name="T36" fmla="*/ 0 w 35"/>
                    <a:gd name="T37" fmla="*/ 13 h 24"/>
                    <a:gd name="T38" fmla="*/ 0 w 35"/>
                    <a:gd name="T39" fmla="*/ 15 h 24"/>
                    <a:gd name="T40" fmla="*/ 0 w 35"/>
                    <a:gd name="T41" fmla="*/ 16 h 24"/>
                    <a:gd name="T42" fmla="*/ 0 w 35"/>
                    <a:gd name="T43" fmla="*/ 17 h 24"/>
                    <a:gd name="T44" fmla="*/ 0 w 35"/>
                    <a:gd name="T45" fmla="*/ 18 h 24"/>
                    <a:gd name="T46" fmla="*/ 0 w 35"/>
                    <a:gd name="T47" fmla="*/ 19 h 24"/>
                    <a:gd name="T48" fmla="*/ 1 w 35"/>
                    <a:gd name="T49" fmla="*/ 20 h 24"/>
                    <a:gd name="T50" fmla="*/ 1 w 35"/>
                    <a:gd name="T51" fmla="*/ 21 h 24"/>
                    <a:gd name="T52" fmla="*/ 1 w 35"/>
                    <a:gd name="T53" fmla="*/ 22 h 24"/>
                    <a:gd name="T54" fmla="*/ 1 w 35"/>
                    <a:gd name="T55" fmla="*/ 22 h 24"/>
                    <a:gd name="T56" fmla="*/ 3 w 35"/>
                    <a:gd name="T57" fmla="*/ 22 h 24"/>
                    <a:gd name="T58" fmla="*/ 10 w 35"/>
                    <a:gd name="T59" fmla="*/ 22 h 24"/>
                    <a:gd name="T60" fmla="*/ 13 w 35"/>
                    <a:gd name="T61" fmla="*/ 22 h 24"/>
                    <a:gd name="T62" fmla="*/ 14 w 35"/>
                    <a:gd name="T63" fmla="*/ 22 h 24"/>
                    <a:gd name="T64" fmla="*/ 16 w 35"/>
                    <a:gd name="T65" fmla="*/ 22 h 24"/>
                    <a:gd name="T66" fmla="*/ 16 w 35"/>
                    <a:gd name="T67" fmla="*/ 22 h 24"/>
                    <a:gd name="T68" fmla="*/ 18 w 35"/>
                    <a:gd name="T69" fmla="*/ 22 h 24"/>
                    <a:gd name="T70" fmla="*/ 18 w 35"/>
                    <a:gd name="T71" fmla="*/ 23 h 24"/>
                    <a:gd name="T72" fmla="*/ 19 w 35"/>
                    <a:gd name="T73" fmla="*/ 23 h 24"/>
                    <a:gd name="T74" fmla="*/ 20 w 35"/>
                    <a:gd name="T7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24">
                      <a:moveTo>
                        <a:pt x="20" y="23"/>
                      </a:moveTo>
                      <a:cubicBezTo>
                        <a:pt x="21" y="24"/>
                        <a:pt x="21" y="24"/>
                        <a:pt x="22" y="24"/>
                      </a:cubicBezTo>
                      <a:cubicBezTo>
                        <a:pt x="24" y="22"/>
                        <a:pt x="27" y="21"/>
                        <a:pt x="30" y="21"/>
                      </a:cubicBezTo>
                      <a:cubicBezTo>
                        <a:pt x="32" y="21"/>
                        <a:pt x="34" y="21"/>
                        <a:pt x="35" y="20"/>
                      </a:cubicBezTo>
                      <a:cubicBezTo>
                        <a:pt x="34" y="20"/>
                        <a:pt x="32" y="20"/>
                        <a:pt x="30" y="20"/>
                      </a:cubicBezTo>
                      <a:cubicBezTo>
                        <a:pt x="24" y="19"/>
                        <a:pt x="16" y="13"/>
                        <a:pt x="9" y="7"/>
                      </a:cubicBezTo>
                      <a:cubicBezTo>
                        <a:pt x="8" y="6"/>
                        <a:pt x="7" y="5"/>
                        <a:pt x="6" y="4"/>
                      </a:cubicBezTo>
                      <a:cubicBezTo>
                        <a:pt x="4" y="3"/>
                        <a:pt x="4" y="1"/>
                        <a:pt x="3" y="0"/>
                      </a:cubicBezTo>
                      <a:cubicBezTo>
                        <a:pt x="3" y="0"/>
                        <a:pt x="3" y="0"/>
                        <a:pt x="3" y="0"/>
                      </a:cubicBezTo>
                      <a:cubicBezTo>
                        <a:pt x="3" y="0"/>
                        <a:pt x="3" y="0"/>
                        <a:pt x="2" y="0"/>
                      </a:cubicBezTo>
                      <a:cubicBezTo>
                        <a:pt x="2" y="0"/>
                        <a:pt x="1" y="0"/>
                        <a:pt x="1" y="0"/>
                      </a:cubicBezTo>
                      <a:cubicBezTo>
                        <a:pt x="1" y="0"/>
                        <a:pt x="1" y="1"/>
                        <a:pt x="1" y="1"/>
                      </a:cubicBezTo>
                      <a:cubicBezTo>
                        <a:pt x="1" y="2"/>
                        <a:pt x="1" y="2"/>
                        <a:pt x="1" y="3"/>
                      </a:cubicBezTo>
                      <a:cubicBezTo>
                        <a:pt x="1" y="3"/>
                        <a:pt x="1" y="4"/>
                        <a:pt x="1" y="4"/>
                      </a:cubicBezTo>
                      <a:cubicBezTo>
                        <a:pt x="1" y="5"/>
                        <a:pt x="0" y="6"/>
                        <a:pt x="0" y="6"/>
                      </a:cubicBezTo>
                      <a:cubicBezTo>
                        <a:pt x="0" y="7"/>
                        <a:pt x="0" y="8"/>
                        <a:pt x="0" y="9"/>
                      </a:cubicBezTo>
                      <a:cubicBezTo>
                        <a:pt x="0" y="9"/>
                        <a:pt x="0" y="10"/>
                        <a:pt x="0" y="10"/>
                      </a:cubicBezTo>
                      <a:cubicBezTo>
                        <a:pt x="0" y="11"/>
                        <a:pt x="0" y="11"/>
                        <a:pt x="0" y="11"/>
                      </a:cubicBezTo>
                      <a:cubicBezTo>
                        <a:pt x="0" y="12"/>
                        <a:pt x="0" y="13"/>
                        <a:pt x="0" y="13"/>
                      </a:cubicBezTo>
                      <a:cubicBezTo>
                        <a:pt x="0" y="14"/>
                        <a:pt x="0" y="14"/>
                        <a:pt x="0" y="15"/>
                      </a:cubicBezTo>
                      <a:cubicBezTo>
                        <a:pt x="0" y="15"/>
                        <a:pt x="0" y="16"/>
                        <a:pt x="0" y="16"/>
                      </a:cubicBezTo>
                      <a:cubicBezTo>
                        <a:pt x="0" y="16"/>
                        <a:pt x="0" y="17"/>
                        <a:pt x="0" y="17"/>
                      </a:cubicBezTo>
                      <a:cubicBezTo>
                        <a:pt x="0" y="17"/>
                        <a:pt x="0" y="18"/>
                        <a:pt x="0" y="18"/>
                      </a:cubicBezTo>
                      <a:cubicBezTo>
                        <a:pt x="0" y="19"/>
                        <a:pt x="0" y="19"/>
                        <a:pt x="0" y="19"/>
                      </a:cubicBezTo>
                      <a:cubicBezTo>
                        <a:pt x="0" y="20"/>
                        <a:pt x="1" y="20"/>
                        <a:pt x="1" y="20"/>
                      </a:cubicBezTo>
                      <a:cubicBezTo>
                        <a:pt x="1" y="20"/>
                        <a:pt x="1" y="21"/>
                        <a:pt x="1" y="21"/>
                      </a:cubicBezTo>
                      <a:cubicBezTo>
                        <a:pt x="1" y="21"/>
                        <a:pt x="1" y="22"/>
                        <a:pt x="1" y="22"/>
                      </a:cubicBezTo>
                      <a:cubicBezTo>
                        <a:pt x="1" y="22"/>
                        <a:pt x="1" y="22"/>
                        <a:pt x="1" y="22"/>
                      </a:cubicBezTo>
                      <a:cubicBezTo>
                        <a:pt x="1" y="22"/>
                        <a:pt x="2" y="22"/>
                        <a:pt x="3" y="22"/>
                      </a:cubicBezTo>
                      <a:cubicBezTo>
                        <a:pt x="5" y="22"/>
                        <a:pt x="7" y="22"/>
                        <a:pt x="10" y="22"/>
                      </a:cubicBezTo>
                      <a:cubicBezTo>
                        <a:pt x="11" y="22"/>
                        <a:pt x="12" y="22"/>
                        <a:pt x="13" y="22"/>
                      </a:cubicBezTo>
                      <a:cubicBezTo>
                        <a:pt x="13" y="22"/>
                        <a:pt x="14" y="22"/>
                        <a:pt x="14" y="22"/>
                      </a:cubicBezTo>
                      <a:cubicBezTo>
                        <a:pt x="14" y="22"/>
                        <a:pt x="15" y="22"/>
                        <a:pt x="16" y="22"/>
                      </a:cubicBezTo>
                      <a:cubicBezTo>
                        <a:pt x="16" y="22"/>
                        <a:pt x="16" y="22"/>
                        <a:pt x="16" y="22"/>
                      </a:cubicBezTo>
                      <a:cubicBezTo>
                        <a:pt x="17" y="22"/>
                        <a:pt x="17" y="22"/>
                        <a:pt x="18" y="22"/>
                      </a:cubicBezTo>
                      <a:cubicBezTo>
                        <a:pt x="18" y="23"/>
                        <a:pt x="18" y="23"/>
                        <a:pt x="18" y="23"/>
                      </a:cubicBezTo>
                      <a:cubicBezTo>
                        <a:pt x="19" y="23"/>
                        <a:pt x="19" y="23"/>
                        <a:pt x="19" y="23"/>
                      </a:cubicBezTo>
                      <a:cubicBezTo>
                        <a:pt x="19" y="23"/>
                        <a:pt x="20" y="23"/>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5" name="Freeform 1870"/>
                <p:cNvSpPr>
                  <a:spLocks/>
                </p:cNvSpPr>
                <p:nvPr/>
              </p:nvSpPr>
              <p:spPr bwMode="auto">
                <a:xfrm>
                  <a:off x="2012" y="2100"/>
                  <a:ext cx="214" cy="381"/>
                </a:xfrm>
                <a:custGeom>
                  <a:avLst/>
                  <a:gdLst>
                    <a:gd name="T0" fmla="*/ 181 w 223"/>
                    <a:gd name="T1" fmla="*/ 97 h 399"/>
                    <a:gd name="T2" fmla="*/ 216 w 223"/>
                    <a:gd name="T3" fmla="*/ 62 h 399"/>
                    <a:gd name="T4" fmla="*/ 217 w 223"/>
                    <a:gd name="T5" fmla="*/ 43 h 399"/>
                    <a:gd name="T6" fmla="*/ 217 w 223"/>
                    <a:gd name="T7" fmla="*/ 48 h 399"/>
                    <a:gd name="T8" fmla="*/ 215 w 223"/>
                    <a:gd name="T9" fmla="*/ 54 h 399"/>
                    <a:gd name="T10" fmla="*/ 213 w 223"/>
                    <a:gd name="T11" fmla="*/ 59 h 399"/>
                    <a:gd name="T12" fmla="*/ 209 w 223"/>
                    <a:gd name="T13" fmla="*/ 61 h 399"/>
                    <a:gd name="T14" fmla="*/ 193 w 223"/>
                    <a:gd name="T15" fmla="*/ 68 h 399"/>
                    <a:gd name="T16" fmla="*/ 178 w 223"/>
                    <a:gd name="T17" fmla="*/ 66 h 399"/>
                    <a:gd name="T18" fmla="*/ 171 w 223"/>
                    <a:gd name="T19" fmla="*/ 55 h 399"/>
                    <a:gd name="T20" fmla="*/ 157 w 223"/>
                    <a:gd name="T21" fmla="*/ 28 h 399"/>
                    <a:gd name="T22" fmla="*/ 133 w 223"/>
                    <a:gd name="T23" fmla="*/ 15 h 399"/>
                    <a:gd name="T24" fmla="*/ 127 w 223"/>
                    <a:gd name="T25" fmla="*/ 10 h 399"/>
                    <a:gd name="T26" fmla="*/ 122 w 223"/>
                    <a:gd name="T27" fmla="*/ 4 h 399"/>
                    <a:gd name="T28" fmla="*/ 118 w 223"/>
                    <a:gd name="T29" fmla="*/ 1 h 399"/>
                    <a:gd name="T30" fmla="*/ 109 w 223"/>
                    <a:gd name="T31" fmla="*/ 3 h 399"/>
                    <a:gd name="T32" fmla="*/ 85 w 223"/>
                    <a:gd name="T33" fmla="*/ 0 h 399"/>
                    <a:gd name="T34" fmla="*/ 77 w 223"/>
                    <a:gd name="T35" fmla="*/ 5 h 399"/>
                    <a:gd name="T36" fmla="*/ 73 w 223"/>
                    <a:gd name="T37" fmla="*/ 12 h 399"/>
                    <a:gd name="T38" fmla="*/ 72 w 223"/>
                    <a:gd name="T39" fmla="*/ 17 h 399"/>
                    <a:gd name="T40" fmla="*/ 71 w 223"/>
                    <a:gd name="T41" fmla="*/ 20 h 399"/>
                    <a:gd name="T42" fmla="*/ 57 w 223"/>
                    <a:gd name="T43" fmla="*/ 40 h 399"/>
                    <a:gd name="T44" fmla="*/ 58 w 223"/>
                    <a:gd name="T45" fmla="*/ 60 h 399"/>
                    <a:gd name="T46" fmla="*/ 40 w 223"/>
                    <a:gd name="T47" fmla="*/ 88 h 399"/>
                    <a:gd name="T48" fmla="*/ 37 w 223"/>
                    <a:gd name="T49" fmla="*/ 107 h 399"/>
                    <a:gd name="T50" fmla="*/ 42 w 223"/>
                    <a:gd name="T51" fmla="*/ 144 h 399"/>
                    <a:gd name="T52" fmla="*/ 35 w 223"/>
                    <a:gd name="T53" fmla="*/ 168 h 399"/>
                    <a:gd name="T54" fmla="*/ 27 w 223"/>
                    <a:gd name="T55" fmla="*/ 201 h 399"/>
                    <a:gd name="T56" fmla="*/ 24 w 223"/>
                    <a:gd name="T57" fmla="*/ 215 h 399"/>
                    <a:gd name="T58" fmla="*/ 18 w 223"/>
                    <a:gd name="T59" fmla="*/ 238 h 399"/>
                    <a:gd name="T60" fmla="*/ 18 w 223"/>
                    <a:gd name="T61" fmla="*/ 274 h 399"/>
                    <a:gd name="T62" fmla="*/ 27 w 223"/>
                    <a:gd name="T63" fmla="*/ 289 h 399"/>
                    <a:gd name="T64" fmla="*/ 21 w 223"/>
                    <a:gd name="T65" fmla="*/ 303 h 399"/>
                    <a:gd name="T66" fmla="*/ 19 w 223"/>
                    <a:gd name="T67" fmla="*/ 320 h 399"/>
                    <a:gd name="T68" fmla="*/ 12 w 223"/>
                    <a:gd name="T69" fmla="*/ 337 h 399"/>
                    <a:gd name="T70" fmla="*/ 1 w 223"/>
                    <a:gd name="T71" fmla="*/ 360 h 399"/>
                    <a:gd name="T72" fmla="*/ 14 w 223"/>
                    <a:gd name="T73" fmla="*/ 376 h 399"/>
                    <a:gd name="T74" fmla="*/ 19 w 223"/>
                    <a:gd name="T75" fmla="*/ 395 h 399"/>
                    <a:gd name="T76" fmla="*/ 45 w 223"/>
                    <a:gd name="T77" fmla="*/ 397 h 399"/>
                    <a:gd name="T78" fmla="*/ 51 w 223"/>
                    <a:gd name="T79" fmla="*/ 397 h 399"/>
                    <a:gd name="T80" fmla="*/ 49 w 223"/>
                    <a:gd name="T81" fmla="*/ 370 h 399"/>
                    <a:gd name="T82" fmla="*/ 77 w 223"/>
                    <a:gd name="T83" fmla="*/ 340 h 399"/>
                    <a:gd name="T84" fmla="*/ 74 w 223"/>
                    <a:gd name="T85" fmla="*/ 324 h 399"/>
                    <a:gd name="T86" fmla="*/ 88 w 223"/>
                    <a:gd name="T87" fmla="*/ 286 h 399"/>
                    <a:gd name="T88" fmla="*/ 99 w 223"/>
                    <a:gd name="T89" fmla="*/ 258 h 399"/>
                    <a:gd name="T90" fmla="*/ 93 w 223"/>
                    <a:gd name="T91" fmla="*/ 234 h 399"/>
                    <a:gd name="T92" fmla="*/ 123 w 223"/>
                    <a:gd name="T93" fmla="*/ 232 h 399"/>
                    <a:gd name="T94" fmla="*/ 124 w 223"/>
                    <a:gd name="T95" fmla="*/ 210 h 399"/>
                    <a:gd name="T96" fmla="*/ 185 w 223"/>
                    <a:gd name="T97" fmla="*/ 187 h 399"/>
                    <a:gd name="T98" fmla="*/ 182 w 223"/>
                    <a:gd name="T99" fmla="*/ 165 h 399"/>
                    <a:gd name="T100" fmla="*/ 172 w 223"/>
                    <a:gd name="T101" fmla="*/ 148 h 399"/>
                    <a:gd name="T102" fmla="*/ 174 w 223"/>
                    <a:gd name="T103" fmla="*/ 112 h 399"/>
                    <a:gd name="T104" fmla="*/ 177 w 223"/>
                    <a:gd name="T105" fmla="*/ 1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99">
                      <a:moveTo>
                        <a:pt x="177" y="101"/>
                      </a:moveTo>
                      <a:cubicBezTo>
                        <a:pt x="179" y="98"/>
                        <a:pt x="179" y="98"/>
                        <a:pt x="179" y="98"/>
                      </a:cubicBezTo>
                      <a:cubicBezTo>
                        <a:pt x="180" y="98"/>
                        <a:pt x="180" y="97"/>
                        <a:pt x="180" y="97"/>
                      </a:cubicBezTo>
                      <a:cubicBezTo>
                        <a:pt x="181" y="97"/>
                        <a:pt x="181" y="97"/>
                        <a:pt x="181" y="97"/>
                      </a:cubicBezTo>
                      <a:cubicBezTo>
                        <a:pt x="181" y="97"/>
                        <a:pt x="181" y="97"/>
                        <a:pt x="181" y="97"/>
                      </a:cubicBezTo>
                      <a:cubicBezTo>
                        <a:pt x="181" y="96"/>
                        <a:pt x="182" y="96"/>
                        <a:pt x="182" y="95"/>
                      </a:cubicBezTo>
                      <a:cubicBezTo>
                        <a:pt x="185" y="92"/>
                        <a:pt x="188" y="89"/>
                        <a:pt x="190" y="86"/>
                      </a:cubicBezTo>
                      <a:cubicBezTo>
                        <a:pt x="194" y="79"/>
                        <a:pt x="202" y="71"/>
                        <a:pt x="208" y="67"/>
                      </a:cubicBezTo>
                      <a:cubicBezTo>
                        <a:pt x="208" y="66"/>
                        <a:pt x="209" y="65"/>
                        <a:pt x="210" y="65"/>
                      </a:cubicBezTo>
                      <a:cubicBezTo>
                        <a:pt x="212" y="64"/>
                        <a:pt x="214" y="63"/>
                        <a:pt x="216" y="62"/>
                      </a:cubicBezTo>
                      <a:cubicBezTo>
                        <a:pt x="218" y="61"/>
                        <a:pt x="222" y="59"/>
                        <a:pt x="223" y="58"/>
                      </a:cubicBezTo>
                      <a:cubicBezTo>
                        <a:pt x="223" y="57"/>
                        <a:pt x="223" y="46"/>
                        <a:pt x="221" y="44"/>
                      </a:cubicBezTo>
                      <a:cubicBezTo>
                        <a:pt x="221" y="44"/>
                        <a:pt x="220" y="43"/>
                        <a:pt x="218" y="43"/>
                      </a:cubicBezTo>
                      <a:cubicBezTo>
                        <a:pt x="218" y="43"/>
                        <a:pt x="218" y="43"/>
                        <a:pt x="217" y="43"/>
                      </a:cubicBezTo>
                      <a:cubicBezTo>
                        <a:pt x="217" y="43"/>
                        <a:pt x="217" y="43"/>
                        <a:pt x="217" y="43"/>
                      </a:cubicBezTo>
                      <a:cubicBezTo>
                        <a:pt x="217" y="44"/>
                        <a:pt x="217" y="44"/>
                        <a:pt x="217" y="44"/>
                      </a:cubicBezTo>
                      <a:cubicBezTo>
                        <a:pt x="217" y="44"/>
                        <a:pt x="217" y="44"/>
                        <a:pt x="217" y="45"/>
                      </a:cubicBezTo>
                      <a:cubicBezTo>
                        <a:pt x="217" y="45"/>
                        <a:pt x="217" y="46"/>
                        <a:pt x="217" y="46"/>
                      </a:cubicBezTo>
                      <a:cubicBezTo>
                        <a:pt x="217" y="46"/>
                        <a:pt x="217" y="47"/>
                        <a:pt x="217" y="47"/>
                      </a:cubicBezTo>
                      <a:cubicBezTo>
                        <a:pt x="217" y="47"/>
                        <a:pt x="217" y="48"/>
                        <a:pt x="217" y="48"/>
                      </a:cubicBezTo>
                      <a:cubicBezTo>
                        <a:pt x="217" y="49"/>
                        <a:pt x="217" y="49"/>
                        <a:pt x="217" y="49"/>
                      </a:cubicBezTo>
                      <a:cubicBezTo>
                        <a:pt x="217" y="50"/>
                        <a:pt x="216" y="50"/>
                        <a:pt x="216" y="51"/>
                      </a:cubicBezTo>
                      <a:cubicBezTo>
                        <a:pt x="216" y="51"/>
                        <a:pt x="216" y="51"/>
                        <a:pt x="216" y="52"/>
                      </a:cubicBezTo>
                      <a:cubicBezTo>
                        <a:pt x="216" y="52"/>
                        <a:pt x="216" y="52"/>
                        <a:pt x="216" y="53"/>
                      </a:cubicBezTo>
                      <a:cubicBezTo>
                        <a:pt x="216" y="53"/>
                        <a:pt x="216" y="54"/>
                        <a:pt x="215" y="54"/>
                      </a:cubicBezTo>
                      <a:cubicBezTo>
                        <a:pt x="215" y="54"/>
                        <a:pt x="215" y="55"/>
                        <a:pt x="215" y="55"/>
                      </a:cubicBezTo>
                      <a:cubicBezTo>
                        <a:pt x="215" y="56"/>
                        <a:pt x="215" y="56"/>
                        <a:pt x="215" y="56"/>
                      </a:cubicBezTo>
                      <a:cubicBezTo>
                        <a:pt x="214" y="57"/>
                        <a:pt x="214" y="57"/>
                        <a:pt x="214" y="57"/>
                      </a:cubicBezTo>
                      <a:cubicBezTo>
                        <a:pt x="214" y="58"/>
                        <a:pt x="214" y="58"/>
                        <a:pt x="214" y="58"/>
                      </a:cubicBezTo>
                      <a:cubicBezTo>
                        <a:pt x="213" y="58"/>
                        <a:pt x="213" y="59"/>
                        <a:pt x="213" y="59"/>
                      </a:cubicBezTo>
                      <a:cubicBezTo>
                        <a:pt x="213" y="59"/>
                        <a:pt x="213" y="59"/>
                        <a:pt x="213" y="59"/>
                      </a:cubicBezTo>
                      <a:cubicBezTo>
                        <a:pt x="212" y="61"/>
                        <a:pt x="211" y="61"/>
                        <a:pt x="209" y="61"/>
                      </a:cubicBezTo>
                      <a:cubicBezTo>
                        <a:pt x="209" y="61"/>
                        <a:pt x="209" y="61"/>
                        <a:pt x="209" y="61"/>
                      </a:cubicBezTo>
                      <a:cubicBezTo>
                        <a:pt x="209" y="61"/>
                        <a:pt x="209" y="61"/>
                        <a:pt x="209" y="61"/>
                      </a:cubicBezTo>
                      <a:cubicBezTo>
                        <a:pt x="209" y="61"/>
                        <a:pt x="209" y="61"/>
                        <a:pt x="209" y="61"/>
                      </a:cubicBezTo>
                      <a:cubicBezTo>
                        <a:pt x="208" y="61"/>
                        <a:pt x="207" y="62"/>
                        <a:pt x="206" y="63"/>
                      </a:cubicBezTo>
                      <a:cubicBezTo>
                        <a:pt x="204" y="65"/>
                        <a:pt x="202" y="66"/>
                        <a:pt x="200" y="66"/>
                      </a:cubicBezTo>
                      <a:cubicBezTo>
                        <a:pt x="200" y="66"/>
                        <a:pt x="200" y="66"/>
                        <a:pt x="200" y="66"/>
                      </a:cubicBezTo>
                      <a:cubicBezTo>
                        <a:pt x="199" y="66"/>
                        <a:pt x="198" y="66"/>
                        <a:pt x="198" y="66"/>
                      </a:cubicBezTo>
                      <a:cubicBezTo>
                        <a:pt x="196" y="67"/>
                        <a:pt x="194" y="68"/>
                        <a:pt x="193" y="68"/>
                      </a:cubicBezTo>
                      <a:cubicBezTo>
                        <a:pt x="192" y="68"/>
                        <a:pt x="191" y="68"/>
                        <a:pt x="191" y="68"/>
                      </a:cubicBezTo>
                      <a:cubicBezTo>
                        <a:pt x="190" y="68"/>
                        <a:pt x="190" y="68"/>
                        <a:pt x="190" y="67"/>
                      </a:cubicBezTo>
                      <a:cubicBezTo>
                        <a:pt x="189" y="67"/>
                        <a:pt x="187" y="67"/>
                        <a:pt x="185" y="67"/>
                      </a:cubicBezTo>
                      <a:cubicBezTo>
                        <a:pt x="182" y="67"/>
                        <a:pt x="180" y="67"/>
                        <a:pt x="179" y="66"/>
                      </a:cubicBezTo>
                      <a:cubicBezTo>
                        <a:pt x="179" y="66"/>
                        <a:pt x="178" y="66"/>
                        <a:pt x="178" y="66"/>
                      </a:cubicBezTo>
                      <a:cubicBezTo>
                        <a:pt x="177" y="66"/>
                        <a:pt x="175" y="66"/>
                        <a:pt x="174" y="66"/>
                      </a:cubicBezTo>
                      <a:cubicBezTo>
                        <a:pt x="172" y="65"/>
                        <a:pt x="169" y="65"/>
                        <a:pt x="168" y="64"/>
                      </a:cubicBezTo>
                      <a:cubicBezTo>
                        <a:pt x="168" y="64"/>
                        <a:pt x="167" y="63"/>
                        <a:pt x="167" y="62"/>
                      </a:cubicBezTo>
                      <a:cubicBezTo>
                        <a:pt x="167" y="60"/>
                        <a:pt x="169" y="60"/>
                        <a:pt x="169" y="59"/>
                      </a:cubicBezTo>
                      <a:cubicBezTo>
                        <a:pt x="170" y="58"/>
                        <a:pt x="171" y="58"/>
                        <a:pt x="171" y="55"/>
                      </a:cubicBezTo>
                      <a:cubicBezTo>
                        <a:pt x="171" y="51"/>
                        <a:pt x="175" y="47"/>
                        <a:pt x="177" y="44"/>
                      </a:cubicBezTo>
                      <a:cubicBezTo>
                        <a:pt x="178" y="42"/>
                        <a:pt x="179" y="41"/>
                        <a:pt x="180" y="40"/>
                      </a:cubicBezTo>
                      <a:cubicBezTo>
                        <a:pt x="179" y="39"/>
                        <a:pt x="174" y="38"/>
                        <a:pt x="171" y="37"/>
                      </a:cubicBezTo>
                      <a:cubicBezTo>
                        <a:pt x="165" y="34"/>
                        <a:pt x="161" y="32"/>
                        <a:pt x="159" y="30"/>
                      </a:cubicBezTo>
                      <a:cubicBezTo>
                        <a:pt x="159" y="29"/>
                        <a:pt x="158" y="28"/>
                        <a:pt x="157" y="28"/>
                      </a:cubicBezTo>
                      <a:cubicBezTo>
                        <a:pt x="155" y="26"/>
                        <a:pt x="152" y="25"/>
                        <a:pt x="148" y="25"/>
                      </a:cubicBezTo>
                      <a:cubicBezTo>
                        <a:pt x="145" y="24"/>
                        <a:pt x="143" y="23"/>
                        <a:pt x="141" y="22"/>
                      </a:cubicBezTo>
                      <a:cubicBezTo>
                        <a:pt x="140" y="21"/>
                        <a:pt x="140" y="21"/>
                        <a:pt x="139" y="20"/>
                      </a:cubicBezTo>
                      <a:cubicBezTo>
                        <a:pt x="138" y="19"/>
                        <a:pt x="137" y="18"/>
                        <a:pt x="135" y="17"/>
                      </a:cubicBezTo>
                      <a:cubicBezTo>
                        <a:pt x="134" y="16"/>
                        <a:pt x="133" y="16"/>
                        <a:pt x="133" y="15"/>
                      </a:cubicBezTo>
                      <a:cubicBezTo>
                        <a:pt x="132" y="15"/>
                        <a:pt x="132" y="15"/>
                        <a:pt x="132" y="14"/>
                      </a:cubicBezTo>
                      <a:cubicBezTo>
                        <a:pt x="131" y="14"/>
                        <a:pt x="131" y="14"/>
                        <a:pt x="130" y="13"/>
                      </a:cubicBezTo>
                      <a:cubicBezTo>
                        <a:pt x="130" y="13"/>
                        <a:pt x="130" y="13"/>
                        <a:pt x="129" y="12"/>
                      </a:cubicBezTo>
                      <a:cubicBezTo>
                        <a:pt x="129" y="12"/>
                        <a:pt x="129" y="12"/>
                        <a:pt x="128" y="11"/>
                      </a:cubicBezTo>
                      <a:cubicBezTo>
                        <a:pt x="128" y="11"/>
                        <a:pt x="127" y="11"/>
                        <a:pt x="127" y="10"/>
                      </a:cubicBezTo>
                      <a:cubicBezTo>
                        <a:pt x="127" y="10"/>
                        <a:pt x="126" y="9"/>
                        <a:pt x="126" y="9"/>
                      </a:cubicBezTo>
                      <a:cubicBezTo>
                        <a:pt x="126" y="9"/>
                        <a:pt x="125" y="8"/>
                        <a:pt x="125" y="8"/>
                      </a:cubicBezTo>
                      <a:cubicBezTo>
                        <a:pt x="124" y="7"/>
                        <a:pt x="124" y="7"/>
                        <a:pt x="124" y="7"/>
                      </a:cubicBezTo>
                      <a:cubicBezTo>
                        <a:pt x="123" y="6"/>
                        <a:pt x="123" y="6"/>
                        <a:pt x="123" y="6"/>
                      </a:cubicBezTo>
                      <a:cubicBezTo>
                        <a:pt x="122" y="5"/>
                        <a:pt x="122" y="5"/>
                        <a:pt x="122" y="4"/>
                      </a:cubicBezTo>
                      <a:cubicBezTo>
                        <a:pt x="121" y="4"/>
                        <a:pt x="121" y="4"/>
                        <a:pt x="121" y="3"/>
                      </a:cubicBezTo>
                      <a:cubicBezTo>
                        <a:pt x="121" y="3"/>
                        <a:pt x="120" y="3"/>
                        <a:pt x="120" y="2"/>
                      </a:cubicBezTo>
                      <a:cubicBezTo>
                        <a:pt x="120" y="2"/>
                        <a:pt x="120" y="2"/>
                        <a:pt x="119" y="1"/>
                      </a:cubicBezTo>
                      <a:cubicBezTo>
                        <a:pt x="119" y="1"/>
                        <a:pt x="119" y="1"/>
                        <a:pt x="119" y="1"/>
                      </a:cubicBezTo>
                      <a:cubicBezTo>
                        <a:pt x="119" y="1"/>
                        <a:pt x="119" y="1"/>
                        <a:pt x="118" y="1"/>
                      </a:cubicBezTo>
                      <a:cubicBezTo>
                        <a:pt x="116" y="0"/>
                        <a:pt x="114" y="0"/>
                        <a:pt x="112" y="0"/>
                      </a:cubicBezTo>
                      <a:cubicBezTo>
                        <a:pt x="111" y="0"/>
                        <a:pt x="111" y="0"/>
                        <a:pt x="110" y="0"/>
                      </a:cubicBezTo>
                      <a:cubicBezTo>
                        <a:pt x="110" y="0"/>
                        <a:pt x="110" y="0"/>
                        <a:pt x="110" y="0"/>
                      </a:cubicBezTo>
                      <a:cubicBezTo>
                        <a:pt x="110" y="1"/>
                        <a:pt x="110" y="1"/>
                        <a:pt x="110" y="2"/>
                      </a:cubicBezTo>
                      <a:cubicBezTo>
                        <a:pt x="109" y="2"/>
                        <a:pt x="109" y="3"/>
                        <a:pt x="109" y="3"/>
                      </a:cubicBezTo>
                      <a:cubicBezTo>
                        <a:pt x="108" y="6"/>
                        <a:pt x="106" y="9"/>
                        <a:pt x="104" y="9"/>
                      </a:cubicBezTo>
                      <a:cubicBezTo>
                        <a:pt x="103" y="9"/>
                        <a:pt x="102" y="8"/>
                        <a:pt x="101" y="6"/>
                      </a:cubicBezTo>
                      <a:cubicBezTo>
                        <a:pt x="99" y="4"/>
                        <a:pt x="96" y="3"/>
                        <a:pt x="91" y="2"/>
                      </a:cubicBezTo>
                      <a:cubicBezTo>
                        <a:pt x="89" y="2"/>
                        <a:pt x="89" y="2"/>
                        <a:pt x="89" y="2"/>
                      </a:cubicBezTo>
                      <a:cubicBezTo>
                        <a:pt x="87" y="2"/>
                        <a:pt x="86" y="1"/>
                        <a:pt x="85" y="0"/>
                      </a:cubicBezTo>
                      <a:cubicBezTo>
                        <a:pt x="84" y="0"/>
                        <a:pt x="84" y="0"/>
                        <a:pt x="84" y="0"/>
                      </a:cubicBezTo>
                      <a:cubicBezTo>
                        <a:pt x="84" y="0"/>
                        <a:pt x="83" y="0"/>
                        <a:pt x="81" y="2"/>
                      </a:cubicBezTo>
                      <a:cubicBezTo>
                        <a:pt x="80" y="3"/>
                        <a:pt x="80" y="3"/>
                        <a:pt x="79" y="4"/>
                      </a:cubicBezTo>
                      <a:cubicBezTo>
                        <a:pt x="79" y="4"/>
                        <a:pt x="78" y="5"/>
                        <a:pt x="77" y="5"/>
                      </a:cubicBezTo>
                      <a:cubicBezTo>
                        <a:pt x="77" y="5"/>
                        <a:pt x="77" y="5"/>
                        <a:pt x="77" y="5"/>
                      </a:cubicBezTo>
                      <a:cubicBezTo>
                        <a:pt x="76" y="7"/>
                        <a:pt x="74" y="8"/>
                        <a:pt x="73" y="9"/>
                      </a:cubicBezTo>
                      <a:cubicBezTo>
                        <a:pt x="73" y="9"/>
                        <a:pt x="73" y="9"/>
                        <a:pt x="73" y="9"/>
                      </a:cubicBezTo>
                      <a:cubicBezTo>
                        <a:pt x="73" y="9"/>
                        <a:pt x="73" y="9"/>
                        <a:pt x="73" y="10"/>
                      </a:cubicBezTo>
                      <a:cubicBezTo>
                        <a:pt x="73" y="10"/>
                        <a:pt x="73" y="10"/>
                        <a:pt x="73" y="11"/>
                      </a:cubicBezTo>
                      <a:cubicBezTo>
                        <a:pt x="73" y="11"/>
                        <a:pt x="73" y="11"/>
                        <a:pt x="73" y="12"/>
                      </a:cubicBezTo>
                      <a:cubicBezTo>
                        <a:pt x="73" y="12"/>
                        <a:pt x="73" y="12"/>
                        <a:pt x="73" y="13"/>
                      </a:cubicBezTo>
                      <a:cubicBezTo>
                        <a:pt x="73" y="13"/>
                        <a:pt x="73" y="13"/>
                        <a:pt x="73" y="14"/>
                      </a:cubicBezTo>
                      <a:cubicBezTo>
                        <a:pt x="72" y="14"/>
                        <a:pt x="72" y="14"/>
                        <a:pt x="72" y="15"/>
                      </a:cubicBezTo>
                      <a:cubicBezTo>
                        <a:pt x="72" y="15"/>
                        <a:pt x="72" y="15"/>
                        <a:pt x="72" y="15"/>
                      </a:cubicBezTo>
                      <a:cubicBezTo>
                        <a:pt x="72" y="16"/>
                        <a:pt x="72" y="16"/>
                        <a:pt x="72" y="17"/>
                      </a:cubicBezTo>
                      <a:cubicBezTo>
                        <a:pt x="72" y="17"/>
                        <a:pt x="72" y="17"/>
                        <a:pt x="72" y="17"/>
                      </a:cubicBezTo>
                      <a:cubicBezTo>
                        <a:pt x="72" y="18"/>
                        <a:pt x="72" y="18"/>
                        <a:pt x="72" y="18"/>
                      </a:cubicBezTo>
                      <a:cubicBezTo>
                        <a:pt x="72" y="19"/>
                        <a:pt x="72" y="19"/>
                        <a:pt x="72" y="19"/>
                      </a:cubicBezTo>
                      <a:cubicBezTo>
                        <a:pt x="71" y="19"/>
                        <a:pt x="71" y="20"/>
                        <a:pt x="71" y="20"/>
                      </a:cubicBezTo>
                      <a:cubicBezTo>
                        <a:pt x="71" y="20"/>
                        <a:pt x="71" y="20"/>
                        <a:pt x="71" y="20"/>
                      </a:cubicBezTo>
                      <a:cubicBezTo>
                        <a:pt x="71" y="21"/>
                        <a:pt x="71" y="21"/>
                        <a:pt x="71" y="22"/>
                      </a:cubicBezTo>
                      <a:cubicBezTo>
                        <a:pt x="70" y="23"/>
                        <a:pt x="68" y="24"/>
                        <a:pt x="64" y="27"/>
                      </a:cubicBezTo>
                      <a:cubicBezTo>
                        <a:pt x="62" y="28"/>
                        <a:pt x="58" y="30"/>
                        <a:pt x="58" y="31"/>
                      </a:cubicBezTo>
                      <a:cubicBezTo>
                        <a:pt x="58" y="32"/>
                        <a:pt x="58" y="33"/>
                        <a:pt x="58" y="34"/>
                      </a:cubicBezTo>
                      <a:cubicBezTo>
                        <a:pt x="58" y="36"/>
                        <a:pt x="59" y="38"/>
                        <a:pt x="57" y="40"/>
                      </a:cubicBezTo>
                      <a:cubicBezTo>
                        <a:pt x="57" y="41"/>
                        <a:pt x="58" y="42"/>
                        <a:pt x="58" y="43"/>
                      </a:cubicBezTo>
                      <a:cubicBezTo>
                        <a:pt x="58" y="44"/>
                        <a:pt x="59" y="45"/>
                        <a:pt x="59" y="46"/>
                      </a:cubicBezTo>
                      <a:cubicBezTo>
                        <a:pt x="60" y="48"/>
                        <a:pt x="60" y="51"/>
                        <a:pt x="57" y="53"/>
                      </a:cubicBezTo>
                      <a:cubicBezTo>
                        <a:pt x="57" y="53"/>
                        <a:pt x="58" y="54"/>
                        <a:pt x="58" y="54"/>
                      </a:cubicBezTo>
                      <a:cubicBezTo>
                        <a:pt x="59" y="55"/>
                        <a:pt x="60" y="58"/>
                        <a:pt x="58" y="60"/>
                      </a:cubicBezTo>
                      <a:cubicBezTo>
                        <a:pt x="57" y="61"/>
                        <a:pt x="56" y="62"/>
                        <a:pt x="55" y="62"/>
                      </a:cubicBezTo>
                      <a:cubicBezTo>
                        <a:pt x="54" y="63"/>
                        <a:pt x="52" y="63"/>
                        <a:pt x="52" y="64"/>
                      </a:cubicBezTo>
                      <a:cubicBezTo>
                        <a:pt x="52" y="67"/>
                        <a:pt x="51" y="73"/>
                        <a:pt x="47" y="75"/>
                      </a:cubicBezTo>
                      <a:cubicBezTo>
                        <a:pt x="45" y="76"/>
                        <a:pt x="43" y="80"/>
                        <a:pt x="43" y="84"/>
                      </a:cubicBezTo>
                      <a:cubicBezTo>
                        <a:pt x="43" y="86"/>
                        <a:pt x="41" y="87"/>
                        <a:pt x="40" y="88"/>
                      </a:cubicBezTo>
                      <a:cubicBezTo>
                        <a:pt x="40" y="88"/>
                        <a:pt x="40" y="88"/>
                        <a:pt x="40" y="88"/>
                      </a:cubicBezTo>
                      <a:cubicBezTo>
                        <a:pt x="40" y="88"/>
                        <a:pt x="40" y="88"/>
                        <a:pt x="40" y="89"/>
                      </a:cubicBezTo>
                      <a:cubicBezTo>
                        <a:pt x="42" y="93"/>
                        <a:pt x="43" y="98"/>
                        <a:pt x="42" y="101"/>
                      </a:cubicBezTo>
                      <a:cubicBezTo>
                        <a:pt x="41" y="102"/>
                        <a:pt x="40" y="103"/>
                        <a:pt x="39" y="103"/>
                      </a:cubicBezTo>
                      <a:cubicBezTo>
                        <a:pt x="38" y="103"/>
                        <a:pt x="37" y="106"/>
                        <a:pt x="37" y="107"/>
                      </a:cubicBezTo>
                      <a:cubicBezTo>
                        <a:pt x="37" y="109"/>
                        <a:pt x="36" y="111"/>
                        <a:pt x="34" y="112"/>
                      </a:cubicBezTo>
                      <a:cubicBezTo>
                        <a:pt x="34" y="113"/>
                        <a:pt x="33" y="118"/>
                        <a:pt x="35" y="121"/>
                      </a:cubicBezTo>
                      <a:cubicBezTo>
                        <a:pt x="39" y="126"/>
                        <a:pt x="39" y="130"/>
                        <a:pt x="39" y="133"/>
                      </a:cubicBezTo>
                      <a:cubicBezTo>
                        <a:pt x="39" y="134"/>
                        <a:pt x="40" y="135"/>
                        <a:pt x="41" y="136"/>
                      </a:cubicBezTo>
                      <a:cubicBezTo>
                        <a:pt x="42" y="138"/>
                        <a:pt x="43" y="141"/>
                        <a:pt x="42" y="144"/>
                      </a:cubicBezTo>
                      <a:cubicBezTo>
                        <a:pt x="42" y="145"/>
                        <a:pt x="41" y="146"/>
                        <a:pt x="41" y="148"/>
                      </a:cubicBezTo>
                      <a:cubicBezTo>
                        <a:pt x="41" y="150"/>
                        <a:pt x="40" y="153"/>
                        <a:pt x="38" y="154"/>
                      </a:cubicBezTo>
                      <a:cubicBezTo>
                        <a:pt x="38" y="154"/>
                        <a:pt x="38" y="156"/>
                        <a:pt x="38" y="157"/>
                      </a:cubicBezTo>
                      <a:cubicBezTo>
                        <a:pt x="37" y="159"/>
                        <a:pt x="37" y="161"/>
                        <a:pt x="35" y="162"/>
                      </a:cubicBezTo>
                      <a:cubicBezTo>
                        <a:pt x="35" y="163"/>
                        <a:pt x="35" y="166"/>
                        <a:pt x="35" y="168"/>
                      </a:cubicBezTo>
                      <a:cubicBezTo>
                        <a:pt x="36" y="171"/>
                        <a:pt x="37" y="175"/>
                        <a:pt x="35" y="176"/>
                      </a:cubicBezTo>
                      <a:cubicBezTo>
                        <a:pt x="34" y="177"/>
                        <a:pt x="34" y="177"/>
                        <a:pt x="33" y="178"/>
                      </a:cubicBezTo>
                      <a:cubicBezTo>
                        <a:pt x="30" y="180"/>
                        <a:pt x="27" y="181"/>
                        <a:pt x="27" y="186"/>
                      </a:cubicBezTo>
                      <a:cubicBezTo>
                        <a:pt x="27" y="189"/>
                        <a:pt x="27" y="192"/>
                        <a:pt x="28" y="194"/>
                      </a:cubicBezTo>
                      <a:cubicBezTo>
                        <a:pt x="28" y="197"/>
                        <a:pt x="28" y="199"/>
                        <a:pt x="27" y="201"/>
                      </a:cubicBezTo>
                      <a:cubicBezTo>
                        <a:pt x="27" y="201"/>
                        <a:pt x="28" y="202"/>
                        <a:pt x="28" y="202"/>
                      </a:cubicBezTo>
                      <a:cubicBezTo>
                        <a:pt x="29" y="203"/>
                        <a:pt x="31" y="204"/>
                        <a:pt x="30" y="208"/>
                      </a:cubicBezTo>
                      <a:cubicBezTo>
                        <a:pt x="30" y="212"/>
                        <a:pt x="26" y="212"/>
                        <a:pt x="25" y="212"/>
                      </a:cubicBezTo>
                      <a:cubicBezTo>
                        <a:pt x="24" y="212"/>
                        <a:pt x="24" y="212"/>
                        <a:pt x="24" y="212"/>
                      </a:cubicBezTo>
                      <a:cubicBezTo>
                        <a:pt x="24" y="213"/>
                        <a:pt x="24" y="214"/>
                        <a:pt x="24" y="215"/>
                      </a:cubicBezTo>
                      <a:cubicBezTo>
                        <a:pt x="24" y="218"/>
                        <a:pt x="25" y="222"/>
                        <a:pt x="21" y="222"/>
                      </a:cubicBezTo>
                      <a:cubicBezTo>
                        <a:pt x="20" y="222"/>
                        <a:pt x="20" y="226"/>
                        <a:pt x="20" y="227"/>
                      </a:cubicBezTo>
                      <a:cubicBezTo>
                        <a:pt x="20" y="231"/>
                        <a:pt x="19" y="233"/>
                        <a:pt x="18" y="234"/>
                      </a:cubicBezTo>
                      <a:cubicBezTo>
                        <a:pt x="17" y="235"/>
                        <a:pt x="17" y="235"/>
                        <a:pt x="17" y="235"/>
                      </a:cubicBezTo>
                      <a:cubicBezTo>
                        <a:pt x="17" y="236"/>
                        <a:pt x="17" y="237"/>
                        <a:pt x="18" y="238"/>
                      </a:cubicBezTo>
                      <a:cubicBezTo>
                        <a:pt x="19" y="240"/>
                        <a:pt x="19" y="241"/>
                        <a:pt x="19" y="243"/>
                      </a:cubicBezTo>
                      <a:cubicBezTo>
                        <a:pt x="19" y="244"/>
                        <a:pt x="20" y="245"/>
                        <a:pt x="20" y="246"/>
                      </a:cubicBezTo>
                      <a:cubicBezTo>
                        <a:pt x="20" y="251"/>
                        <a:pt x="21" y="256"/>
                        <a:pt x="17" y="257"/>
                      </a:cubicBezTo>
                      <a:cubicBezTo>
                        <a:pt x="16" y="258"/>
                        <a:pt x="16" y="264"/>
                        <a:pt x="16" y="265"/>
                      </a:cubicBezTo>
                      <a:cubicBezTo>
                        <a:pt x="19" y="267"/>
                        <a:pt x="19" y="271"/>
                        <a:pt x="18" y="274"/>
                      </a:cubicBezTo>
                      <a:cubicBezTo>
                        <a:pt x="18" y="274"/>
                        <a:pt x="18" y="274"/>
                        <a:pt x="19" y="274"/>
                      </a:cubicBezTo>
                      <a:cubicBezTo>
                        <a:pt x="20" y="276"/>
                        <a:pt x="22" y="278"/>
                        <a:pt x="19" y="282"/>
                      </a:cubicBezTo>
                      <a:cubicBezTo>
                        <a:pt x="18" y="282"/>
                        <a:pt x="18" y="283"/>
                        <a:pt x="18" y="283"/>
                      </a:cubicBezTo>
                      <a:cubicBezTo>
                        <a:pt x="19" y="284"/>
                        <a:pt x="20" y="284"/>
                        <a:pt x="21" y="284"/>
                      </a:cubicBezTo>
                      <a:cubicBezTo>
                        <a:pt x="24" y="283"/>
                        <a:pt x="27" y="286"/>
                        <a:pt x="27" y="289"/>
                      </a:cubicBezTo>
                      <a:cubicBezTo>
                        <a:pt x="27" y="290"/>
                        <a:pt x="26" y="291"/>
                        <a:pt x="26" y="292"/>
                      </a:cubicBezTo>
                      <a:cubicBezTo>
                        <a:pt x="25" y="292"/>
                        <a:pt x="24" y="293"/>
                        <a:pt x="23" y="293"/>
                      </a:cubicBezTo>
                      <a:cubicBezTo>
                        <a:pt x="22" y="293"/>
                        <a:pt x="22" y="293"/>
                        <a:pt x="21" y="293"/>
                      </a:cubicBezTo>
                      <a:cubicBezTo>
                        <a:pt x="24" y="295"/>
                        <a:pt x="25" y="297"/>
                        <a:pt x="24" y="299"/>
                      </a:cubicBezTo>
                      <a:cubicBezTo>
                        <a:pt x="24" y="300"/>
                        <a:pt x="23" y="302"/>
                        <a:pt x="21" y="303"/>
                      </a:cubicBezTo>
                      <a:cubicBezTo>
                        <a:pt x="20" y="303"/>
                        <a:pt x="20" y="303"/>
                        <a:pt x="20" y="305"/>
                      </a:cubicBezTo>
                      <a:cubicBezTo>
                        <a:pt x="20" y="306"/>
                        <a:pt x="21" y="308"/>
                        <a:pt x="20" y="310"/>
                      </a:cubicBezTo>
                      <a:cubicBezTo>
                        <a:pt x="20" y="311"/>
                        <a:pt x="20" y="313"/>
                        <a:pt x="21" y="314"/>
                      </a:cubicBezTo>
                      <a:cubicBezTo>
                        <a:pt x="21" y="315"/>
                        <a:pt x="22" y="317"/>
                        <a:pt x="21" y="319"/>
                      </a:cubicBezTo>
                      <a:cubicBezTo>
                        <a:pt x="21" y="319"/>
                        <a:pt x="20" y="320"/>
                        <a:pt x="19" y="320"/>
                      </a:cubicBezTo>
                      <a:cubicBezTo>
                        <a:pt x="19" y="320"/>
                        <a:pt x="19" y="321"/>
                        <a:pt x="19" y="322"/>
                      </a:cubicBezTo>
                      <a:cubicBezTo>
                        <a:pt x="19" y="324"/>
                        <a:pt x="19" y="328"/>
                        <a:pt x="15" y="328"/>
                      </a:cubicBezTo>
                      <a:cubicBezTo>
                        <a:pt x="14" y="328"/>
                        <a:pt x="14" y="328"/>
                        <a:pt x="14" y="330"/>
                      </a:cubicBezTo>
                      <a:cubicBezTo>
                        <a:pt x="13" y="332"/>
                        <a:pt x="13" y="334"/>
                        <a:pt x="11" y="335"/>
                      </a:cubicBezTo>
                      <a:cubicBezTo>
                        <a:pt x="11" y="335"/>
                        <a:pt x="12" y="336"/>
                        <a:pt x="12" y="337"/>
                      </a:cubicBezTo>
                      <a:cubicBezTo>
                        <a:pt x="13" y="338"/>
                        <a:pt x="15" y="342"/>
                        <a:pt x="11" y="344"/>
                      </a:cubicBezTo>
                      <a:cubicBezTo>
                        <a:pt x="10" y="345"/>
                        <a:pt x="10" y="346"/>
                        <a:pt x="10" y="347"/>
                      </a:cubicBezTo>
                      <a:cubicBezTo>
                        <a:pt x="10" y="349"/>
                        <a:pt x="9" y="352"/>
                        <a:pt x="6" y="352"/>
                      </a:cubicBezTo>
                      <a:cubicBezTo>
                        <a:pt x="3" y="352"/>
                        <a:pt x="2" y="356"/>
                        <a:pt x="1" y="358"/>
                      </a:cubicBezTo>
                      <a:cubicBezTo>
                        <a:pt x="1" y="359"/>
                        <a:pt x="1" y="359"/>
                        <a:pt x="1" y="360"/>
                      </a:cubicBezTo>
                      <a:cubicBezTo>
                        <a:pt x="0" y="363"/>
                        <a:pt x="0" y="365"/>
                        <a:pt x="1" y="367"/>
                      </a:cubicBezTo>
                      <a:cubicBezTo>
                        <a:pt x="4" y="369"/>
                        <a:pt x="3" y="372"/>
                        <a:pt x="3" y="373"/>
                      </a:cubicBezTo>
                      <a:cubicBezTo>
                        <a:pt x="3" y="373"/>
                        <a:pt x="3" y="374"/>
                        <a:pt x="3" y="374"/>
                      </a:cubicBezTo>
                      <a:cubicBezTo>
                        <a:pt x="3" y="374"/>
                        <a:pt x="5" y="374"/>
                        <a:pt x="7" y="374"/>
                      </a:cubicBezTo>
                      <a:cubicBezTo>
                        <a:pt x="10" y="374"/>
                        <a:pt x="13" y="374"/>
                        <a:pt x="14" y="376"/>
                      </a:cubicBezTo>
                      <a:cubicBezTo>
                        <a:pt x="14" y="377"/>
                        <a:pt x="15" y="378"/>
                        <a:pt x="14" y="380"/>
                      </a:cubicBezTo>
                      <a:cubicBezTo>
                        <a:pt x="13" y="383"/>
                        <a:pt x="13" y="388"/>
                        <a:pt x="14" y="390"/>
                      </a:cubicBezTo>
                      <a:cubicBezTo>
                        <a:pt x="15" y="390"/>
                        <a:pt x="16" y="392"/>
                        <a:pt x="17" y="393"/>
                      </a:cubicBezTo>
                      <a:cubicBezTo>
                        <a:pt x="17" y="393"/>
                        <a:pt x="18" y="395"/>
                        <a:pt x="18" y="395"/>
                      </a:cubicBezTo>
                      <a:cubicBezTo>
                        <a:pt x="18" y="395"/>
                        <a:pt x="18" y="395"/>
                        <a:pt x="19" y="395"/>
                      </a:cubicBezTo>
                      <a:cubicBezTo>
                        <a:pt x="21" y="394"/>
                        <a:pt x="27" y="394"/>
                        <a:pt x="32" y="394"/>
                      </a:cubicBezTo>
                      <a:cubicBezTo>
                        <a:pt x="35" y="394"/>
                        <a:pt x="37" y="394"/>
                        <a:pt x="39" y="394"/>
                      </a:cubicBezTo>
                      <a:cubicBezTo>
                        <a:pt x="40" y="395"/>
                        <a:pt x="41" y="395"/>
                        <a:pt x="42" y="395"/>
                      </a:cubicBezTo>
                      <a:cubicBezTo>
                        <a:pt x="42" y="396"/>
                        <a:pt x="42" y="396"/>
                        <a:pt x="42" y="396"/>
                      </a:cubicBezTo>
                      <a:cubicBezTo>
                        <a:pt x="43" y="396"/>
                        <a:pt x="44" y="397"/>
                        <a:pt x="45" y="397"/>
                      </a:cubicBezTo>
                      <a:cubicBezTo>
                        <a:pt x="45" y="397"/>
                        <a:pt x="45" y="397"/>
                        <a:pt x="45" y="398"/>
                      </a:cubicBezTo>
                      <a:cubicBezTo>
                        <a:pt x="45" y="398"/>
                        <a:pt x="46" y="397"/>
                        <a:pt x="46" y="397"/>
                      </a:cubicBezTo>
                      <a:cubicBezTo>
                        <a:pt x="48" y="397"/>
                        <a:pt x="50" y="398"/>
                        <a:pt x="51" y="399"/>
                      </a:cubicBezTo>
                      <a:cubicBezTo>
                        <a:pt x="52" y="399"/>
                        <a:pt x="52" y="399"/>
                        <a:pt x="53" y="399"/>
                      </a:cubicBezTo>
                      <a:cubicBezTo>
                        <a:pt x="52" y="398"/>
                        <a:pt x="51" y="397"/>
                        <a:pt x="51" y="397"/>
                      </a:cubicBezTo>
                      <a:cubicBezTo>
                        <a:pt x="48" y="394"/>
                        <a:pt x="47" y="392"/>
                        <a:pt x="47" y="390"/>
                      </a:cubicBezTo>
                      <a:cubicBezTo>
                        <a:pt x="47" y="390"/>
                        <a:pt x="47" y="388"/>
                        <a:pt x="47" y="387"/>
                      </a:cubicBezTo>
                      <a:cubicBezTo>
                        <a:pt x="46" y="385"/>
                        <a:pt x="46" y="384"/>
                        <a:pt x="46" y="382"/>
                      </a:cubicBezTo>
                      <a:cubicBezTo>
                        <a:pt x="46" y="382"/>
                        <a:pt x="46" y="381"/>
                        <a:pt x="46" y="381"/>
                      </a:cubicBezTo>
                      <a:cubicBezTo>
                        <a:pt x="46" y="378"/>
                        <a:pt x="45" y="373"/>
                        <a:pt x="49" y="370"/>
                      </a:cubicBezTo>
                      <a:cubicBezTo>
                        <a:pt x="50" y="369"/>
                        <a:pt x="51" y="368"/>
                        <a:pt x="52" y="367"/>
                      </a:cubicBezTo>
                      <a:cubicBezTo>
                        <a:pt x="53" y="366"/>
                        <a:pt x="54" y="365"/>
                        <a:pt x="57" y="365"/>
                      </a:cubicBezTo>
                      <a:cubicBezTo>
                        <a:pt x="58" y="365"/>
                        <a:pt x="61" y="363"/>
                        <a:pt x="61" y="359"/>
                      </a:cubicBezTo>
                      <a:cubicBezTo>
                        <a:pt x="61" y="352"/>
                        <a:pt x="65" y="350"/>
                        <a:pt x="70" y="345"/>
                      </a:cubicBezTo>
                      <a:cubicBezTo>
                        <a:pt x="72" y="343"/>
                        <a:pt x="75" y="342"/>
                        <a:pt x="77" y="340"/>
                      </a:cubicBezTo>
                      <a:cubicBezTo>
                        <a:pt x="79" y="339"/>
                        <a:pt x="82" y="337"/>
                        <a:pt x="82" y="336"/>
                      </a:cubicBezTo>
                      <a:cubicBezTo>
                        <a:pt x="82" y="334"/>
                        <a:pt x="83" y="331"/>
                        <a:pt x="83" y="328"/>
                      </a:cubicBezTo>
                      <a:cubicBezTo>
                        <a:pt x="84" y="327"/>
                        <a:pt x="84" y="326"/>
                        <a:pt x="84" y="325"/>
                      </a:cubicBezTo>
                      <a:cubicBezTo>
                        <a:pt x="83" y="325"/>
                        <a:pt x="81" y="324"/>
                        <a:pt x="79" y="324"/>
                      </a:cubicBezTo>
                      <a:cubicBezTo>
                        <a:pt x="77" y="324"/>
                        <a:pt x="76" y="324"/>
                        <a:pt x="74" y="324"/>
                      </a:cubicBezTo>
                      <a:cubicBezTo>
                        <a:pt x="72" y="323"/>
                        <a:pt x="67" y="319"/>
                        <a:pt x="65" y="314"/>
                      </a:cubicBezTo>
                      <a:cubicBezTo>
                        <a:pt x="64" y="310"/>
                        <a:pt x="64" y="307"/>
                        <a:pt x="66" y="303"/>
                      </a:cubicBezTo>
                      <a:cubicBezTo>
                        <a:pt x="68" y="299"/>
                        <a:pt x="74" y="293"/>
                        <a:pt x="85" y="292"/>
                      </a:cubicBezTo>
                      <a:cubicBezTo>
                        <a:pt x="85" y="292"/>
                        <a:pt x="85" y="291"/>
                        <a:pt x="85" y="291"/>
                      </a:cubicBezTo>
                      <a:cubicBezTo>
                        <a:pt x="85" y="290"/>
                        <a:pt x="85" y="288"/>
                        <a:pt x="88" y="286"/>
                      </a:cubicBezTo>
                      <a:cubicBezTo>
                        <a:pt x="89" y="285"/>
                        <a:pt x="90" y="284"/>
                        <a:pt x="90" y="280"/>
                      </a:cubicBezTo>
                      <a:cubicBezTo>
                        <a:pt x="90" y="276"/>
                        <a:pt x="90" y="267"/>
                        <a:pt x="96" y="267"/>
                      </a:cubicBezTo>
                      <a:cubicBezTo>
                        <a:pt x="97" y="267"/>
                        <a:pt x="97" y="267"/>
                        <a:pt x="97" y="266"/>
                      </a:cubicBezTo>
                      <a:cubicBezTo>
                        <a:pt x="96" y="265"/>
                        <a:pt x="95" y="264"/>
                        <a:pt x="95" y="262"/>
                      </a:cubicBezTo>
                      <a:cubicBezTo>
                        <a:pt x="95" y="261"/>
                        <a:pt x="95" y="259"/>
                        <a:pt x="99" y="258"/>
                      </a:cubicBezTo>
                      <a:cubicBezTo>
                        <a:pt x="99" y="258"/>
                        <a:pt x="98" y="258"/>
                        <a:pt x="98" y="258"/>
                      </a:cubicBezTo>
                      <a:cubicBezTo>
                        <a:pt x="98" y="257"/>
                        <a:pt x="97" y="256"/>
                        <a:pt x="96" y="256"/>
                      </a:cubicBezTo>
                      <a:cubicBezTo>
                        <a:pt x="93" y="256"/>
                        <a:pt x="93" y="252"/>
                        <a:pt x="93" y="250"/>
                      </a:cubicBezTo>
                      <a:cubicBezTo>
                        <a:pt x="93" y="249"/>
                        <a:pt x="93" y="247"/>
                        <a:pt x="93" y="247"/>
                      </a:cubicBezTo>
                      <a:cubicBezTo>
                        <a:pt x="92" y="244"/>
                        <a:pt x="90" y="238"/>
                        <a:pt x="93" y="234"/>
                      </a:cubicBezTo>
                      <a:cubicBezTo>
                        <a:pt x="93" y="234"/>
                        <a:pt x="94" y="233"/>
                        <a:pt x="96" y="233"/>
                      </a:cubicBezTo>
                      <a:cubicBezTo>
                        <a:pt x="97" y="233"/>
                        <a:pt x="100" y="234"/>
                        <a:pt x="103" y="235"/>
                      </a:cubicBezTo>
                      <a:cubicBezTo>
                        <a:pt x="106" y="236"/>
                        <a:pt x="109" y="238"/>
                        <a:pt x="112" y="238"/>
                      </a:cubicBezTo>
                      <a:cubicBezTo>
                        <a:pt x="119" y="239"/>
                        <a:pt x="123" y="235"/>
                        <a:pt x="123" y="234"/>
                      </a:cubicBezTo>
                      <a:cubicBezTo>
                        <a:pt x="123" y="233"/>
                        <a:pt x="123" y="232"/>
                        <a:pt x="123" y="232"/>
                      </a:cubicBezTo>
                      <a:cubicBezTo>
                        <a:pt x="122" y="229"/>
                        <a:pt x="121" y="224"/>
                        <a:pt x="125" y="221"/>
                      </a:cubicBezTo>
                      <a:cubicBezTo>
                        <a:pt x="126" y="221"/>
                        <a:pt x="126" y="220"/>
                        <a:pt x="126" y="220"/>
                      </a:cubicBezTo>
                      <a:cubicBezTo>
                        <a:pt x="126" y="220"/>
                        <a:pt x="126" y="220"/>
                        <a:pt x="126" y="219"/>
                      </a:cubicBezTo>
                      <a:cubicBezTo>
                        <a:pt x="125" y="218"/>
                        <a:pt x="124" y="217"/>
                        <a:pt x="124" y="216"/>
                      </a:cubicBezTo>
                      <a:cubicBezTo>
                        <a:pt x="123" y="213"/>
                        <a:pt x="123" y="211"/>
                        <a:pt x="124" y="210"/>
                      </a:cubicBezTo>
                      <a:cubicBezTo>
                        <a:pt x="126" y="207"/>
                        <a:pt x="129" y="207"/>
                        <a:pt x="131" y="209"/>
                      </a:cubicBezTo>
                      <a:cubicBezTo>
                        <a:pt x="131" y="209"/>
                        <a:pt x="132" y="209"/>
                        <a:pt x="136" y="209"/>
                      </a:cubicBezTo>
                      <a:cubicBezTo>
                        <a:pt x="141" y="209"/>
                        <a:pt x="150" y="208"/>
                        <a:pt x="158" y="207"/>
                      </a:cubicBezTo>
                      <a:cubicBezTo>
                        <a:pt x="172" y="204"/>
                        <a:pt x="178" y="200"/>
                        <a:pt x="178" y="198"/>
                      </a:cubicBezTo>
                      <a:cubicBezTo>
                        <a:pt x="179" y="195"/>
                        <a:pt x="181" y="192"/>
                        <a:pt x="185" y="187"/>
                      </a:cubicBezTo>
                      <a:cubicBezTo>
                        <a:pt x="187" y="185"/>
                        <a:pt x="188" y="183"/>
                        <a:pt x="189" y="182"/>
                      </a:cubicBezTo>
                      <a:cubicBezTo>
                        <a:pt x="189" y="182"/>
                        <a:pt x="189" y="181"/>
                        <a:pt x="189" y="180"/>
                      </a:cubicBezTo>
                      <a:cubicBezTo>
                        <a:pt x="188" y="179"/>
                        <a:pt x="187" y="178"/>
                        <a:pt x="185" y="178"/>
                      </a:cubicBezTo>
                      <a:cubicBezTo>
                        <a:pt x="183" y="178"/>
                        <a:pt x="181" y="176"/>
                        <a:pt x="180" y="174"/>
                      </a:cubicBezTo>
                      <a:cubicBezTo>
                        <a:pt x="179" y="171"/>
                        <a:pt x="180" y="167"/>
                        <a:pt x="182" y="165"/>
                      </a:cubicBezTo>
                      <a:cubicBezTo>
                        <a:pt x="183" y="164"/>
                        <a:pt x="183" y="164"/>
                        <a:pt x="182" y="164"/>
                      </a:cubicBezTo>
                      <a:cubicBezTo>
                        <a:pt x="182" y="163"/>
                        <a:pt x="180" y="162"/>
                        <a:pt x="177" y="161"/>
                      </a:cubicBezTo>
                      <a:cubicBezTo>
                        <a:pt x="174" y="161"/>
                        <a:pt x="168" y="159"/>
                        <a:pt x="166" y="155"/>
                      </a:cubicBezTo>
                      <a:cubicBezTo>
                        <a:pt x="166" y="154"/>
                        <a:pt x="166" y="152"/>
                        <a:pt x="168" y="150"/>
                      </a:cubicBezTo>
                      <a:cubicBezTo>
                        <a:pt x="170" y="149"/>
                        <a:pt x="171" y="148"/>
                        <a:pt x="172" y="148"/>
                      </a:cubicBezTo>
                      <a:cubicBezTo>
                        <a:pt x="172" y="148"/>
                        <a:pt x="172" y="148"/>
                        <a:pt x="172" y="148"/>
                      </a:cubicBezTo>
                      <a:cubicBezTo>
                        <a:pt x="170" y="147"/>
                        <a:pt x="169" y="145"/>
                        <a:pt x="169" y="139"/>
                      </a:cubicBezTo>
                      <a:cubicBezTo>
                        <a:pt x="169" y="136"/>
                        <a:pt x="170" y="134"/>
                        <a:pt x="171" y="132"/>
                      </a:cubicBezTo>
                      <a:cubicBezTo>
                        <a:pt x="171" y="131"/>
                        <a:pt x="172" y="129"/>
                        <a:pt x="172" y="125"/>
                      </a:cubicBezTo>
                      <a:cubicBezTo>
                        <a:pt x="172" y="119"/>
                        <a:pt x="173" y="115"/>
                        <a:pt x="174" y="112"/>
                      </a:cubicBezTo>
                      <a:cubicBezTo>
                        <a:pt x="175" y="109"/>
                        <a:pt x="176" y="107"/>
                        <a:pt x="176" y="105"/>
                      </a:cubicBezTo>
                      <a:cubicBezTo>
                        <a:pt x="176" y="105"/>
                        <a:pt x="176" y="104"/>
                        <a:pt x="176" y="104"/>
                      </a:cubicBezTo>
                      <a:cubicBezTo>
                        <a:pt x="176" y="104"/>
                        <a:pt x="176" y="103"/>
                        <a:pt x="176" y="103"/>
                      </a:cubicBezTo>
                      <a:cubicBezTo>
                        <a:pt x="176" y="103"/>
                        <a:pt x="177" y="102"/>
                        <a:pt x="177" y="102"/>
                      </a:cubicBezTo>
                      <a:cubicBezTo>
                        <a:pt x="177" y="101"/>
                        <a:pt x="177" y="101"/>
                        <a:pt x="177" y="101"/>
                      </a:cubicBezTo>
                      <a:cubicBezTo>
                        <a:pt x="177" y="101"/>
                        <a:pt x="177" y="101"/>
                        <a:pt x="178" y="101"/>
                      </a:cubicBezTo>
                      <a:lnTo>
                        <a:pt x="17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6" name="Freeform 1871"/>
                <p:cNvSpPr>
                  <a:spLocks/>
                </p:cNvSpPr>
                <p:nvPr/>
              </p:nvSpPr>
              <p:spPr bwMode="auto">
                <a:xfrm>
                  <a:off x="2182" y="2194"/>
                  <a:ext cx="2" cy="2"/>
                </a:xfrm>
                <a:custGeom>
                  <a:avLst/>
                  <a:gdLst>
                    <a:gd name="T0" fmla="*/ 0 w 2"/>
                    <a:gd name="T1" fmla="*/ 3 h 3"/>
                    <a:gd name="T2" fmla="*/ 1 w 2"/>
                    <a:gd name="T3" fmla="*/ 3 h 3"/>
                    <a:gd name="T4" fmla="*/ 1 w 2"/>
                    <a:gd name="T5" fmla="*/ 2 h 3"/>
                    <a:gd name="T6" fmla="*/ 1 w 2"/>
                    <a:gd name="T7" fmla="*/ 1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1" y="3"/>
                        <a:pt x="1" y="3"/>
                        <a:pt x="1" y="3"/>
                      </a:cubicBezTo>
                      <a:cubicBezTo>
                        <a:pt x="1" y="2"/>
                        <a:pt x="1" y="2"/>
                        <a:pt x="1" y="2"/>
                      </a:cubicBezTo>
                      <a:cubicBezTo>
                        <a:pt x="1" y="2"/>
                        <a:pt x="1" y="2"/>
                        <a:pt x="1" y="1"/>
                      </a:cubicBezTo>
                      <a:cubicBezTo>
                        <a:pt x="2" y="1"/>
                        <a:pt x="2" y="1"/>
                        <a:pt x="2" y="0"/>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7" name="Freeform 1872"/>
                <p:cNvSpPr>
                  <a:spLocks/>
                </p:cNvSpPr>
                <p:nvPr/>
              </p:nvSpPr>
              <p:spPr bwMode="auto">
                <a:xfrm>
                  <a:off x="2221" y="2141"/>
                  <a:ext cx="5" cy="14"/>
                </a:xfrm>
                <a:custGeom>
                  <a:avLst/>
                  <a:gdLst>
                    <a:gd name="T0" fmla="*/ 3 w 5"/>
                    <a:gd name="T1" fmla="*/ 1 h 15"/>
                    <a:gd name="T2" fmla="*/ 0 w 5"/>
                    <a:gd name="T3" fmla="*/ 0 h 15"/>
                    <a:gd name="T4" fmla="*/ 3 w 5"/>
                    <a:gd name="T5" fmla="*/ 1 h 15"/>
                    <a:gd name="T6" fmla="*/ 5 w 5"/>
                    <a:gd name="T7" fmla="*/ 15 h 15"/>
                    <a:gd name="T8" fmla="*/ 3 w 5"/>
                    <a:gd name="T9" fmla="*/ 1 h 15"/>
                  </a:gdLst>
                  <a:ahLst/>
                  <a:cxnLst>
                    <a:cxn ang="0">
                      <a:pos x="T0" y="T1"/>
                    </a:cxn>
                    <a:cxn ang="0">
                      <a:pos x="T2" y="T3"/>
                    </a:cxn>
                    <a:cxn ang="0">
                      <a:pos x="T4" y="T5"/>
                    </a:cxn>
                    <a:cxn ang="0">
                      <a:pos x="T6" y="T7"/>
                    </a:cxn>
                    <a:cxn ang="0">
                      <a:pos x="T8" y="T9"/>
                    </a:cxn>
                  </a:cxnLst>
                  <a:rect l="0" t="0" r="r" b="b"/>
                  <a:pathLst>
                    <a:path w="5" h="15">
                      <a:moveTo>
                        <a:pt x="3" y="1"/>
                      </a:moveTo>
                      <a:cubicBezTo>
                        <a:pt x="3" y="1"/>
                        <a:pt x="2" y="0"/>
                        <a:pt x="0" y="0"/>
                      </a:cubicBezTo>
                      <a:cubicBezTo>
                        <a:pt x="2" y="0"/>
                        <a:pt x="3" y="1"/>
                        <a:pt x="3" y="1"/>
                      </a:cubicBezTo>
                      <a:cubicBezTo>
                        <a:pt x="5" y="3"/>
                        <a:pt x="5" y="14"/>
                        <a:pt x="5" y="15"/>
                      </a:cubicBezTo>
                      <a:cubicBezTo>
                        <a:pt x="5" y="14"/>
                        <a:pt x="5"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8" name="Freeform 1873"/>
                <p:cNvSpPr>
                  <a:spLocks/>
                </p:cNvSpPr>
                <p:nvPr/>
              </p:nvSpPr>
              <p:spPr bwMode="auto">
                <a:xfrm>
                  <a:off x="2220" y="21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9" name="Freeform 1874"/>
                <p:cNvSpPr>
                  <a:spLocks/>
                </p:cNvSpPr>
                <p:nvPr/>
              </p:nvSpPr>
              <p:spPr bwMode="auto">
                <a:xfrm>
                  <a:off x="2194" y="2164"/>
                  <a:ext cx="18" cy="18"/>
                </a:xfrm>
                <a:custGeom>
                  <a:avLst/>
                  <a:gdLst>
                    <a:gd name="T0" fmla="*/ 18 w 18"/>
                    <a:gd name="T1" fmla="*/ 0 h 19"/>
                    <a:gd name="T2" fmla="*/ 0 w 18"/>
                    <a:gd name="T3" fmla="*/ 19 h 19"/>
                    <a:gd name="T4" fmla="*/ 18 w 18"/>
                    <a:gd name="T5" fmla="*/ 0 h 19"/>
                  </a:gdLst>
                  <a:ahLst/>
                  <a:cxnLst>
                    <a:cxn ang="0">
                      <a:pos x="T0" y="T1"/>
                    </a:cxn>
                    <a:cxn ang="0">
                      <a:pos x="T2" y="T3"/>
                    </a:cxn>
                    <a:cxn ang="0">
                      <a:pos x="T4" y="T5"/>
                    </a:cxn>
                  </a:cxnLst>
                  <a:rect l="0" t="0" r="r" b="b"/>
                  <a:pathLst>
                    <a:path w="18" h="19">
                      <a:moveTo>
                        <a:pt x="18" y="0"/>
                      </a:moveTo>
                      <a:cubicBezTo>
                        <a:pt x="12" y="4"/>
                        <a:pt x="4" y="12"/>
                        <a:pt x="0" y="19"/>
                      </a:cubicBezTo>
                      <a:cubicBezTo>
                        <a:pt x="4" y="12"/>
                        <a:pt x="12" y="4"/>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0" name="Freeform 1875"/>
                <p:cNvSpPr>
                  <a:spLocks/>
                </p:cNvSpPr>
                <p:nvPr/>
              </p:nvSpPr>
              <p:spPr bwMode="auto">
                <a:xfrm>
                  <a:off x="2185" y="219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1" name="Freeform 1876"/>
                <p:cNvSpPr>
                  <a:spLocks/>
                </p:cNvSpPr>
                <p:nvPr/>
              </p:nvSpPr>
              <p:spPr bwMode="auto">
                <a:xfrm>
                  <a:off x="2182" y="219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2" name="Freeform 1877"/>
                <p:cNvSpPr>
                  <a:spLocks/>
                </p:cNvSpPr>
                <p:nvPr/>
              </p:nvSpPr>
              <p:spPr bwMode="auto">
                <a:xfrm>
                  <a:off x="2177" y="2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3" name="Freeform 1878"/>
                <p:cNvSpPr>
                  <a:spLocks/>
                </p:cNvSpPr>
                <p:nvPr/>
              </p:nvSpPr>
              <p:spPr bwMode="auto">
                <a:xfrm>
                  <a:off x="2181" y="21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4" name="Freeform 1879"/>
                <p:cNvSpPr>
                  <a:spLocks/>
                </p:cNvSpPr>
                <p:nvPr/>
              </p:nvSpPr>
              <p:spPr bwMode="auto">
                <a:xfrm>
                  <a:off x="2183" y="2195"/>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5" name="Freeform 1880"/>
                <p:cNvSpPr>
                  <a:spLocks/>
                </p:cNvSpPr>
                <p:nvPr/>
              </p:nvSpPr>
              <p:spPr bwMode="auto">
                <a:xfrm>
                  <a:off x="2004" y="2341"/>
                  <a:ext cx="5" cy="16"/>
                </a:xfrm>
                <a:custGeom>
                  <a:avLst/>
                  <a:gdLst>
                    <a:gd name="T0" fmla="*/ 0 w 5"/>
                    <a:gd name="T1" fmla="*/ 11 h 17"/>
                    <a:gd name="T2" fmla="*/ 0 w 5"/>
                    <a:gd name="T3" fmla="*/ 17 h 17"/>
                    <a:gd name="T4" fmla="*/ 0 w 5"/>
                    <a:gd name="T5" fmla="*/ 17 h 17"/>
                    <a:gd name="T6" fmla="*/ 3 w 5"/>
                    <a:gd name="T7" fmla="*/ 16 h 17"/>
                    <a:gd name="T8" fmla="*/ 3 w 5"/>
                    <a:gd name="T9" fmla="*/ 16 h 17"/>
                    <a:gd name="T10" fmla="*/ 5 w 5"/>
                    <a:gd name="T11" fmla="*/ 6 h 17"/>
                    <a:gd name="T12" fmla="*/ 5 w 5"/>
                    <a:gd name="T13" fmla="*/ 0 h 17"/>
                    <a:gd name="T14" fmla="*/ 5 w 5"/>
                    <a:gd name="T15" fmla="*/ 0 h 17"/>
                    <a:gd name="T16" fmla="*/ 3 w 5"/>
                    <a:gd name="T17" fmla="*/ 1 h 17"/>
                    <a:gd name="T18" fmla="*/ 0 w 5"/>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7">
                      <a:moveTo>
                        <a:pt x="0" y="11"/>
                      </a:moveTo>
                      <a:cubicBezTo>
                        <a:pt x="0" y="13"/>
                        <a:pt x="0" y="16"/>
                        <a:pt x="0" y="17"/>
                      </a:cubicBezTo>
                      <a:cubicBezTo>
                        <a:pt x="0" y="17"/>
                        <a:pt x="0" y="17"/>
                        <a:pt x="0" y="17"/>
                      </a:cubicBezTo>
                      <a:cubicBezTo>
                        <a:pt x="1" y="17"/>
                        <a:pt x="2" y="17"/>
                        <a:pt x="3" y="16"/>
                      </a:cubicBezTo>
                      <a:cubicBezTo>
                        <a:pt x="3" y="16"/>
                        <a:pt x="3" y="16"/>
                        <a:pt x="3" y="16"/>
                      </a:cubicBezTo>
                      <a:cubicBezTo>
                        <a:pt x="5" y="16"/>
                        <a:pt x="5" y="9"/>
                        <a:pt x="5" y="6"/>
                      </a:cubicBezTo>
                      <a:cubicBezTo>
                        <a:pt x="5" y="4"/>
                        <a:pt x="5" y="2"/>
                        <a:pt x="5" y="0"/>
                      </a:cubicBezTo>
                      <a:cubicBezTo>
                        <a:pt x="5" y="0"/>
                        <a:pt x="5" y="0"/>
                        <a:pt x="5" y="0"/>
                      </a:cubicBezTo>
                      <a:cubicBezTo>
                        <a:pt x="4" y="1"/>
                        <a:pt x="4" y="1"/>
                        <a:pt x="3" y="1"/>
                      </a:cubicBezTo>
                      <a:cubicBezTo>
                        <a:pt x="3" y="1"/>
                        <a:pt x="1" y="1"/>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6" name="Freeform 1881"/>
                <p:cNvSpPr>
                  <a:spLocks/>
                </p:cNvSpPr>
                <p:nvPr/>
              </p:nvSpPr>
              <p:spPr bwMode="auto">
                <a:xfrm>
                  <a:off x="2068" y="2531"/>
                  <a:ext cx="1" cy="2"/>
                </a:xfrm>
                <a:custGeom>
                  <a:avLst/>
                  <a:gdLst>
                    <a:gd name="T0" fmla="*/ 0 w 1"/>
                    <a:gd name="T1" fmla="*/ 0 h 2"/>
                    <a:gd name="T2" fmla="*/ 1 w 1"/>
                    <a:gd name="T3" fmla="*/ 2 h 2"/>
                    <a:gd name="T4" fmla="*/ 1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2"/>
                        <a:pt x="1" y="2"/>
                        <a:pt x="1" y="2"/>
                      </a:cubicBezTo>
                      <a:cubicBezTo>
                        <a:pt x="1" y="2"/>
                        <a:pt x="1" y="2"/>
                        <a:pt x="1" y="2"/>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7" name="Freeform 1882"/>
                <p:cNvSpPr>
                  <a:spLocks/>
                </p:cNvSpPr>
                <p:nvPr/>
              </p:nvSpPr>
              <p:spPr bwMode="auto">
                <a:xfrm>
                  <a:off x="2023" y="2490"/>
                  <a:ext cx="6" cy="2"/>
                </a:xfrm>
                <a:custGeom>
                  <a:avLst/>
                  <a:gdLst>
                    <a:gd name="T0" fmla="*/ 3 w 6"/>
                    <a:gd name="T1" fmla="*/ 0 h 2"/>
                    <a:gd name="T2" fmla="*/ 0 w 6"/>
                    <a:gd name="T3" fmla="*/ 2 h 2"/>
                    <a:gd name="T4" fmla="*/ 6 w 6"/>
                    <a:gd name="T5" fmla="*/ 0 h 2"/>
                    <a:gd name="T6" fmla="*/ 4 w 6"/>
                    <a:gd name="T7" fmla="*/ 0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3" y="1"/>
                        <a:pt x="2" y="1"/>
                        <a:pt x="0" y="2"/>
                      </a:cubicBezTo>
                      <a:cubicBezTo>
                        <a:pt x="3" y="2"/>
                        <a:pt x="5" y="1"/>
                        <a:pt x="6" y="0"/>
                      </a:cubicBezTo>
                      <a:cubicBezTo>
                        <a:pt x="4" y="0"/>
                        <a:pt x="4" y="0"/>
                        <a:pt x="4" y="0"/>
                      </a:cubicBezTo>
                      <a:cubicBezTo>
                        <a:pt x="4"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8" name="Freeform 1883"/>
                <p:cNvSpPr>
                  <a:spLocks/>
                </p:cNvSpPr>
                <p:nvPr/>
              </p:nvSpPr>
              <p:spPr bwMode="auto">
                <a:xfrm>
                  <a:off x="2008" y="2483"/>
                  <a:ext cx="6" cy="4"/>
                </a:xfrm>
                <a:custGeom>
                  <a:avLst/>
                  <a:gdLst>
                    <a:gd name="T0" fmla="*/ 2 w 7"/>
                    <a:gd name="T1" fmla="*/ 0 h 4"/>
                    <a:gd name="T2" fmla="*/ 2 w 7"/>
                    <a:gd name="T3" fmla="*/ 0 h 4"/>
                    <a:gd name="T4" fmla="*/ 1 w 7"/>
                    <a:gd name="T5" fmla="*/ 1 h 4"/>
                    <a:gd name="T6" fmla="*/ 1 w 7"/>
                    <a:gd name="T7" fmla="*/ 4 h 4"/>
                    <a:gd name="T8" fmla="*/ 2 w 7"/>
                    <a:gd name="T9" fmla="*/ 4 h 4"/>
                    <a:gd name="T10" fmla="*/ 6 w 7"/>
                    <a:gd name="T11" fmla="*/ 1 h 4"/>
                    <a:gd name="T12" fmla="*/ 6 w 7"/>
                    <a:gd name="T13" fmla="*/ 1 h 4"/>
                    <a:gd name="T14" fmla="*/ 7 w 7"/>
                    <a:gd name="T15" fmla="*/ 0 h 4"/>
                    <a:gd name="T16" fmla="*/ 2 w 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2" y="0"/>
                      </a:moveTo>
                      <a:cubicBezTo>
                        <a:pt x="2" y="0"/>
                        <a:pt x="2" y="0"/>
                        <a:pt x="2" y="0"/>
                      </a:cubicBezTo>
                      <a:cubicBezTo>
                        <a:pt x="1" y="0"/>
                        <a:pt x="1" y="1"/>
                        <a:pt x="1" y="1"/>
                      </a:cubicBezTo>
                      <a:cubicBezTo>
                        <a:pt x="0" y="2"/>
                        <a:pt x="0" y="3"/>
                        <a:pt x="1" y="4"/>
                      </a:cubicBezTo>
                      <a:cubicBezTo>
                        <a:pt x="1" y="4"/>
                        <a:pt x="1" y="4"/>
                        <a:pt x="2" y="4"/>
                      </a:cubicBezTo>
                      <a:cubicBezTo>
                        <a:pt x="3" y="4"/>
                        <a:pt x="5" y="2"/>
                        <a:pt x="6" y="1"/>
                      </a:cubicBezTo>
                      <a:cubicBezTo>
                        <a:pt x="6" y="1"/>
                        <a:pt x="6" y="1"/>
                        <a:pt x="6" y="1"/>
                      </a:cubicBezTo>
                      <a:cubicBezTo>
                        <a:pt x="6" y="1"/>
                        <a:pt x="7" y="0"/>
                        <a:pt x="7" y="0"/>
                      </a:cubicBezTo>
                      <a:cubicBezTo>
                        <a:pt x="5" y="0"/>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9" name="Freeform 1884"/>
                <p:cNvSpPr>
                  <a:spLocks/>
                </p:cNvSpPr>
                <p:nvPr/>
              </p:nvSpPr>
              <p:spPr bwMode="auto">
                <a:xfrm>
                  <a:off x="2010" y="2496"/>
                  <a:ext cx="26" cy="13"/>
                </a:xfrm>
                <a:custGeom>
                  <a:avLst/>
                  <a:gdLst>
                    <a:gd name="T0" fmla="*/ 27 w 28"/>
                    <a:gd name="T1" fmla="*/ 0 h 14"/>
                    <a:gd name="T2" fmla="*/ 16 w 28"/>
                    <a:gd name="T3" fmla="*/ 2 h 14"/>
                    <a:gd name="T4" fmla="*/ 15 w 28"/>
                    <a:gd name="T5" fmla="*/ 2 h 14"/>
                    <a:gd name="T6" fmla="*/ 14 w 28"/>
                    <a:gd name="T7" fmla="*/ 6 h 14"/>
                    <a:gd name="T8" fmla="*/ 13 w 28"/>
                    <a:gd name="T9" fmla="*/ 8 h 14"/>
                    <a:gd name="T10" fmla="*/ 4 w 28"/>
                    <a:gd name="T11" fmla="*/ 7 h 14"/>
                    <a:gd name="T12" fmla="*/ 0 w 28"/>
                    <a:gd name="T13" fmla="*/ 6 h 14"/>
                    <a:gd name="T14" fmla="*/ 2 w 28"/>
                    <a:gd name="T15" fmla="*/ 10 h 14"/>
                    <a:gd name="T16" fmla="*/ 4 w 28"/>
                    <a:gd name="T17" fmla="*/ 11 h 14"/>
                    <a:gd name="T18" fmla="*/ 5 w 28"/>
                    <a:gd name="T19" fmla="*/ 11 h 14"/>
                    <a:gd name="T20" fmla="*/ 8 w 28"/>
                    <a:gd name="T21" fmla="*/ 11 h 14"/>
                    <a:gd name="T22" fmla="*/ 12 w 28"/>
                    <a:gd name="T23" fmla="*/ 12 h 14"/>
                    <a:gd name="T24" fmla="*/ 14 w 28"/>
                    <a:gd name="T25" fmla="*/ 14 h 14"/>
                    <a:gd name="T26" fmla="*/ 13 w 28"/>
                    <a:gd name="T27" fmla="*/ 11 h 14"/>
                    <a:gd name="T28" fmla="*/ 21 w 28"/>
                    <a:gd name="T29" fmla="*/ 8 h 14"/>
                    <a:gd name="T30" fmla="*/ 26 w 28"/>
                    <a:gd name="T31" fmla="*/ 7 h 14"/>
                    <a:gd name="T32" fmla="*/ 27 w 28"/>
                    <a:gd name="T33" fmla="*/ 2 h 14"/>
                    <a:gd name="T34" fmla="*/ 27 w 2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7" y="0"/>
                      </a:moveTo>
                      <a:cubicBezTo>
                        <a:pt x="24" y="3"/>
                        <a:pt x="19" y="4"/>
                        <a:pt x="16" y="2"/>
                      </a:cubicBezTo>
                      <a:cubicBezTo>
                        <a:pt x="16" y="1"/>
                        <a:pt x="15" y="1"/>
                        <a:pt x="15" y="2"/>
                      </a:cubicBezTo>
                      <a:cubicBezTo>
                        <a:pt x="14" y="3"/>
                        <a:pt x="14" y="4"/>
                        <a:pt x="14" y="6"/>
                      </a:cubicBezTo>
                      <a:cubicBezTo>
                        <a:pt x="14" y="7"/>
                        <a:pt x="13" y="8"/>
                        <a:pt x="13" y="8"/>
                      </a:cubicBezTo>
                      <a:cubicBezTo>
                        <a:pt x="11" y="10"/>
                        <a:pt x="8" y="9"/>
                        <a:pt x="4" y="7"/>
                      </a:cubicBezTo>
                      <a:cubicBezTo>
                        <a:pt x="2" y="7"/>
                        <a:pt x="1" y="6"/>
                        <a:pt x="0" y="6"/>
                      </a:cubicBezTo>
                      <a:cubicBezTo>
                        <a:pt x="0" y="7"/>
                        <a:pt x="1" y="8"/>
                        <a:pt x="2" y="10"/>
                      </a:cubicBezTo>
                      <a:cubicBezTo>
                        <a:pt x="3" y="11"/>
                        <a:pt x="4" y="11"/>
                        <a:pt x="4" y="11"/>
                      </a:cubicBezTo>
                      <a:cubicBezTo>
                        <a:pt x="5" y="11"/>
                        <a:pt x="5" y="11"/>
                        <a:pt x="5" y="11"/>
                      </a:cubicBezTo>
                      <a:cubicBezTo>
                        <a:pt x="6" y="11"/>
                        <a:pt x="7" y="11"/>
                        <a:pt x="8" y="11"/>
                      </a:cubicBezTo>
                      <a:cubicBezTo>
                        <a:pt x="9" y="11"/>
                        <a:pt x="10" y="11"/>
                        <a:pt x="12" y="12"/>
                      </a:cubicBezTo>
                      <a:cubicBezTo>
                        <a:pt x="12" y="13"/>
                        <a:pt x="13" y="13"/>
                        <a:pt x="14" y="14"/>
                      </a:cubicBezTo>
                      <a:cubicBezTo>
                        <a:pt x="13" y="13"/>
                        <a:pt x="13" y="12"/>
                        <a:pt x="13" y="11"/>
                      </a:cubicBezTo>
                      <a:cubicBezTo>
                        <a:pt x="14" y="8"/>
                        <a:pt x="18" y="6"/>
                        <a:pt x="21" y="8"/>
                      </a:cubicBezTo>
                      <a:cubicBezTo>
                        <a:pt x="23" y="9"/>
                        <a:pt x="25" y="8"/>
                        <a:pt x="26" y="7"/>
                      </a:cubicBezTo>
                      <a:cubicBezTo>
                        <a:pt x="27" y="6"/>
                        <a:pt x="28" y="4"/>
                        <a:pt x="27" y="2"/>
                      </a:cubicBezTo>
                      <a:cubicBezTo>
                        <a:pt x="27" y="2"/>
                        <a:pt x="27"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0" name="Freeform 1885"/>
                <p:cNvSpPr>
                  <a:spLocks/>
                </p:cNvSpPr>
                <p:nvPr/>
              </p:nvSpPr>
              <p:spPr bwMode="auto">
                <a:xfrm>
                  <a:off x="2004" y="2379"/>
                  <a:ext cx="3" cy="4"/>
                </a:xfrm>
                <a:custGeom>
                  <a:avLst/>
                  <a:gdLst>
                    <a:gd name="T0" fmla="*/ 2 w 3"/>
                    <a:gd name="T1" fmla="*/ 2 h 4"/>
                    <a:gd name="T2" fmla="*/ 0 w 3"/>
                    <a:gd name="T3" fmla="*/ 0 h 4"/>
                    <a:gd name="T4" fmla="*/ 1 w 3"/>
                    <a:gd name="T5" fmla="*/ 1 h 4"/>
                    <a:gd name="T6" fmla="*/ 3 w 3"/>
                    <a:gd name="T7" fmla="*/ 4 h 4"/>
                    <a:gd name="T8" fmla="*/ 2 w 3"/>
                    <a:gd name="T9" fmla="*/ 2 h 4"/>
                  </a:gdLst>
                  <a:ahLst/>
                  <a:cxnLst>
                    <a:cxn ang="0">
                      <a:pos x="T0" y="T1"/>
                    </a:cxn>
                    <a:cxn ang="0">
                      <a:pos x="T2" y="T3"/>
                    </a:cxn>
                    <a:cxn ang="0">
                      <a:pos x="T4" y="T5"/>
                    </a:cxn>
                    <a:cxn ang="0">
                      <a:pos x="T6" y="T7"/>
                    </a:cxn>
                    <a:cxn ang="0">
                      <a:pos x="T8" y="T9"/>
                    </a:cxn>
                  </a:cxnLst>
                  <a:rect l="0" t="0" r="r" b="b"/>
                  <a:pathLst>
                    <a:path w="3" h="4">
                      <a:moveTo>
                        <a:pt x="2" y="2"/>
                      </a:moveTo>
                      <a:cubicBezTo>
                        <a:pt x="2" y="1"/>
                        <a:pt x="1" y="0"/>
                        <a:pt x="0" y="0"/>
                      </a:cubicBezTo>
                      <a:cubicBezTo>
                        <a:pt x="0" y="0"/>
                        <a:pt x="1" y="1"/>
                        <a:pt x="1" y="1"/>
                      </a:cubicBezTo>
                      <a:cubicBezTo>
                        <a:pt x="2" y="2"/>
                        <a:pt x="2" y="3"/>
                        <a:pt x="3" y="4"/>
                      </a:cubicBezTo>
                      <a:cubicBezTo>
                        <a:pt x="3" y="3"/>
                        <a:pt x="3"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1" name="Freeform 1886"/>
                <p:cNvSpPr>
                  <a:spLocks/>
                </p:cNvSpPr>
                <p:nvPr/>
              </p:nvSpPr>
              <p:spPr bwMode="auto">
                <a:xfrm>
                  <a:off x="2013" y="2491"/>
                  <a:ext cx="5" cy="5"/>
                </a:xfrm>
                <a:custGeom>
                  <a:avLst/>
                  <a:gdLst>
                    <a:gd name="T0" fmla="*/ 3 w 5"/>
                    <a:gd name="T1" fmla="*/ 0 h 5"/>
                    <a:gd name="T2" fmla="*/ 1 w 5"/>
                    <a:gd name="T3" fmla="*/ 3 h 5"/>
                    <a:gd name="T4" fmla="*/ 0 w 5"/>
                    <a:gd name="T5" fmla="*/ 5 h 5"/>
                    <a:gd name="T6" fmla="*/ 1 w 5"/>
                    <a:gd name="T7" fmla="*/ 4 h 5"/>
                    <a:gd name="T8" fmla="*/ 5 w 5"/>
                    <a:gd name="T9" fmla="*/ 1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1" y="2"/>
                        <a:pt x="1" y="3"/>
                      </a:cubicBezTo>
                      <a:cubicBezTo>
                        <a:pt x="1" y="4"/>
                        <a:pt x="0" y="5"/>
                        <a:pt x="0" y="5"/>
                      </a:cubicBezTo>
                      <a:cubicBezTo>
                        <a:pt x="0" y="5"/>
                        <a:pt x="0" y="5"/>
                        <a:pt x="1" y="4"/>
                      </a:cubicBezTo>
                      <a:cubicBezTo>
                        <a:pt x="2" y="3"/>
                        <a:pt x="3" y="2"/>
                        <a:pt x="5" y="1"/>
                      </a:cubicBezTo>
                      <a:cubicBezTo>
                        <a:pt x="4" y="1"/>
                        <a:pt x="4"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2" name="Freeform 1887"/>
                <p:cNvSpPr>
                  <a:spLocks/>
                </p:cNvSpPr>
                <p:nvPr/>
              </p:nvSpPr>
              <p:spPr bwMode="auto">
                <a:xfrm>
                  <a:off x="2042" y="2504"/>
                  <a:ext cx="2" cy="5"/>
                </a:xfrm>
                <a:custGeom>
                  <a:avLst/>
                  <a:gdLst>
                    <a:gd name="T0" fmla="*/ 2 w 2"/>
                    <a:gd name="T1" fmla="*/ 5 h 5"/>
                    <a:gd name="T2" fmla="*/ 1 w 2"/>
                    <a:gd name="T3" fmla="*/ 3 h 5"/>
                    <a:gd name="T4" fmla="*/ 1 w 2"/>
                    <a:gd name="T5" fmla="*/ 0 h 5"/>
                    <a:gd name="T6" fmla="*/ 1 w 2"/>
                    <a:gd name="T7" fmla="*/ 5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cubicBezTo>
                        <a:pt x="1" y="5"/>
                        <a:pt x="1" y="4"/>
                        <a:pt x="1" y="3"/>
                      </a:cubicBezTo>
                      <a:cubicBezTo>
                        <a:pt x="1" y="2"/>
                        <a:pt x="1" y="0"/>
                        <a:pt x="1" y="0"/>
                      </a:cubicBezTo>
                      <a:cubicBezTo>
                        <a:pt x="0" y="0"/>
                        <a:pt x="0" y="2"/>
                        <a:pt x="1" y="5"/>
                      </a:cubicBezTo>
                      <a:cubicBezTo>
                        <a:pt x="1" y="5"/>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3" name="Freeform 1888"/>
                <p:cNvSpPr>
                  <a:spLocks/>
                </p:cNvSpPr>
                <p:nvPr/>
              </p:nvSpPr>
              <p:spPr bwMode="auto">
                <a:xfrm>
                  <a:off x="1990" y="2052"/>
                  <a:ext cx="89" cy="478"/>
                </a:xfrm>
                <a:custGeom>
                  <a:avLst/>
                  <a:gdLst>
                    <a:gd name="T0" fmla="*/ 85 w 92"/>
                    <a:gd name="T1" fmla="*/ 60 h 500"/>
                    <a:gd name="T2" fmla="*/ 80 w 92"/>
                    <a:gd name="T3" fmla="*/ 39 h 500"/>
                    <a:gd name="T4" fmla="*/ 73 w 92"/>
                    <a:gd name="T5" fmla="*/ 15 h 500"/>
                    <a:gd name="T6" fmla="*/ 67 w 92"/>
                    <a:gd name="T7" fmla="*/ 0 h 500"/>
                    <a:gd name="T8" fmla="*/ 65 w 92"/>
                    <a:gd name="T9" fmla="*/ 6 h 500"/>
                    <a:gd name="T10" fmla="*/ 61 w 92"/>
                    <a:gd name="T11" fmla="*/ 10 h 500"/>
                    <a:gd name="T12" fmla="*/ 58 w 92"/>
                    <a:gd name="T13" fmla="*/ 79 h 500"/>
                    <a:gd name="T14" fmla="*/ 44 w 92"/>
                    <a:gd name="T15" fmla="*/ 133 h 500"/>
                    <a:gd name="T16" fmla="*/ 45 w 92"/>
                    <a:gd name="T17" fmla="*/ 182 h 500"/>
                    <a:gd name="T18" fmla="*/ 30 w 92"/>
                    <a:gd name="T19" fmla="*/ 229 h 500"/>
                    <a:gd name="T20" fmla="*/ 24 w 92"/>
                    <a:gd name="T21" fmla="*/ 259 h 500"/>
                    <a:gd name="T22" fmla="*/ 20 w 92"/>
                    <a:gd name="T23" fmla="*/ 293 h 500"/>
                    <a:gd name="T24" fmla="*/ 31 w 92"/>
                    <a:gd name="T25" fmla="*/ 298 h 500"/>
                    <a:gd name="T26" fmla="*/ 30 w 92"/>
                    <a:gd name="T27" fmla="*/ 317 h 500"/>
                    <a:gd name="T28" fmla="*/ 27 w 92"/>
                    <a:gd name="T29" fmla="*/ 338 h 500"/>
                    <a:gd name="T30" fmla="*/ 21 w 92"/>
                    <a:gd name="T31" fmla="*/ 353 h 500"/>
                    <a:gd name="T32" fmla="*/ 12 w 92"/>
                    <a:gd name="T33" fmla="*/ 357 h 500"/>
                    <a:gd name="T34" fmla="*/ 7 w 92"/>
                    <a:gd name="T35" fmla="*/ 362 h 500"/>
                    <a:gd name="T36" fmla="*/ 12 w 92"/>
                    <a:gd name="T37" fmla="*/ 368 h 500"/>
                    <a:gd name="T38" fmla="*/ 24 w 92"/>
                    <a:gd name="T39" fmla="*/ 388 h 500"/>
                    <a:gd name="T40" fmla="*/ 5 w 92"/>
                    <a:gd name="T41" fmla="*/ 389 h 500"/>
                    <a:gd name="T42" fmla="*/ 11 w 92"/>
                    <a:gd name="T43" fmla="*/ 390 h 500"/>
                    <a:gd name="T44" fmla="*/ 2 w 92"/>
                    <a:gd name="T45" fmla="*/ 410 h 500"/>
                    <a:gd name="T46" fmla="*/ 7 w 92"/>
                    <a:gd name="T47" fmla="*/ 413 h 500"/>
                    <a:gd name="T48" fmla="*/ 16 w 92"/>
                    <a:gd name="T49" fmla="*/ 411 h 500"/>
                    <a:gd name="T50" fmla="*/ 7 w 92"/>
                    <a:gd name="T51" fmla="*/ 429 h 500"/>
                    <a:gd name="T52" fmla="*/ 22 w 92"/>
                    <a:gd name="T53" fmla="*/ 435 h 500"/>
                    <a:gd name="T54" fmla="*/ 33 w 92"/>
                    <a:gd name="T55" fmla="*/ 445 h 500"/>
                    <a:gd name="T56" fmla="*/ 48 w 92"/>
                    <a:gd name="T57" fmla="*/ 459 h 500"/>
                    <a:gd name="T58" fmla="*/ 57 w 92"/>
                    <a:gd name="T59" fmla="*/ 466 h 500"/>
                    <a:gd name="T60" fmla="*/ 63 w 92"/>
                    <a:gd name="T61" fmla="*/ 475 h 500"/>
                    <a:gd name="T62" fmla="*/ 55 w 92"/>
                    <a:gd name="T63" fmla="*/ 483 h 500"/>
                    <a:gd name="T64" fmla="*/ 47 w 92"/>
                    <a:gd name="T65" fmla="*/ 482 h 500"/>
                    <a:gd name="T66" fmla="*/ 53 w 92"/>
                    <a:gd name="T67" fmla="*/ 492 h 500"/>
                    <a:gd name="T68" fmla="*/ 66 w 92"/>
                    <a:gd name="T69" fmla="*/ 497 h 500"/>
                    <a:gd name="T70" fmla="*/ 77 w 92"/>
                    <a:gd name="T71" fmla="*/ 495 h 500"/>
                    <a:gd name="T72" fmla="*/ 75 w 92"/>
                    <a:gd name="T73" fmla="*/ 494 h 500"/>
                    <a:gd name="T74" fmla="*/ 74 w 92"/>
                    <a:gd name="T75" fmla="*/ 492 h 500"/>
                    <a:gd name="T76" fmla="*/ 73 w 92"/>
                    <a:gd name="T77" fmla="*/ 486 h 500"/>
                    <a:gd name="T78" fmla="*/ 73 w 92"/>
                    <a:gd name="T79" fmla="*/ 476 h 500"/>
                    <a:gd name="T80" fmla="*/ 74 w 92"/>
                    <a:gd name="T81" fmla="*/ 458 h 500"/>
                    <a:gd name="T82" fmla="*/ 64 w 92"/>
                    <a:gd name="T83" fmla="*/ 450 h 500"/>
                    <a:gd name="T84" fmla="*/ 41 w 92"/>
                    <a:gd name="T85" fmla="*/ 449 h 500"/>
                    <a:gd name="T86" fmla="*/ 34 w 92"/>
                    <a:gd name="T87" fmla="*/ 443 h 500"/>
                    <a:gd name="T88" fmla="*/ 20 w 92"/>
                    <a:gd name="T89" fmla="*/ 409 h 500"/>
                    <a:gd name="T90" fmla="*/ 32 w 92"/>
                    <a:gd name="T91" fmla="*/ 382 h 500"/>
                    <a:gd name="T92" fmla="*/ 40 w 92"/>
                    <a:gd name="T93" fmla="*/ 365 h 500"/>
                    <a:gd name="T94" fmla="*/ 40 w 92"/>
                    <a:gd name="T95" fmla="*/ 345 h 500"/>
                    <a:gd name="T96" fmla="*/ 43 w 92"/>
                    <a:gd name="T97" fmla="*/ 338 h 500"/>
                    <a:gd name="T98" fmla="*/ 37 w 92"/>
                    <a:gd name="T99" fmla="*/ 319 h 500"/>
                    <a:gd name="T100" fmla="*/ 36 w 92"/>
                    <a:gd name="T101" fmla="*/ 285 h 500"/>
                    <a:gd name="T102" fmla="*/ 47 w 92"/>
                    <a:gd name="T103" fmla="*/ 258 h 500"/>
                    <a:gd name="T104" fmla="*/ 54 w 92"/>
                    <a:gd name="T105" fmla="*/ 225 h 500"/>
                    <a:gd name="T106" fmla="*/ 60 w 92"/>
                    <a:gd name="T107" fmla="*/ 197 h 500"/>
                    <a:gd name="T108" fmla="*/ 54 w 92"/>
                    <a:gd name="T109" fmla="*/ 160 h 500"/>
                    <a:gd name="T110" fmla="*/ 60 w 92"/>
                    <a:gd name="T111" fmla="*/ 140 h 500"/>
                    <a:gd name="T112" fmla="*/ 78 w 92"/>
                    <a:gd name="T113" fmla="*/ 107 h 500"/>
                    <a:gd name="T114" fmla="*/ 77 w 92"/>
                    <a:gd name="T115" fmla="*/ 84 h 500"/>
                    <a:gd name="T116" fmla="*/ 91 w 92"/>
                    <a:gd name="T117" fmla="*/ 68 h 500"/>
                    <a:gd name="T118" fmla="*/ 91 w 92"/>
                    <a:gd name="T119" fmla="*/ 64 h 500"/>
                    <a:gd name="T120" fmla="*/ 88 w 92"/>
                    <a:gd name="T121" fmla="*/ 6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500">
                      <a:moveTo>
                        <a:pt x="88" y="62"/>
                      </a:moveTo>
                      <a:cubicBezTo>
                        <a:pt x="88" y="62"/>
                        <a:pt x="88" y="62"/>
                        <a:pt x="88" y="62"/>
                      </a:cubicBezTo>
                      <a:cubicBezTo>
                        <a:pt x="88" y="62"/>
                        <a:pt x="88" y="62"/>
                        <a:pt x="88" y="62"/>
                      </a:cubicBezTo>
                      <a:cubicBezTo>
                        <a:pt x="87" y="62"/>
                        <a:pt x="87" y="62"/>
                        <a:pt x="86" y="62"/>
                      </a:cubicBezTo>
                      <a:cubicBezTo>
                        <a:pt x="86" y="61"/>
                        <a:pt x="86" y="61"/>
                        <a:pt x="86" y="61"/>
                      </a:cubicBezTo>
                      <a:cubicBezTo>
                        <a:pt x="86" y="61"/>
                        <a:pt x="85" y="61"/>
                        <a:pt x="85" y="60"/>
                      </a:cubicBezTo>
                      <a:cubicBezTo>
                        <a:pt x="85" y="60"/>
                        <a:pt x="85" y="60"/>
                        <a:pt x="85" y="60"/>
                      </a:cubicBezTo>
                      <a:cubicBezTo>
                        <a:pt x="85" y="60"/>
                        <a:pt x="85" y="60"/>
                        <a:pt x="85" y="60"/>
                      </a:cubicBezTo>
                      <a:cubicBezTo>
                        <a:pt x="85" y="59"/>
                        <a:pt x="85" y="58"/>
                        <a:pt x="85" y="56"/>
                      </a:cubicBezTo>
                      <a:cubicBezTo>
                        <a:pt x="84" y="53"/>
                        <a:pt x="84" y="50"/>
                        <a:pt x="83" y="49"/>
                      </a:cubicBezTo>
                      <a:cubicBezTo>
                        <a:pt x="81" y="47"/>
                        <a:pt x="81" y="44"/>
                        <a:pt x="80" y="42"/>
                      </a:cubicBezTo>
                      <a:cubicBezTo>
                        <a:pt x="80" y="41"/>
                        <a:pt x="80" y="39"/>
                        <a:pt x="80" y="39"/>
                      </a:cubicBezTo>
                      <a:cubicBezTo>
                        <a:pt x="77" y="37"/>
                        <a:pt x="74" y="34"/>
                        <a:pt x="74" y="30"/>
                      </a:cubicBezTo>
                      <a:cubicBezTo>
                        <a:pt x="73" y="28"/>
                        <a:pt x="74" y="27"/>
                        <a:pt x="75" y="26"/>
                      </a:cubicBezTo>
                      <a:cubicBezTo>
                        <a:pt x="76" y="26"/>
                        <a:pt x="76" y="25"/>
                        <a:pt x="76" y="23"/>
                      </a:cubicBezTo>
                      <a:cubicBezTo>
                        <a:pt x="76" y="22"/>
                        <a:pt x="76" y="20"/>
                        <a:pt x="77" y="18"/>
                      </a:cubicBezTo>
                      <a:cubicBezTo>
                        <a:pt x="77" y="18"/>
                        <a:pt x="77" y="18"/>
                        <a:pt x="77" y="18"/>
                      </a:cubicBezTo>
                      <a:cubicBezTo>
                        <a:pt x="75" y="17"/>
                        <a:pt x="74" y="16"/>
                        <a:pt x="73" y="15"/>
                      </a:cubicBezTo>
                      <a:cubicBezTo>
                        <a:pt x="70" y="12"/>
                        <a:pt x="71" y="9"/>
                        <a:pt x="71" y="7"/>
                      </a:cubicBezTo>
                      <a:cubicBezTo>
                        <a:pt x="71" y="5"/>
                        <a:pt x="71" y="4"/>
                        <a:pt x="70" y="3"/>
                      </a:cubicBezTo>
                      <a:cubicBezTo>
                        <a:pt x="70" y="2"/>
                        <a:pt x="69" y="2"/>
                        <a:pt x="69" y="1"/>
                      </a:cubicBezTo>
                      <a:cubicBezTo>
                        <a:pt x="68" y="1"/>
                        <a:pt x="68" y="1"/>
                        <a:pt x="68" y="1"/>
                      </a:cubicBezTo>
                      <a:cubicBezTo>
                        <a:pt x="68" y="1"/>
                        <a:pt x="68" y="0"/>
                        <a:pt x="67" y="0"/>
                      </a:cubicBezTo>
                      <a:cubicBezTo>
                        <a:pt x="67" y="0"/>
                        <a:pt x="67" y="0"/>
                        <a:pt x="67" y="0"/>
                      </a:cubicBezTo>
                      <a:cubicBezTo>
                        <a:pt x="67" y="0"/>
                        <a:pt x="67" y="0"/>
                        <a:pt x="67" y="0"/>
                      </a:cubicBezTo>
                      <a:cubicBezTo>
                        <a:pt x="67" y="1"/>
                        <a:pt x="67" y="1"/>
                        <a:pt x="67" y="2"/>
                      </a:cubicBezTo>
                      <a:cubicBezTo>
                        <a:pt x="67" y="2"/>
                        <a:pt x="66" y="2"/>
                        <a:pt x="66" y="3"/>
                      </a:cubicBezTo>
                      <a:cubicBezTo>
                        <a:pt x="66" y="3"/>
                        <a:pt x="66" y="3"/>
                        <a:pt x="66" y="4"/>
                      </a:cubicBezTo>
                      <a:cubicBezTo>
                        <a:pt x="66" y="4"/>
                        <a:pt x="65" y="5"/>
                        <a:pt x="65" y="5"/>
                      </a:cubicBezTo>
                      <a:cubicBezTo>
                        <a:pt x="65" y="5"/>
                        <a:pt x="65" y="5"/>
                        <a:pt x="65" y="6"/>
                      </a:cubicBezTo>
                      <a:cubicBezTo>
                        <a:pt x="64" y="6"/>
                        <a:pt x="63" y="7"/>
                        <a:pt x="63" y="7"/>
                      </a:cubicBezTo>
                      <a:cubicBezTo>
                        <a:pt x="63" y="7"/>
                        <a:pt x="62" y="7"/>
                        <a:pt x="62" y="7"/>
                      </a:cubicBezTo>
                      <a:cubicBezTo>
                        <a:pt x="62" y="7"/>
                        <a:pt x="62" y="7"/>
                        <a:pt x="62" y="7"/>
                      </a:cubicBezTo>
                      <a:cubicBezTo>
                        <a:pt x="62" y="7"/>
                        <a:pt x="62" y="8"/>
                        <a:pt x="61" y="8"/>
                      </a:cubicBezTo>
                      <a:cubicBezTo>
                        <a:pt x="61" y="8"/>
                        <a:pt x="61" y="8"/>
                        <a:pt x="61" y="8"/>
                      </a:cubicBezTo>
                      <a:cubicBezTo>
                        <a:pt x="61" y="9"/>
                        <a:pt x="61" y="9"/>
                        <a:pt x="61" y="10"/>
                      </a:cubicBezTo>
                      <a:cubicBezTo>
                        <a:pt x="61" y="12"/>
                        <a:pt x="61" y="15"/>
                        <a:pt x="61" y="16"/>
                      </a:cubicBezTo>
                      <a:cubicBezTo>
                        <a:pt x="63" y="21"/>
                        <a:pt x="64" y="39"/>
                        <a:pt x="62" y="47"/>
                      </a:cubicBezTo>
                      <a:cubicBezTo>
                        <a:pt x="61" y="54"/>
                        <a:pt x="59" y="60"/>
                        <a:pt x="58" y="64"/>
                      </a:cubicBezTo>
                      <a:cubicBezTo>
                        <a:pt x="57" y="65"/>
                        <a:pt x="57" y="65"/>
                        <a:pt x="58" y="66"/>
                      </a:cubicBezTo>
                      <a:cubicBezTo>
                        <a:pt x="60" y="68"/>
                        <a:pt x="60" y="70"/>
                        <a:pt x="59" y="71"/>
                      </a:cubicBezTo>
                      <a:cubicBezTo>
                        <a:pt x="58" y="72"/>
                        <a:pt x="58" y="75"/>
                        <a:pt x="58" y="79"/>
                      </a:cubicBezTo>
                      <a:cubicBezTo>
                        <a:pt x="58" y="81"/>
                        <a:pt x="58" y="83"/>
                        <a:pt x="58" y="85"/>
                      </a:cubicBezTo>
                      <a:cubicBezTo>
                        <a:pt x="58" y="90"/>
                        <a:pt x="56" y="97"/>
                        <a:pt x="55" y="103"/>
                      </a:cubicBezTo>
                      <a:cubicBezTo>
                        <a:pt x="54" y="106"/>
                        <a:pt x="53" y="109"/>
                        <a:pt x="53" y="111"/>
                      </a:cubicBezTo>
                      <a:cubicBezTo>
                        <a:pt x="53" y="113"/>
                        <a:pt x="52" y="115"/>
                        <a:pt x="51" y="116"/>
                      </a:cubicBezTo>
                      <a:cubicBezTo>
                        <a:pt x="50" y="118"/>
                        <a:pt x="50" y="120"/>
                        <a:pt x="50" y="122"/>
                      </a:cubicBezTo>
                      <a:cubicBezTo>
                        <a:pt x="50" y="127"/>
                        <a:pt x="47" y="131"/>
                        <a:pt x="44" y="133"/>
                      </a:cubicBezTo>
                      <a:cubicBezTo>
                        <a:pt x="44" y="134"/>
                        <a:pt x="46" y="136"/>
                        <a:pt x="46" y="138"/>
                      </a:cubicBezTo>
                      <a:cubicBezTo>
                        <a:pt x="48" y="141"/>
                        <a:pt x="49" y="143"/>
                        <a:pt x="49" y="146"/>
                      </a:cubicBezTo>
                      <a:cubicBezTo>
                        <a:pt x="49" y="148"/>
                        <a:pt x="48" y="149"/>
                        <a:pt x="47" y="151"/>
                      </a:cubicBezTo>
                      <a:cubicBezTo>
                        <a:pt x="45" y="153"/>
                        <a:pt x="44" y="154"/>
                        <a:pt x="45" y="157"/>
                      </a:cubicBezTo>
                      <a:cubicBezTo>
                        <a:pt x="46" y="164"/>
                        <a:pt x="45" y="174"/>
                        <a:pt x="45" y="179"/>
                      </a:cubicBezTo>
                      <a:cubicBezTo>
                        <a:pt x="45" y="181"/>
                        <a:pt x="45" y="182"/>
                        <a:pt x="45" y="182"/>
                      </a:cubicBezTo>
                      <a:cubicBezTo>
                        <a:pt x="45" y="184"/>
                        <a:pt x="44" y="185"/>
                        <a:pt x="43" y="186"/>
                      </a:cubicBezTo>
                      <a:cubicBezTo>
                        <a:pt x="43" y="187"/>
                        <a:pt x="42" y="188"/>
                        <a:pt x="42" y="190"/>
                      </a:cubicBezTo>
                      <a:cubicBezTo>
                        <a:pt x="43" y="193"/>
                        <a:pt x="42" y="195"/>
                        <a:pt x="41" y="197"/>
                      </a:cubicBezTo>
                      <a:cubicBezTo>
                        <a:pt x="40" y="199"/>
                        <a:pt x="39" y="201"/>
                        <a:pt x="38" y="204"/>
                      </a:cubicBezTo>
                      <a:cubicBezTo>
                        <a:pt x="38" y="210"/>
                        <a:pt x="34" y="218"/>
                        <a:pt x="32" y="224"/>
                      </a:cubicBezTo>
                      <a:cubicBezTo>
                        <a:pt x="31" y="226"/>
                        <a:pt x="30" y="227"/>
                        <a:pt x="30" y="229"/>
                      </a:cubicBezTo>
                      <a:cubicBezTo>
                        <a:pt x="29" y="230"/>
                        <a:pt x="29" y="232"/>
                        <a:pt x="28" y="233"/>
                      </a:cubicBezTo>
                      <a:cubicBezTo>
                        <a:pt x="27" y="236"/>
                        <a:pt x="26" y="239"/>
                        <a:pt x="22" y="239"/>
                      </a:cubicBezTo>
                      <a:cubicBezTo>
                        <a:pt x="22" y="239"/>
                        <a:pt x="22" y="239"/>
                        <a:pt x="22" y="239"/>
                      </a:cubicBezTo>
                      <a:cubicBezTo>
                        <a:pt x="22" y="240"/>
                        <a:pt x="21" y="241"/>
                        <a:pt x="23" y="245"/>
                      </a:cubicBezTo>
                      <a:cubicBezTo>
                        <a:pt x="24" y="247"/>
                        <a:pt x="24" y="250"/>
                        <a:pt x="23" y="252"/>
                      </a:cubicBezTo>
                      <a:cubicBezTo>
                        <a:pt x="23" y="255"/>
                        <a:pt x="23" y="257"/>
                        <a:pt x="24" y="259"/>
                      </a:cubicBezTo>
                      <a:cubicBezTo>
                        <a:pt x="27" y="264"/>
                        <a:pt x="26" y="267"/>
                        <a:pt x="25" y="271"/>
                      </a:cubicBezTo>
                      <a:cubicBezTo>
                        <a:pt x="25" y="272"/>
                        <a:pt x="25" y="272"/>
                        <a:pt x="25" y="272"/>
                      </a:cubicBezTo>
                      <a:cubicBezTo>
                        <a:pt x="24" y="274"/>
                        <a:pt x="23" y="275"/>
                        <a:pt x="23" y="276"/>
                      </a:cubicBezTo>
                      <a:cubicBezTo>
                        <a:pt x="22" y="278"/>
                        <a:pt x="21" y="279"/>
                        <a:pt x="21" y="281"/>
                      </a:cubicBezTo>
                      <a:cubicBezTo>
                        <a:pt x="21" y="283"/>
                        <a:pt x="21" y="285"/>
                        <a:pt x="20" y="286"/>
                      </a:cubicBezTo>
                      <a:cubicBezTo>
                        <a:pt x="19" y="289"/>
                        <a:pt x="19" y="291"/>
                        <a:pt x="20" y="293"/>
                      </a:cubicBezTo>
                      <a:cubicBezTo>
                        <a:pt x="21" y="295"/>
                        <a:pt x="21" y="297"/>
                        <a:pt x="21" y="298"/>
                      </a:cubicBezTo>
                      <a:cubicBezTo>
                        <a:pt x="22" y="298"/>
                        <a:pt x="22" y="298"/>
                        <a:pt x="23" y="298"/>
                      </a:cubicBezTo>
                      <a:cubicBezTo>
                        <a:pt x="23" y="298"/>
                        <a:pt x="23" y="298"/>
                        <a:pt x="23" y="298"/>
                      </a:cubicBezTo>
                      <a:cubicBezTo>
                        <a:pt x="23" y="297"/>
                        <a:pt x="23" y="295"/>
                        <a:pt x="26" y="294"/>
                      </a:cubicBezTo>
                      <a:cubicBezTo>
                        <a:pt x="28" y="293"/>
                        <a:pt x="29" y="294"/>
                        <a:pt x="30" y="295"/>
                      </a:cubicBezTo>
                      <a:cubicBezTo>
                        <a:pt x="31" y="296"/>
                        <a:pt x="31" y="297"/>
                        <a:pt x="31" y="298"/>
                      </a:cubicBezTo>
                      <a:cubicBezTo>
                        <a:pt x="31" y="298"/>
                        <a:pt x="31" y="298"/>
                        <a:pt x="31" y="298"/>
                      </a:cubicBezTo>
                      <a:cubicBezTo>
                        <a:pt x="33" y="299"/>
                        <a:pt x="34" y="300"/>
                        <a:pt x="34" y="302"/>
                      </a:cubicBezTo>
                      <a:cubicBezTo>
                        <a:pt x="35" y="303"/>
                        <a:pt x="34" y="305"/>
                        <a:pt x="31" y="307"/>
                      </a:cubicBezTo>
                      <a:cubicBezTo>
                        <a:pt x="31" y="307"/>
                        <a:pt x="31" y="308"/>
                        <a:pt x="31" y="310"/>
                      </a:cubicBezTo>
                      <a:cubicBezTo>
                        <a:pt x="32" y="312"/>
                        <a:pt x="32" y="314"/>
                        <a:pt x="31" y="316"/>
                      </a:cubicBezTo>
                      <a:cubicBezTo>
                        <a:pt x="30" y="317"/>
                        <a:pt x="30" y="317"/>
                        <a:pt x="30" y="317"/>
                      </a:cubicBezTo>
                      <a:cubicBezTo>
                        <a:pt x="29" y="319"/>
                        <a:pt x="28" y="321"/>
                        <a:pt x="28" y="323"/>
                      </a:cubicBezTo>
                      <a:cubicBezTo>
                        <a:pt x="30" y="326"/>
                        <a:pt x="29" y="327"/>
                        <a:pt x="28" y="328"/>
                      </a:cubicBezTo>
                      <a:cubicBezTo>
                        <a:pt x="27" y="329"/>
                        <a:pt x="27" y="330"/>
                        <a:pt x="27" y="331"/>
                      </a:cubicBezTo>
                      <a:cubicBezTo>
                        <a:pt x="27" y="333"/>
                        <a:pt x="27" y="333"/>
                        <a:pt x="27" y="334"/>
                      </a:cubicBezTo>
                      <a:cubicBezTo>
                        <a:pt x="28" y="335"/>
                        <a:pt x="28" y="337"/>
                        <a:pt x="27" y="338"/>
                      </a:cubicBezTo>
                      <a:cubicBezTo>
                        <a:pt x="27" y="338"/>
                        <a:pt x="27" y="338"/>
                        <a:pt x="27" y="338"/>
                      </a:cubicBezTo>
                      <a:cubicBezTo>
                        <a:pt x="28" y="339"/>
                        <a:pt x="28" y="340"/>
                        <a:pt x="27" y="342"/>
                      </a:cubicBezTo>
                      <a:cubicBezTo>
                        <a:pt x="27" y="342"/>
                        <a:pt x="27" y="343"/>
                        <a:pt x="26" y="343"/>
                      </a:cubicBezTo>
                      <a:cubicBezTo>
                        <a:pt x="26" y="344"/>
                        <a:pt x="27" y="346"/>
                        <a:pt x="27" y="347"/>
                      </a:cubicBezTo>
                      <a:cubicBezTo>
                        <a:pt x="28" y="348"/>
                        <a:pt x="28" y="349"/>
                        <a:pt x="27" y="350"/>
                      </a:cubicBezTo>
                      <a:cubicBezTo>
                        <a:pt x="27" y="352"/>
                        <a:pt x="25" y="352"/>
                        <a:pt x="24" y="352"/>
                      </a:cubicBezTo>
                      <a:cubicBezTo>
                        <a:pt x="23" y="352"/>
                        <a:pt x="22" y="352"/>
                        <a:pt x="21" y="353"/>
                      </a:cubicBezTo>
                      <a:cubicBezTo>
                        <a:pt x="21" y="353"/>
                        <a:pt x="21" y="353"/>
                        <a:pt x="21" y="353"/>
                      </a:cubicBezTo>
                      <a:cubicBezTo>
                        <a:pt x="21" y="353"/>
                        <a:pt x="21" y="353"/>
                        <a:pt x="22" y="354"/>
                      </a:cubicBezTo>
                      <a:cubicBezTo>
                        <a:pt x="22" y="355"/>
                        <a:pt x="24" y="357"/>
                        <a:pt x="22" y="360"/>
                      </a:cubicBezTo>
                      <a:cubicBezTo>
                        <a:pt x="22" y="361"/>
                        <a:pt x="21" y="362"/>
                        <a:pt x="19" y="362"/>
                      </a:cubicBezTo>
                      <a:cubicBezTo>
                        <a:pt x="17" y="362"/>
                        <a:pt x="15" y="359"/>
                        <a:pt x="13" y="358"/>
                      </a:cubicBezTo>
                      <a:cubicBezTo>
                        <a:pt x="12" y="357"/>
                        <a:pt x="12" y="357"/>
                        <a:pt x="12" y="357"/>
                      </a:cubicBezTo>
                      <a:cubicBezTo>
                        <a:pt x="11" y="357"/>
                        <a:pt x="11" y="356"/>
                        <a:pt x="11" y="355"/>
                      </a:cubicBezTo>
                      <a:cubicBezTo>
                        <a:pt x="11" y="355"/>
                        <a:pt x="11" y="355"/>
                        <a:pt x="11" y="355"/>
                      </a:cubicBezTo>
                      <a:cubicBezTo>
                        <a:pt x="10" y="356"/>
                        <a:pt x="9" y="356"/>
                        <a:pt x="8" y="357"/>
                      </a:cubicBezTo>
                      <a:cubicBezTo>
                        <a:pt x="7" y="357"/>
                        <a:pt x="6" y="357"/>
                        <a:pt x="5" y="358"/>
                      </a:cubicBezTo>
                      <a:cubicBezTo>
                        <a:pt x="5" y="358"/>
                        <a:pt x="6" y="359"/>
                        <a:pt x="6" y="359"/>
                      </a:cubicBezTo>
                      <a:cubicBezTo>
                        <a:pt x="6" y="360"/>
                        <a:pt x="7" y="361"/>
                        <a:pt x="7" y="362"/>
                      </a:cubicBezTo>
                      <a:cubicBezTo>
                        <a:pt x="7" y="363"/>
                        <a:pt x="6" y="363"/>
                        <a:pt x="5" y="364"/>
                      </a:cubicBezTo>
                      <a:cubicBezTo>
                        <a:pt x="4" y="364"/>
                        <a:pt x="3" y="364"/>
                        <a:pt x="3" y="365"/>
                      </a:cubicBezTo>
                      <a:cubicBezTo>
                        <a:pt x="5" y="365"/>
                        <a:pt x="6" y="366"/>
                        <a:pt x="7" y="368"/>
                      </a:cubicBezTo>
                      <a:cubicBezTo>
                        <a:pt x="7" y="368"/>
                        <a:pt x="7" y="369"/>
                        <a:pt x="7" y="369"/>
                      </a:cubicBezTo>
                      <a:cubicBezTo>
                        <a:pt x="7" y="369"/>
                        <a:pt x="7" y="368"/>
                        <a:pt x="7" y="368"/>
                      </a:cubicBezTo>
                      <a:cubicBezTo>
                        <a:pt x="9" y="368"/>
                        <a:pt x="10" y="368"/>
                        <a:pt x="12" y="368"/>
                      </a:cubicBezTo>
                      <a:cubicBezTo>
                        <a:pt x="15" y="369"/>
                        <a:pt x="16" y="371"/>
                        <a:pt x="16" y="374"/>
                      </a:cubicBezTo>
                      <a:cubicBezTo>
                        <a:pt x="16" y="376"/>
                        <a:pt x="15" y="378"/>
                        <a:pt x="13" y="378"/>
                      </a:cubicBezTo>
                      <a:cubicBezTo>
                        <a:pt x="12" y="378"/>
                        <a:pt x="11" y="380"/>
                        <a:pt x="11" y="382"/>
                      </a:cubicBezTo>
                      <a:cubicBezTo>
                        <a:pt x="11" y="382"/>
                        <a:pt x="13" y="382"/>
                        <a:pt x="15" y="382"/>
                      </a:cubicBezTo>
                      <a:cubicBezTo>
                        <a:pt x="17" y="382"/>
                        <a:pt x="19" y="381"/>
                        <a:pt x="20" y="382"/>
                      </a:cubicBezTo>
                      <a:cubicBezTo>
                        <a:pt x="23" y="383"/>
                        <a:pt x="24" y="385"/>
                        <a:pt x="24" y="388"/>
                      </a:cubicBezTo>
                      <a:cubicBezTo>
                        <a:pt x="23" y="389"/>
                        <a:pt x="22" y="391"/>
                        <a:pt x="21" y="391"/>
                      </a:cubicBezTo>
                      <a:cubicBezTo>
                        <a:pt x="20" y="391"/>
                        <a:pt x="19" y="390"/>
                        <a:pt x="18" y="390"/>
                      </a:cubicBezTo>
                      <a:cubicBezTo>
                        <a:pt x="17" y="388"/>
                        <a:pt x="15" y="387"/>
                        <a:pt x="15" y="387"/>
                      </a:cubicBezTo>
                      <a:cubicBezTo>
                        <a:pt x="14" y="387"/>
                        <a:pt x="14" y="387"/>
                        <a:pt x="14" y="387"/>
                      </a:cubicBezTo>
                      <a:cubicBezTo>
                        <a:pt x="13" y="390"/>
                        <a:pt x="11" y="390"/>
                        <a:pt x="10" y="390"/>
                      </a:cubicBezTo>
                      <a:cubicBezTo>
                        <a:pt x="8" y="390"/>
                        <a:pt x="7" y="390"/>
                        <a:pt x="5" y="389"/>
                      </a:cubicBezTo>
                      <a:cubicBezTo>
                        <a:pt x="5" y="389"/>
                        <a:pt x="5" y="389"/>
                        <a:pt x="5" y="389"/>
                      </a:cubicBezTo>
                      <a:cubicBezTo>
                        <a:pt x="4" y="389"/>
                        <a:pt x="1" y="391"/>
                        <a:pt x="0" y="392"/>
                      </a:cubicBezTo>
                      <a:cubicBezTo>
                        <a:pt x="1" y="393"/>
                        <a:pt x="2" y="395"/>
                        <a:pt x="2" y="396"/>
                      </a:cubicBezTo>
                      <a:cubicBezTo>
                        <a:pt x="3" y="396"/>
                        <a:pt x="3" y="396"/>
                        <a:pt x="3" y="396"/>
                      </a:cubicBezTo>
                      <a:cubicBezTo>
                        <a:pt x="4" y="396"/>
                        <a:pt x="6" y="395"/>
                        <a:pt x="6" y="394"/>
                      </a:cubicBezTo>
                      <a:cubicBezTo>
                        <a:pt x="7" y="392"/>
                        <a:pt x="9" y="390"/>
                        <a:pt x="11" y="390"/>
                      </a:cubicBezTo>
                      <a:cubicBezTo>
                        <a:pt x="11" y="390"/>
                        <a:pt x="14" y="391"/>
                        <a:pt x="15" y="395"/>
                      </a:cubicBezTo>
                      <a:cubicBezTo>
                        <a:pt x="15" y="399"/>
                        <a:pt x="11" y="400"/>
                        <a:pt x="10" y="400"/>
                      </a:cubicBezTo>
                      <a:cubicBezTo>
                        <a:pt x="10" y="400"/>
                        <a:pt x="9" y="401"/>
                        <a:pt x="9" y="401"/>
                      </a:cubicBezTo>
                      <a:cubicBezTo>
                        <a:pt x="8" y="403"/>
                        <a:pt x="6" y="406"/>
                        <a:pt x="2" y="408"/>
                      </a:cubicBezTo>
                      <a:cubicBezTo>
                        <a:pt x="2" y="409"/>
                        <a:pt x="2" y="409"/>
                        <a:pt x="2" y="409"/>
                      </a:cubicBezTo>
                      <a:cubicBezTo>
                        <a:pt x="2" y="409"/>
                        <a:pt x="2" y="410"/>
                        <a:pt x="2" y="410"/>
                      </a:cubicBezTo>
                      <a:cubicBezTo>
                        <a:pt x="3" y="409"/>
                        <a:pt x="4" y="409"/>
                        <a:pt x="4" y="409"/>
                      </a:cubicBezTo>
                      <a:cubicBezTo>
                        <a:pt x="5" y="409"/>
                        <a:pt x="5" y="409"/>
                        <a:pt x="5" y="409"/>
                      </a:cubicBezTo>
                      <a:cubicBezTo>
                        <a:pt x="6" y="410"/>
                        <a:pt x="6" y="410"/>
                        <a:pt x="6" y="410"/>
                      </a:cubicBezTo>
                      <a:cubicBezTo>
                        <a:pt x="7" y="411"/>
                        <a:pt x="6" y="412"/>
                        <a:pt x="6" y="412"/>
                      </a:cubicBezTo>
                      <a:cubicBezTo>
                        <a:pt x="6" y="413"/>
                        <a:pt x="6" y="413"/>
                        <a:pt x="6" y="413"/>
                      </a:cubicBezTo>
                      <a:cubicBezTo>
                        <a:pt x="7" y="413"/>
                        <a:pt x="7" y="413"/>
                        <a:pt x="7" y="413"/>
                      </a:cubicBezTo>
                      <a:cubicBezTo>
                        <a:pt x="7" y="413"/>
                        <a:pt x="8" y="413"/>
                        <a:pt x="8" y="413"/>
                      </a:cubicBezTo>
                      <a:cubicBezTo>
                        <a:pt x="8" y="412"/>
                        <a:pt x="8" y="412"/>
                        <a:pt x="8" y="411"/>
                      </a:cubicBezTo>
                      <a:cubicBezTo>
                        <a:pt x="7" y="409"/>
                        <a:pt x="8" y="406"/>
                        <a:pt x="9" y="404"/>
                      </a:cubicBezTo>
                      <a:cubicBezTo>
                        <a:pt x="10" y="403"/>
                        <a:pt x="11" y="402"/>
                        <a:pt x="13" y="402"/>
                      </a:cubicBezTo>
                      <a:cubicBezTo>
                        <a:pt x="13" y="402"/>
                        <a:pt x="15" y="403"/>
                        <a:pt x="16" y="404"/>
                      </a:cubicBezTo>
                      <a:cubicBezTo>
                        <a:pt x="19" y="407"/>
                        <a:pt x="17" y="410"/>
                        <a:pt x="16" y="411"/>
                      </a:cubicBezTo>
                      <a:cubicBezTo>
                        <a:pt x="15" y="412"/>
                        <a:pt x="15" y="413"/>
                        <a:pt x="15" y="413"/>
                      </a:cubicBezTo>
                      <a:cubicBezTo>
                        <a:pt x="15" y="415"/>
                        <a:pt x="14" y="416"/>
                        <a:pt x="14" y="418"/>
                      </a:cubicBezTo>
                      <a:cubicBezTo>
                        <a:pt x="14" y="419"/>
                        <a:pt x="13" y="421"/>
                        <a:pt x="13" y="422"/>
                      </a:cubicBezTo>
                      <a:cubicBezTo>
                        <a:pt x="13" y="424"/>
                        <a:pt x="11" y="425"/>
                        <a:pt x="10" y="425"/>
                      </a:cubicBezTo>
                      <a:cubicBezTo>
                        <a:pt x="10" y="426"/>
                        <a:pt x="10" y="426"/>
                        <a:pt x="10" y="426"/>
                      </a:cubicBezTo>
                      <a:cubicBezTo>
                        <a:pt x="10" y="428"/>
                        <a:pt x="9" y="429"/>
                        <a:pt x="7" y="429"/>
                      </a:cubicBezTo>
                      <a:cubicBezTo>
                        <a:pt x="8" y="431"/>
                        <a:pt x="7" y="432"/>
                        <a:pt x="7" y="432"/>
                      </a:cubicBezTo>
                      <a:cubicBezTo>
                        <a:pt x="8" y="432"/>
                        <a:pt x="9" y="432"/>
                        <a:pt x="11" y="432"/>
                      </a:cubicBezTo>
                      <a:cubicBezTo>
                        <a:pt x="12" y="432"/>
                        <a:pt x="12" y="433"/>
                        <a:pt x="13" y="433"/>
                      </a:cubicBezTo>
                      <a:cubicBezTo>
                        <a:pt x="13" y="433"/>
                        <a:pt x="13" y="433"/>
                        <a:pt x="13" y="433"/>
                      </a:cubicBezTo>
                      <a:cubicBezTo>
                        <a:pt x="13" y="433"/>
                        <a:pt x="14" y="433"/>
                        <a:pt x="15" y="432"/>
                      </a:cubicBezTo>
                      <a:cubicBezTo>
                        <a:pt x="18" y="431"/>
                        <a:pt x="21" y="433"/>
                        <a:pt x="22" y="435"/>
                      </a:cubicBezTo>
                      <a:cubicBezTo>
                        <a:pt x="22" y="437"/>
                        <a:pt x="21" y="439"/>
                        <a:pt x="19" y="440"/>
                      </a:cubicBezTo>
                      <a:cubicBezTo>
                        <a:pt x="18" y="440"/>
                        <a:pt x="18" y="440"/>
                        <a:pt x="17" y="440"/>
                      </a:cubicBezTo>
                      <a:cubicBezTo>
                        <a:pt x="19" y="440"/>
                        <a:pt x="21" y="441"/>
                        <a:pt x="21" y="443"/>
                      </a:cubicBezTo>
                      <a:cubicBezTo>
                        <a:pt x="21" y="443"/>
                        <a:pt x="21" y="443"/>
                        <a:pt x="21" y="443"/>
                      </a:cubicBezTo>
                      <a:cubicBezTo>
                        <a:pt x="22" y="440"/>
                        <a:pt x="23" y="439"/>
                        <a:pt x="25" y="439"/>
                      </a:cubicBezTo>
                      <a:cubicBezTo>
                        <a:pt x="28" y="439"/>
                        <a:pt x="32" y="442"/>
                        <a:pt x="33" y="445"/>
                      </a:cubicBezTo>
                      <a:cubicBezTo>
                        <a:pt x="33" y="446"/>
                        <a:pt x="33" y="447"/>
                        <a:pt x="32" y="448"/>
                      </a:cubicBezTo>
                      <a:cubicBezTo>
                        <a:pt x="32" y="449"/>
                        <a:pt x="31" y="449"/>
                        <a:pt x="30" y="450"/>
                      </a:cubicBezTo>
                      <a:cubicBezTo>
                        <a:pt x="31" y="449"/>
                        <a:pt x="32" y="449"/>
                        <a:pt x="33" y="449"/>
                      </a:cubicBezTo>
                      <a:cubicBezTo>
                        <a:pt x="36" y="449"/>
                        <a:pt x="44" y="450"/>
                        <a:pt x="45" y="454"/>
                      </a:cubicBezTo>
                      <a:cubicBezTo>
                        <a:pt x="45" y="455"/>
                        <a:pt x="45" y="456"/>
                        <a:pt x="45" y="456"/>
                      </a:cubicBezTo>
                      <a:cubicBezTo>
                        <a:pt x="46" y="456"/>
                        <a:pt x="47" y="457"/>
                        <a:pt x="48" y="459"/>
                      </a:cubicBezTo>
                      <a:cubicBezTo>
                        <a:pt x="48" y="459"/>
                        <a:pt x="48" y="459"/>
                        <a:pt x="48" y="460"/>
                      </a:cubicBezTo>
                      <a:cubicBezTo>
                        <a:pt x="51" y="456"/>
                        <a:pt x="56" y="454"/>
                        <a:pt x="59" y="453"/>
                      </a:cubicBezTo>
                      <a:cubicBezTo>
                        <a:pt x="62" y="452"/>
                        <a:pt x="64" y="454"/>
                        <a:pt x="64" y="455"/>
                      </a:cubicBezTo>
                      <a:cubicBezTo>
                        <a:pt x="65" y="458"/>
                        <a:pt x="62" y="461"/>
                        <a:pt x="58" y="463"/>
                      </a:cubicBezTo>
                      <a:cubicBezTo>
                        <a:pt x="56" y="463"/>
                        <a:pt x="56" y="464"/>
                        <a:pt x="56" y="464"/>
                      </a:cubicBezTo>
                      <a:cubicBezTo>
                        <a:pt x="56" y="464"/>
                        <a:pt x="56" y="464"/>
                        <a:pt x="57" y="466"/>
                      </a:cubicBezTo>
                      <a:cubicBezTo>
                        <a:pt x="58" y="467"/>
                        <a:pt x="60" y="466"/>
                        <a:pt x="61" y="466"/>
                      </a:cubicBezTo>
                      <a:cubicBezTo>
                        <a:pt x="63" y="465"/>
                        <a:pt x="66" y="464"/>
                        <a:pt x="68" y="466"/>
                      </a:cubicBezTo>
                      <a:cubicBezTo>
                        <a:pt x="69" y="467"/>
                        <a:pt x="69" y="469"/>
                        <a:pt x="69" y="469"/>
                      </a:cubicBezTo>
                      <a:cubicBezTo>
                        <a:pt x="68" y="471"/>
                        <a:pt x="66" y="472"/>
                        <a:pt x="65" y="472"/>
                      </a:cubicBezTo>
                      <a:cubicBezTo>
                        <a:pt x="64" y="473"/>
                        <a:pt x="62" y="473"/>
                        <a:pt x="62" y="473"/>
                      </a:cubicBezTo>
                      <a:cubicBezTo>
                        <a:pt x="62" y="474"/>
                        <a:pt x="62" y="475"/>
                        <a:pt x="63" y="475"/>
                      </a:cubicBezTo>
                      <a:cubicBezTo>
                        <a:pt x="63" y="477"/>
                        <a:pt x="64" y="478"/>
                        <a:pt x="64" y="480"/>
                      </a:cubicBezTo>
                      <a:cubicBezTo>
                        <a:pt x="63" y="481"/>
                        <a:pt x="63" y="482"/>
                        <a:pt x="61" y="482"/>
                      </a:cubicBezTo>
                      <a:cubicBezTo>
                        <a:pt x="61" y="483"/>
                        <a:pt x="60" y="483"/>
                        <a:pt x="59" y="483"/>
                      </a:cubicBezTo>
                      <a:cubicBezTo>
                        <a:pt x="58" y="483"/>
                        <a:pt x="57" y="482"/>
                        <a:pt x="56" y="480"/>
                      </a:cubicBezTo>
                      <a:cubicBezTo>
                        <a:pt x="56" y="481"/>
                        <a:pt x="56" y="481"/>
                        <a:pt x="56" y="482"/>
                      </a:cubicBezTo>
                      <a:cubicBezTo>
                        <a:pt x="55" y="483"/>
                        <a:pt x="55" y="483"/>
                        <a:pt x="55" y="483"/>
                      </a:cubicBezTo>
                      <a:cubicBezTo>
                        <a:pt x="54" y="483"/>
                        <a:pt x="54" y="483"/>
                        <a:pt x="54" y="483"/>
                      </a:cubicBezTo>
                      <a:cubicBezTo>
                        <a:pt x="52" y="483"/>
                        <a:pt x="49" y="480"/>
                        <a:pt x="46" y="478"/>
                      </a:cubicBezTo>
                      <a:cubicBezTo>
                        <a:pt x="46" y="478"/>
                        <a:pt x="46" y="477"/>
                        <a:pt x="46" y="477"/>
                      </a:cubicBezTo>
                      <a:cubicBezTo>
                        <a:pt x="46" y="478"/>
                        <a:pt x="46" y="478"/>
                        <a:pt x="46" y="478"/>
                      </a:cubicBezTo>
                      <a:cubicBezTo>
                        <a:pt x="46" y="478"/>
                        <a:pt x="46" y="479"/>
                        <a:pt x="46" y="479"/>
                      </a:cubicBezTo>
                      <a:cubicBezTo>
                        <a:pt x="47" y="480"/>
                        <a:pt x="48" y="481"/>
                        <a:pt x="47" y="482"/>
                      </a:cubicBezTo>
                      <a:cubicBezTo>
                        <a:pt x="47" y="484"/>
                        <a:pt x="45" y="484"/>
                        <a:pt x="44" y="484"/>
                      </a:cubicBezTo>
                      <a:cubicBezTo>
                        <a:pt x="41" y="484"/>
                        <a:pt x="41" y="485"/>
                        <a:pt x="41" y="485"/>
                      </a:cubicBezTo>
                      <a:cubicBezTo>
                        <a:pt x="41" y="485"/>
                        <a:pt x="41" y="485"/>
                        <a:pt x="41" y="485"/>
                      </a:cubicBezTo>
                      <a:cubicBezTo>
                        <a:pt x="41" y="485"/>
                        <a:pt x="42" y="485"/>
                        <a:pt x="42" y="485"/>
                      </a:cubicBezTo>
                      <a:cubicBezTo>
                        <a:pt x="44" y="485"/>
                        <a:pt x="46" y="485"/>
                        <a:pt x="48" y="485"/>
                      </a:cubicBezTo>
                      <a:cubicBezTo>
                        <a:pt x="52" y="486"/>
                        <a:pt x="52" y="489"/>
                        <a:pt x="53" y="492"/>
                      </a:cubicBezTo>
                      <a:cubicBezTo>
                        <a:pt x="53" y="492"/>
                        <a:pt x="53" y="492"/>
                        <a:pt x="53" y="493"/>
                      </a:cubicBezTo>
                      <a:cubicBezTo>
                        <a:pt x="53" y="490"/>
                        <a:pt x="54" y="487"/>
                        <a:pt x="57" y="486"/>
                      </a:cubicBezTo>
                      <a:cubicBezTo>
                        <a:pt x="58" y="486"/>
                        <a:pt x="58" y="486"/>
                        <a:pt x="58" y="486"/>
                      </a:cubicBezTo>
                      <a:cubicBezTo>
                        <a:pt x="60" y="486"/>
                        <a:pt x="61" y="489"/>
                        <a:pt x="61" y="491"/>
                      </a:cubicBezTo>
                      <a:cubicBezTo>
                        <a:pt x="62" y="493"/>
                        <a:pt x="62" y="496"/>
                        <a:pt x="66" y="497"/>
                      </a:cubicBezTo>
                      <a:cubicBezTo>
                        <a:pt x="66" y="497"/>
                        <a:pt x="66" y="497"/>
                        <a:pt x="66" y="497"/>
                      </a:cubicBezTo>
                      <a:cubicBezTo>
                        <a:pt x="66" y="496"/>
                        <a:pt x="66" y="494"/>
                        <a:pt x="68" y="493"/>
                      </a:cubicBezTo>
                      <a:cubicBezTo>
                        <a:pt x="69" y="493"/>
                        <a:pt x="70" y="492"/>
                        <a:pt x="70" y="492"/>
                      </a:cubicBezTo>
                      <a:cubicBezTo>
                        <a:pt x="73" y="492"/>
                        <a:pt x="75" y="495"/>
                        <a:pt x="77" y="497"/>
                      </a:cubicBezTo>
                      <a:cubicBezTo>
                        <a:pt x="78" y="498"/>
                        <a:pt x="79" y="500"/>
                        <a:pt x="80" y="500"/>
                      </a:cubicBezTo>
                      <a:cubicBezTo>
                        <a:pt x="80" y="499"/>
                        <a:pt x="79" y="498"/>
                        <a:pt x="78" y="497"/>
                      </a:cubicBezTo>
                      <a:cubicBezTo>
                        <a:pt x="78" y="497"/>
                        <a:pt x="77" y="496"/>
                        <a:pt x="77" y="495"/>
                      </a:cubicBezTo>
                      <a:cubicBezTo>
                        <a:pt x="76" y="495"/>
                        <a:pt x="76" y="495"/>
                        <a:pt x="76" y="495"/>
                      </a:cubicBezTo>
                      <a:cubicBezTo>
                        <a:pt x="76" y="495"/>
                        <a:pt x="76" y="495"/>
                        <a:pt x="75" y="495"/>
                      </a:cubicBezTo>
                      <a:cubicBezTo>
                        <a:pt x="75" y="495"/>
                        <a:pt x="75" y="495"/>
                        <a:pt x="75" y="495"/>
                      </a:cubicBezTo>
                      <a:cubicBezTo>
                        <a:pt x="75" y="495"/>
                        <a:pt x="75" y="495"/>
                        <a:pt x="75" y="495"/>
                      </a:cubicBezTo>
                      <a:cubicBezTo>
                        <a:pt x="75" y="495"/>
                        <a:pt x="75" y="495"/>
                        <a:pt x="75" y="494"/>
                      </a:cubicBezTo>
                      <a:cubicBezTo>
                        <a:pt x="75" y="494"/>
                        <a:pt x="75" y="494"/>
                        <a:pt x="75" y="494"/>
                      </a:cubicBezTo>
                      <a:cubicBezTo>
                        <a:pt x="75" y="494"/>
                        <a:pt x="75" y="494"/>
                        <a:pt x="75" y="494"/>
                      </a:cubicBezTo>
                      <a:cubicBezTo>
                        <a:pt x="74" y="494"/>
                        <a:pt x="74" y="494"/>
                        <a:pt x="74" y="494"/>
                      </a:cubicBezTo>
                      <a:cubicBezTo>
                        <a:pt x="74" y="494"/>
                        <a:pt x="74" y="494"/>
                        <a:pt x="74" y="493"/>
                      </a:cubicBezTo>
                      <a:cubicBezTo>
                        <a:pt x="74" y="493"/>
                        <a:pt x="74" y="493"/>
                        <a:pt x="74" y="493"/>
                      </a:cubicBezTo>
                      <a:cubicBezTo>
                        <a:pt x="74" y="493"/>
                        <a:pt x="74" y="493"/>
                        <a:pt x="74" y="493"/>
                      </a:cubicBezTo>
                      <a:cubicBezTo>
                        <a:pt x="74" y="492"/>
                        <a:pt x="74" y="492"/>
                        <a:pt x="74" y="492"/>
                      </a:cubicBezTo>
                      <a:cubicBezTo>
                        <a:pt x="74" y="492"/>
                        <a:pt x="74" y="492"/>
                        <a:pt x="74" y="491"/>
                      </a:cubicBezTo>
                      <a:cubicBezTo>
                        <a:pt x="74" y="491"/>
                        <a:pt x="74" y="491"/>
                        <a:pt x="74" y="491"/>
                      </a:cubicBezTo>
                      <a:cubicBezTo>
                        <a:pt x="74" y="490"/>
                        <a:pt x="74" y="490"/>
                        <a:pt x="74" y="490"/>
                      </a:cubicBezTo>
                      <a:cubicBezTo>
                        <a:pt x="74" y="489"/>
                        <a:pt x="74" y="489"/>
                        <a:pt x="73" y="489"/>
                      </a:cubicBezTo>
                      <a:cubicBezTo>
                        <a:pt x="73" y="488"/>
                        <a:pt x="73" y="488"/>
                        <a:pt x="73" y="488"/>
                      </a:cubicBezTo>
                      <a:cubicBezTo>
                        <a:pt x="73" y="487"/>
                        <a:pt x="73" y="487"/>
                        <a:pt x="73" y="486"/>
                      </a:cubicBezTo>
                      <a:cubicBezTo>
                        <a:pt x="73" y="486"/>
                        <a:pt x="73" y="486"/>
                        <a:pt x="73" y="485"/>
                      </a:cubicBezTo>
                      <a:cubicBezTo>
                        <a:pt x="73" y="485"/>
                        <a:pt x="73" y="484"/>
                        <a:pt x="73" y="483"/>
                      </a:cubicBezTo>
                      <a:cubicBezTo>
                        <a:pt x="73" y="483"/>
                        <a:pt x="73" y="483"/>
                        <a:pt x="73" y="482"/>
                      </a:cubicBezTo>
                      <a:cubicBezTo>
                        <a:pt x="73" y="482"/>
                        <a:pt x="73" y="481"/>
                        <a:pt x="73" y="480"/>
                      </a:cubicBezTo>
                      <a:cubicBezTo>
                        <a:pt x="73" y="479"/>
                        <a:pt x="73" y="479"/>
                        <a:pt x="73" y="479"/>
                      </a:cubicBezTo>
                      <a:cubicBezTo>
                        <a:pt x="73" y="478"/>
                        <a:pt x="73" y="477"/>
                        <a:pt x="73" y="476"/>
                      </a:cubicBezTo>
                      <a:cubicBezTo>
                        <a:pt x="73" y="475"/>
                        <a:pt x="73" y="475"/>
                        <a:pt x="73" y="474"/>
                      </a:cubicBezTo>
                      <a:cubicBezTo>
                        <a:pt x="73" y="473"/>
                        <a:pt x="74" y="472"/>
                        <a:pt x="74" y="471"/>
                      </a:cubicBezTo>
                      <a:cubicBezTo>
                        <a:pt x="74" y="470"/>
                        <a:pt x="74" y="470"/>
                        <a:pt x="74" y="469"/>
                      </a:cubicBezTo>
                      <a:cubicBezTo>
                        <a:pt x="74" y="468"/>
                        <a:pt x="74" y="466"/>
                        <a:pt x="74" y="465"/>
                      </a:cubicBezTo>
                      <a:cubicBezTo>
                        <a:pt x="74" y="465"/>
                        <a:pt x="74" y="464"/>
                        <a:pt x="74" y="464"/>
                      </a:cubicBezTo>
                      <a:cubicBezTo>
                        <a:pt x="74" y="462"/>
                        <a:pt x="74" y="460"/>
                        <a:pt x="74" y="458"/>
                      </a:cubicBezTo>
                      <a:cubicBezTo>
                        <a:pt x="74" y="458"/>
                        <a:pt x="74" y="458"/>
                        <a:pt x="74" y="458"/>
                      </a:cubicBezTo>
                      <a:cubicBezTo>
                        <a:pt x="73" y="458"/>
                        <a:pt x="73" y="458"/>
                        <a:pt x="73" y="458"/>
                      </a:cubicBezTo>
                      <a:cubicBezTo>
                        <a:pt x="70" y="458"/>
                        <a:pt x="67" y="457"/>
                        <a:pt x="65" y="455"/>
                      </a:cubicBezTo>
                      <a:cubicBezTo>
                        <a:pt x="64" y="455"/>
                        <a:pt x="64" y="453"/>
                        <a:pt x="64" y="451"/>
                      </a:cubicBezTo>
                      <a:cubicBezTo>
                        <a:pt x="64" y="451"/>
                        <a:pt x="64" y="450"/>
                        <a:pt x="65" y="450"/>
                      </a:cubicBezTo>
                      <a:cubicBezTo>
                        <a:pt x="64" y="450"/>
                        <a:pt x="64" y="450"/>
                        <a:pt x="64" y="450"/>
                      </a:cubicBezTo>
                      <a:cubicBezTo>
                        <a:pt x="64" y="450"/>
                        <a:pt x="64" y="449"/>
                        <a:pt x="63" y="449"/>
                      </a:cubicBezTo>
                      <a:cubicBezTo>
                        <a:pt x="63" y="449"/>
                        <a:pt x="63" y="449"/>
                        <a:pt x="63" y="449"/>
                      </a:cubicBezTo>
                      <a:cubicBezTo>
                        <a:pt x="62" y="449"/>
                        <a:pt x="62" y="448"/>
                        <a:pt x="61" y="448"/>
                      </a:cubicBezTo>
                      <a:cubicBezTo>
                        <a:pt x="60" y="448"/>
                        <a:pt x="58" y="448"/>
                        <a:pt x="55" y="448"/>
                      </a:cubicBezTo>
                      <a:cubicBezTo>
                        <a:pt x="49" y="448"/>
                        <a:pt x="42" y="448"/>
                        <a:pt x="42" y="449"/>
                      </a:cubicBezTo>
                      <a:cubicBezTo>
                        <a:pt x="41" y="449"/>
                        <a:pt x="41" y="449"/>
                        <a:pt x="41" y="449"/>
                      </a:cubicBezTo>
                      <a:cubicBezTo>
                        <a:pt x="41" y="449"/>
                        <a:pt x="41" y="449"/>
                        <a:pt x="41" y="449"/>
                      </a:cubicBezTo>
                      <a:cubicBezTo>
                        <a:pt x="41" y="449"/>
                        <a:pt x="41" y="449"/>
                        <a:pt x="41" y="449"/>
                      </a:cubicBezTo>
                      <a:cubicBezTo>
                        <a:pt x="40" y="449"/>
                        <a:pt x="39" y="448"/>
                        <a:pt x="38" y="447"/>
                      </a:cubicBezTo>
                      <a:cubicBezTo>
                        <a:pt x="37" y="447"/>
                        <a:pt x="37" y="446"/>
                        <a:pt x="36" y="445"/>
                      </a:cubicBezTo>
                      <a:cubicBezTo>
                        <a:pt x="36" y="445"/>
                        <a:pt x="36" y="444"/>
                        <a:pt x="36" y="444"/>
                      </a:cubicBezTo>
                      <a:cubicBezTo>
                        <a:pt x="35" y="444"/>
                        <a:pt x="34" y="443"/>
                        <a:pt x="34" y="443"/>
                      </a:cubicBezTo>
                      <a:cubicBezTo>
                        <a:pt x="32" y="440"/>
                        <a:pt x="32" y="432"/>
                        <a:pt x="33" y="429"/>
                      </a:cubicBezTo>
                      <a:cubicBezTo>
                        <a:pt x="33" y="428"/>
                        <a:pt x="31" y="428"/>
                        <a:pt x="29" y="428"/>
                      </a:cubicBezTo>
                      <a:cubicBezTo>
                        <a:pt x="27" y="428"/>
                        <a:pt x="25" y="428"/>
                        <a:pt x="24" y="427"/>
                      </a:cubicBezTo>
                      <a:cubicBezTo>
                        <a:pt x="21" y="426"/>
                        <a:pt x="22" y="424"/>
                        <a:pt x="22" y="422"/>
                      </a:cubicBezTo>
                      <a:cubicBezTo>
                        <a:pt x="22" y="421"/>
                        <a:pt x="22" y="421"/>
                        <a:pt x="21" y="419"/>
                      </a:cubicBezTo>
                      <a:cubicBezTo>
                        <a:pt x="18" y="416"/>
                        <a:pt x="19" y="412"/>
                        <a:pt x="20" y="409"/>
                      </a:cubicBezTo>
                      <a:cubicBezTo>
                        <a:pt x="20" y="408"/>
                        <a:pt x="20" y="408"/>
                        <a:pt x="20" y="407"/>
                      </a:cubicBezTo>
                      <a:cubicBezTo>
                        <a:pt x="21" y="404"/>
                        <a:pt x="23" y="398"/>
                        <a:pt x="29" y="398"/>
                      </a:cubicBezTo>
                      <a:cubicBezTo>
                        <a:pt x="29" y="398"/>
                        <a:pt x="29" y="397"/>
                        <a:pt x="29" y="397"/>
                      </a:cubicBezTo>
                      <a:cubicBezTo>
                        <a:pt x="29" y="395"/>
                        <a:pt x="30" y="392"/>
                        <a:pt x="32" y="391"/>
                      </a:cubicBezTo>
                      <a:cubicBezTo>
                        <a:pt x="32" y="390"/>
                        <a:pt x="32" y="389"/>
                        <a:pt x="32" y="389"/>
                      </a:cubicBezTo>
                      <a:cubicBezTo>
                        <a:pt x="31" y="387"/>
                        <a:pt x="29" y="384"/>
                        <a:pt x="32" y="382"/>
                      </a:cubicBezTo>
                      <a:cubicBezTo>
                        <a:pt x="32" y="382"/>
                        <a:pt x="32" y="381"/>
                        <a:pt x="33" y="380"/>
                      </a:cubicBezTo>
                      <a:cubicBezTo>
                        <a:pt x="33" y="378"/>
                        <a:pt x="33" y="375"/>
                        <a:pt x="37" y="374"/>
                      </a:cubicBezTo>
                      <a:cubicBezTo>
                        <a:pt x="38" y="374"/>
                        <a:pt x="38" y="374"/>
                        <a:pt x="38" y="374"/>
                      </a:cubicBezTo>
                      <a:cubicBezTo>
                        <a:pt x="38" y="374"/>
                        <a:pt x="38" y="373"/>
                        <a:pt x="38" y="372"/>
                      </a:cubicBezTo>
                      <a:cubicBezTo>
                        <a:pt x="38" y="371"/>
                        <a:pt x="37" y="367"/>
                        <a:pt x="40" y="367"/>
                      </a:cubicBezTo>
                      <a:cubicBezTo>
                        <a:pt x="40" y="366"/>
                        <a:pt x="40" y="366"/>
                        <a:pt x="40" y="365"/>
                      </a:cubicBezTo>
                      <a:cubicBezTo>
                        <a:pt x="40" y="364"/>
                        <a:pt x="39" y="361"/>
                        <a:pt x="39" y="359"/>
                      </a:cubicBezTo>
                      <a:cubicBezTo>
                        <a:pt x="40" y="358"/>
                        <a:pt x="40" y="357"/>
                        <a:pt x="39" y="356"/>
                      </a:cubicBezTo>
                      <a:cubicBezTo>
                        <a:pt x="39" y="354"/>
                        <a:pt x="38" y="351"/>
                        <a:pt x="42" y="349"/>
                      </a:cubicBezTo>
                      <a:cubicBezTo>
                        <a:pt x="43" y="349"/>
                        <a:pt x="43" y="348"/>
                        <a:pt x="43" y="348"/>
                      </a:cubicBezTo>
                      <a:cubicBezTo>
                        <a:pt x="43" y="348"/>
                        <a:pt x="43" y="348"/>
                        <a:pt x="43" y="348"/>
                      </a:cubicBezTo>
                      <a:cubicBezTo>
                        <a:pt x="43" y="348"/>
                        <a:pt x="42" y="346"/>
                        <a:pt x="40" y="345"/>
                      </a:cubicBezTo>
                      <a:cubicBezTo>
                        <a:pt x="40" y="345"/>
                        <a:pt x="38" y="343"/>
                        <a:pt x="38" y="342"/>
                      </a:cubicBezTo>
                      <a:cubicBezTo>
                        <a:pt x="38" y="342"/>
                        <a:pt x="38" y="341"/>
                        <a:pt x="38" y="341"/>
                      </a:cubicBezTo>
                      <a:cubicBezTo>
                        <a:pt x="39" y="339"/>
                        <a:pt x="42" y="339"/>
                        <a:pt x="46" y="339"/>
                      </a:cubicBezTo>
                      <a:cubicBezTo>
                        <a:pt x="46" y="339"/>
                        <a:pt x="46" y="339"/>
                        <a:pt x="45" y="338"/>
                      </a:cubicBezTo>
                      <a:cubicBezTo>
                        <a:pt x="45" y="338"/>
                        <a:pt x="45" y="338"/>
                        <a:pt x="45" y="338"/>
                      </a:cubicBezTo>
                      <a:cubicBezTo>
                        <a:pt x="44" y="338"/>
                        <a:pt x="43" y="338"/>
                        <a:pt x="43" y="338"/>
                      </a:cubicBezTo>
                      <a:cubicBezTo>
                        <a:pt x="40" y="338"/>
                        <a:pt x="39" y="337"/>
                        <a:pt x="38" y="335"/>
                      </a:cubicBezTo>
                      <a:cubicBezTo>
                        <a:pt x="37" y="333"/>
                        <a:pt x="38" y="331"/>
                        <a:pt x="39" y="329"/>
                      </a:cubicBezTo>
                      <a:cubicBezTo>
                        <a:pt x="40" y="328"/>
                        <a:pt x="40" y="328"/>
                        <a:pt x="40" y="328"/>
                      </a:cubicBezTo>
                      <a:cubicBezTo>
                        <a:pt x="40" y="328"/>
                        <a:pt x="39" y="327"/>
                        <a:pt x="39" y="327"/>
                      </a:cubicBezTo>
                      <a:cubicBezTo>
                        <a:pt x="38" y="326"/>
                        <a:pt x="36" y="324"/>
                        <a:pt x="37" y="322"/>
                      </a:cubicBezTo>
                      <a:cubicBezTo>
                        <a:pt x="38" y="321"/>
                        <a:pt x="38" y="319"/>
                        <a:pt x="37" y="319"/>
                      </a:cubicBezTo>
                      <a:cubicBezTo>
                        <a:pt x="34" y="317"/>
                        <a:pt x="36" y="309"/>
                        <a:pt x="36" y="309"/>
                      </a:cubicBezTo>
                      <a:cubicBezTo>
                        <a:pt x="36" y="306"/>
                        <a:pt x="37" y="304"/>
                        <a:pt x="39" y="303"/>
                      </a:cubicBezTo>
                      <a:cubicBezTo>
                        <a:pt x="39" y="302"/>
                        <a:pt x="39" y="298"/>
                        <a:pt x="39" y="296"/>
                      </a:cubicBezTo>
                      <a:cubicBezTo>
                        <a:pt x="39" y="295"/>
                        <a:pt x="38" y="294"/>
                        <a:pt x="38" y="293"/>
                      </a:cubicBezTo>
                      <a:cubicBezTo>
                        <a:pt x="38" y="292"/>
                        <a:pt x="38" y="291"/>
                        <a:pt x="37" y="290"/>
                      </a:cubicBezTo>
                      <a:cubicBezTo>
                        <a:pt x="37" y="288"/>
                        <a:pt x="36" y="287"/>
                        <a:pt x="36" y="285"/>
                      </a:cubicBezTo>
                      <a:cubicBezTo>
                        <a:pt x="36" y="283"/>
                        <a:pt x="37" y="282"/>
                        <a:pt x="38" y="282"/>
                      </a:cubicBezTo>
                      <a:cubicBezTo>
                        <a:pt x="38" y="281"/>
                        <a:pt x="39" y="280"/>
                        <a:pt x="39" y="277"/>
                      </a:cubicBezTo>
                      <a:cubicBezTo>
                        <a:pt x="39" y="275"/>
                        <a:pt x="39" y="270"/>
                        <a:pt x="43" y="268"/>
                      </a:cubicBezTo>
                      <a:cubicBezTo>
                        <a:pt x="43" y="268"/>
                        <a:pt x="43" y="266"/>
                        <a:pt x="43" y="266"/>
                      </a:cubicBezTo>
                      <a:cubicBezTo>
                        <a:pt x="43" y="264"/>
                        <a:pt x="43" y="263"/>
                        <a:pt x="43" y="262"/>
                      </a:cubicBezTo>
                      <a:cubicBezTo>
                        <a:pt x="43" y="259"/>
                        <a:pt x="46" y="258"/>
                        <a:pt x="47" y="258"/>
                      </a:cubicBezTo>
                      <a:cubicBezTo>
                        <a:pt x="49" y="258"/>
                        <a:pt x="49" y="258"/>
                        <a:pt x="49" y="257"/>
                      </a:cubicBezTo>
                      <a:cubicBezTo>
                        <a:pt x="49" y="256"/>
                        <a:pt x="49" y="256"/>
                        <a:pt x="48" y="255"/>
                      </a:cubicBezTo>
                      <a:cubicBezTo>
                        <a:pt x="48" y="254"/>
                        <a:pt x="46" y="253"/>
                        <a:pt x="47" y="250"/>
                      </a:cubicBezTo>
                      <a:cubicBezTo>
                        <a:pt x="47" y="249"/>
                        <a:pt x="47" y="247"/>
                        <a:pt x="47" y="244"/>
                      </a:cubicBezTo>
                      <a:cubicBezTo>
                        <a:pt x="46" y="242"/>
                        <a:pt x="46" y="239"/>
                        <a:pt x="46" y="236"/>
                      </a:cubicBezTo>
                      <a:cubicBezTo>
                        <a:pt x="46" y="229"/>
                        <a:pt x="51" y="226"/>
                        <a:pt x="54" y="225"/>
                      </a:cubicBezTo>
                      <a:cubicBezTo>
                        <a:pt x="54" y="224"/>
                        <a:pt x="55" y="224"/>
                        <a:pt x="55" y="223"/>
                      </a:cubicBezTo>
                      <a:cubicBezTo>
                        <a:pt x="56" y="223"/>
                        <a:pt x="55" y="220"/>
                        <a:pt x="55" y="218"/>
                      </a:cubicBezTo>
                      <a:cubicBezTo>
                        <a:pt x="54" y="214"/>
                        <a:pt x="53" y="210"/>
                        <a:pt x="56" y="209"/>
                      </a:cubicBezTo>
                      <a:cubicBezTo>
                        <a:pt x="56" y="209"/>
                        <a:pt x="56" y="208"/>
                        <a:pt x="57" y="206"/>
                      </a:cubicBezTo>
                      <a:cubicBezTo>
                        <a:pt x="57" y="204"/>
                        <a:pt x="57" y="202"/>
                        <a:pt x="59" y="201"/>
                      </a:cubicBezTo>
                      <a:cubicBezTo>
                        <a:pt x="60" y="200"/>
                        <a:pt x="60" y="199"/>
                        <a:pt x="60" y="197"/>
                      </a:cubicBezTo>
                      <a:cubicBezTo>
                        <a:pt x="60" y="196"/>
                        <a:pt x="61" y="194"/>
                        <a:pt x="61" y="192"/>
                      </a:cubicBezTo>
                      <a:cubicBezTo>
                        <a:pt x="62" y="191"/>
                        <a:pt x="61" y="190"/>
                        <a:pt x="60" y="188"/>
                      </a:cubicBezTo>
                      <a:cubicBezTo>
                        <a:pt x="59" y="187"/>
                        <a:pt x="58" y="185"/>
                        <a:pt x="58" y="183"/>
                      </a:cubicBezTo>
                      <a:cubicBezTo>
                        <a:pt x="58" y="180"/>
                        <a:pt x="58" y="177"/>
                        <a:pt x="55" y="173"/>
                      </a:cubicBezTo>
                      <a:cubicBezTo>
                        <a:pt x="52" y="170"/>
                        <a:pt x="52" y="164"/>
                        <a:pt x="53" y="161"/>
                      </a:cubicBezTo>
                      <a:cubicBezTo>
                        <a:pt x="53" y="161"/>
                        <a:pt x="54" y="160"/>
                        <a:pt x="54" y="160"/>
                      </a:cubicBezTo>
                      <a:cubicBezTo>
                        <a:pt x="54" y="160"/>
                        <a:pt x="54" y="159"/>
                        <a:pt x="54" y="159"/>
                      </a:cubicBezTo>
                      <a:cubicBezTo>
                        <a:pt x="55" y="159"/>
                        <a:pt x="55" y="158"/>
                        <a:pt x="56" y="158"/>
                      </a:cubicBezTo>
                      <a:cubicBezTo>
                        <a:pt x="56" y="158"/>
                        <a:pt x="56" y="157"/>
                        <a:pt x="56" y="156"/>
                      </a:cubicBezTo>
                      <a:cubicBezTo>
                        <a:pt x="57" y="154"/>
                        <a:pt x="58" y="150"/>
                        <a:pt x="61" y="149"/>
                      </a:cubicBezTo>
                      <a:cubicBezTo>
                        <a:pt x="61" y="149"/>
                        <a:pt x="61" y="149"/>
                        <a:pt x="61" y="149"/>
                      </a:cubicBezTo>
                      <a:cubicBezTo>
                        <a:pt x="62" y="147"/>
                        <a:pt x="60" y="143"/>
                        <a:pt x="60" y="140"/>
                      </a:cubicBezTo>
                      <a:cubicBezTo>
                        <a:pt x="58" y="136"/>
                        <a:pt x="60" y="135"/>
                        <a:pt x="62" y="134"/>
                      </a:cubicBezTo>
                      <a:cubicBezTo>
                        <a:pt x="62" y="134"/>
                        <a:pt x="62" y="134"/>
                        <a:pt x="62" y="134"/>
                      </a:cubicBezTo>
                      <a:cubicBezTo>
                        <a:pt x="62" y="129"/>
                        <a:pt x="65" y="123"/>
                        <a:pt x="69" y="122"/>
                      </a:cubicBezTo>
                      <a:cubicBezTo>
                        <a:pt x="70" y="121"/>
                        <a:pt x="71" y="118"/>
                        <a:pt x="71" y="114"/>
                      </a:cubicBezTo>
                      <a:cubicBezTo>
                        <a:pt x="71" y="111"/>
                        <a:pt x="73" y="110"/>
                        <a:pt x="76" y="109"/>
                      </a:cubicBezTo>
                      <a:cubicBezTo>
                        <a:pt x="77" y="108"/>
                        <a:pt x="77" y="108"/>
                        <a:pt x="78" y="107"/>
                      </a:cubicBezTo>
                      <a:cubicBezTo>
                        <a:pt x="78" y="107"/>
                        <a:pt x="78" y="106"/>
                        <a:pt x="78" y="106"/>
                      </a:cubicBezTo>
                      <a:cubicBezTo>
                        <a:pt x="77" y="105"/>
                        <a:pt x="76" y="103"/>
                        <a:pt x="76" y="102"/>
                      </a:cubicBezTo>
                      <a:cubicBezTo>
                        <a:pt x="77" y="101"/>
                        <a:pt x="77" y="100"/>
                        <a:pt x="78" y="99"/>
                      </a:cubicBezTo>
                      <a:cubicBezTo>
                        <a:pt x="79" y="99"/>
                        <a:pt x="78" y="96"/>
                        <a:pt x="77" y="95"/>
                      </a:cubicBezTo>
                      <a:cubicBezTo>
                        <a:pt x="76" y="92"/>
                        <a:pt x="75" y="89"/>
                        <a:pt x="77" y="87"/>
                      </a:cubicBezTo>
                      <a:cubicBezTo>
                        <a:pt x="78" y="87"/>
                        <a:pt x="77" y="85"/>
                        <a:pt x="77" y="84"/>
                      </a:cubicBezTo>
                      <a:cubicBezTo>
                        <a:pt x="77" y="83"/>
                        <a:pt x="77" y="82"/>
                        <a:pt x="77" y="80"/>
                      </a:cubicBezTo>
                      <a:cubicBezTo>
                        <a:pt x="77" y="78"/>
                        <a:pt x="80" y="76"/>
                        <a:pt x="85" y="73"/>
                      </a:cubicBezTo>
                      <a:cubicBezTo>
                        <a:pt x="87" y="72"/>
                        <a:pt x="90" y="70"/>
                        <a:pt x="90" y="70"/>
                      </a:cubicBezTo>
                      <a:cubicBezTo>
                        <a:pt x="90" y="69"/>
                        <a:pt x="90" y="69"/>
                        <a:pt x="90" y="69"/>
                      </a:cubicBezTo>
                      <a:cubicBezTo>
                        <a:pt x="90" y="69"/>
                        <a:pt x="90" y="69"/>
                        <a:pt x="90" y="69"/>
                      </a:cubicBezTo>
                      <a:cubicBezTo>
                        <a:pt x="91" y="69"/>
                        <a:pt x="91" y="68"/>
                        <a:pt x="91" y="68"/>
                      </a:cubicBezTo>
                      <a:cubicBezTo>
                        <a:pt x="91" y="68"/>
                        <a:pt x="91" y="68"/>
                        <a:pt x="91" y="68"/>
                      </a:cubicBezTo>
                      <a:cubicBezTo>
                        <a:pt x="91" y="68"/>
                        <a:pt x="91" y="67"/>
                        <a:pt x="91" y="67"/>
                      </a:cubicBezTo>
                      <a:cubicBezTo>
                        <a:pt x="91" y="67"/>
                        <a:pt x="91" y="67"/>
                        <a:pt x="91" y="67"/>
                      </a:cubicBezTo>
                      <a:cubicBezTo>
                        <a:pt x="91" y="66"/>
                        <a:pt x="91" y="66"/>
                        <a:pt x="91" y="65"/>
                      </a:cubicBezTo>
                      <a:cubicBezTo>
                        <a:pt x="91" y="65"/>
                        <a:pt x="91" y="65"/>
                        <a:pt x="91" y="65"/>
                      </a:cubicBezTo>
                      <a:cubicBezTo>
                        <a:pt x="91" y="64"/>
                        <a:pt x="91" y="64"/>
                        <a:pt x="91" y="64"/>
                      </a:cubicBezTo>
                      <a:cubicBezTo>
                        <a:pt x="92" y="63"/>
                        <a:pt x="92" y="63"/>
                        <a:pt x="92" y="63"/>
                      </a:cubicBezTo>
                      <a:cubicBezTo>
                        <a:pt x="92" y="63"/>
                        <a:pt x="92" y="62"/>
                        <a:pt x="92" y="62"/>
                      </a:cubicBezTo>
                      <a:cubicBezTo>
                        <a:pt x="92" y="62"/>
                        <a:pt x="92" y="61"/>
                        <a:pt x="92" y="61"/>
                      </a:cubicBezTo>
                      <a:cubicBezTo>
                        <a:pt x="92" y="61"/>
                        <a:pt x="92" y="61"/>
                        <a:pt x="92" y="61"/>
                      </a:cubicBezTo>
                      <a:cubicBezTo>
                        <a:pt x="92" y="61"/>
                        <a:pt x="92" y="61"/>
                        <a:pt x="92" y="61"/>
                      </a:cubicBezTo>
                      <a:cubicBezTo>
                        <a:pt x="90" y="62"/>
                        <a:pt x="89" y="62"/>
                        <a:pt x="88"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4" name="Freeform 1889"/>
                <p:cNvSpPr>
                  <a:spLocks/>
                </p:cNvSpPr>
                <p:nvPr/>
              </p:nvSpPr>
              <p:spPr bwMode="auto">
                <a:xfrm>
                  <a:off x="2031" y="2480"/>
                  <a:ext cx="12" cy="1"/>
                </a:xfrm>
                <a:custGeom>
                  <a:avLst/>
                  <a:gdLst>
                    <a:gd name="T0" fmla="*/ 0 w 13"/>
                    <a:gd name="T1" fmla="*/ 1 h 1"/>
                    <a:gd name="T2" fmla="*/ 13 w 13"/>
                    <a:gd name="T3" fmla="*/ 0 h 1"/>
                    <a:gd name="T4" fmla="*/ 0 w 13"/>
                    <a:gd name="T5" fmla="*/ 1 h 1"/>
                  </a:gdLst>
                  <a:ahLst/>
                  <a:cxnLst>
                    <a:cxn ang="0">
                      <a:pos x="T0" y="T1"/>
                    </a:cxn>
                    <a:cxn ang="0">
                      <a:pos x="T2" y="T3"/>
                    </a:cxn>
                    <a:cxn ang="0">
                      <a:pos x="T4" y="T5"/>
                    </a:cxn>
                  </a:cxnLst>
                  <a:rect l="0" t="0" r="r" b="b"/>
                  <a:pathLst>
                    <a:path w="13" h="1">
                      <a:moveTo>
                        <a:pt x="0" y="1"/>
                      </a:moveTo>
                      <a:cubicBezTo>
                        <a:pt x="0" y="0"/>
                        <a:pt x="7" y="0"/>
                        <a:pt x="13" y="0"/>
                      </a:cubicBezTo>
                      <a:cubicBezTo>
                        <a:pt x="7"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5" name="Freeform 1890"/>
                <p:cNvSpPr>
                  <a:spLocks/>
                </p:cNvSpPr>
                <p:nvPr/>
              </p:nvSpPr>
              <p:spPr bwMode="auto">
                <a:xfrm>
                  <a:off x="2052" y="2482"/>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6" name="Freeform 1891"/>
                <p:cNvSpPr>
                  <a:spLocks/>
                </p:cNvSpPr>
                <p:nvPr/>
              </p:nvSpPr>
              <p:spPr bwMode="auto">
                <a:xfrm>
                  <a:off x="2061" y="2490"/>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7" name="Freeform 1892"/>
                <p:cNvSpPr>
                  <a:spLocks/>
                </p:cNvSpPr>
                <p:nvPr/>
              </p:nvSpPr>
              <p:spPr bwMode="auto">
                <a:xfrm>
                  <a:off x="2051" y="24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8" name="Freeform 1893"/>
                <p:cNvSpPr>
                  <a:spLocks/>
                </p:cNvSpPr>
                <p:nvPr/>
              </p:nvSpPr>
              <p:spPr bwMode="auto">
                <a:xfrm>
                  <a:off x="2060" y="2507"/>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9" name="Freeform 1894"/>
                <p:cNvSpPr>
                  <a:spLocks/>
                </p:cNvSpPr>
                <p:nvPr/>
              </p:nvSpPr>
              <p:spPr bwMode="auto">
                <a:xfrm>
                  <a:off x="2060" y="2502"/>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0" name="Freeform 1895"/>
                <p:cNvSpPr>
                  <a:spLocks/>
                </p:cNvSpPr>
                <p:nvPr/>
              </p:nvSpPr>
              <p:spPr bwMode="auto">
                <a:xfrm>
                  <a:off x="2061" y="2497"/>
                  <a:ext cx="0" cy="4"/>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3"/>
                        <a:pt x="0" y="4"/>
                      </a:cubicBezTo>
                      <a:cubicBezTo>
                        <a:pt x="0"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1" name="Freeform 1896"/>
                <p:cNvSpPr>
                  <a:spLocks/>
                </p:cNvSpPr>
                <p:nvPr/>
              </p:nvSpPr>
              <p:spPr bwMode="auto">
                <a:xfrm>
                  <a:off x="2060" y="25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2" name="Freeform 1897"/>
                <p:cNvSpPr>
                  <a:spLocks/>
                </p:cNvSpPr>
                <p:nvPr/>
              </p:nvSpPr>
              <p:spPr bwMode="auto">
                <a:xfrm>
                  <a:off x="2078" y="21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3" name="Freeform 1898"/>
                <p:cNvSpPr>
                  <a:spLocks/>
                </p:cNvSpPr>
                <p:nvPr/>
              </p:nvSpPr>
              <p:spPr bwMode="auto">
                <a:xfrm>
                  <a:off x="2077" y="21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4" name="Freeform 1899"/>
                <p:cNvSpPr>
                  <a:spLocks/>
                </p:cNvSpPr>
                <p:nvPr/>
              </p:nvSpPr>
              <p:spPr bwMode="auto">
                <a:xfrm>
                  <a:off x="2079" y="21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5" name="Freeform 1900"/>
                <p:cNvSpPr>
                  <a:spLocks/>
                </p:cNvSpPr>
                <p:nvPr/>
              </p:nvSpPr>
              <p:spPr bwMode="auto">
                <a:xfrm>
                  <a:off x="2078" y="211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6" name="Freeform 1901"/>
                <p:cNvSpPr>
                  <a:spLocks/>
                </p:cNvSpPr>
                <p:nvPr/>
              </p:nvSpPr>
              <p:spPr bwMode="auto">
                <a:xfrm>
                  <a:off x="2078" y="211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7" name="Freeform 1902"/>
                <p:cNvSpPr>
                  <a:spLocks/>
                </p:cNvSpPr>
                <p:nvPr/>
              </p:nvSpPr>
              <p:spPr bwMode="auto">
                <a:xfrm>
                  <a:off x="2077" y="211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8" name="Freeform 1903"/>
                <p:cNvSpPr>
                  <a:spLocks/>
                </p:cNvSpPr>
                <p:nvPr/>
              </p:nvSpPr>
              <p:spPr bwMode="auto">
                <a:xfrm>
                  <a:off x="2061" y="25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9" name="Freeform 1904"/>
                <p:cNvSpPr>
                  <a:spLocks/>
                </p:cNvSpPr>
                <p:nvPr/>
              </p:nvSpPr>
              <p:spPr bwMode="auto">
                <a:xfrm>
                  <a:off x="2040" y="2206"/>
                  <a:ext cx="3" cy="11"/>
                </a:xfrm>
                <a:custGeom>
                  <a:avLst/>
                  <a:gdLst>
                    <a:gd name="T0" fmla="*/ 3 w 3"/>
                    <a:gd name="T1" fmla="*/ 12 h 12"/>
                    <a:gd name="T2" fmla="*/ 1 w 3"/>
                    <a:gd name="T3" fmla="*/ 0 h 12"/>
                    <a:gd name="T4" fmla="*/ 3 w 3"/>
                    <a:gd name="T5" fmla="*/ 12 h 12"/>
                  </a:gdLst>
                  <a:ahLst/>
                  <a:cxnLst>
                    <a:cxn ang="0">
                      <a:pos x="T0" y="T1"/>
                    </a:cxn>
                    <a:cxn ang="0">
                      <a:pos x="T2" y="T3"/>
                    </a:cxn>
                    <a:cxn ang="0">
                      <a:pos x="T4" y="T5"/>
                    </a:cxn>
                  </a:cxnLst>
                  <a:rect l="0" t="0" r="r" b="b"/>
                  <a:pathLst>
                    <a:path w="3" h="12">
                      <a:moveTo>
                        <a:pt x="3" y="12"/>
                      </a:moveTo>
                      <a:cubicBezTo>
                        <a:pt x="1" y="9"/>
                        <a:pt x="0" y="3"/>
                        <a:pt x="1" y="0"/>
                      </a:cubicBezTo>
                      <a:cubicBezTo>
                        <a:pt x="0" y="3"/>
                        <a:pt x="0" y="9"/>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0" name="Freeform 1905"/>
                <p:cNvSpPr>
                  <a:spLocks/>
                </p:cNvSpPr>
                <p:nvPr/>
              </p:nvSpPr>
              <p:spPr bwMode="auto">
                <a:xfrm>
                  <a:off x="2062" y="252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1" name="Freeform 1906"/>
                <p:cNvSpPr>
                  <a:spLocks/>
                </p:cNvSpPr>
                <p:nvPr/>
              </p:nvSpPr>
              <p:spPr bwMode="auto">
                <a:xfrm>
                  <a:off x="2027" y="2480"/>
                  <a:ext cx="3" cy="1"/>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2"/>
                        <a:pt x="1" y="1"/>
                        <a:pt x="0" y="0"/>
                      </a:cubicBezTo>
                      <a:cubicBezTo>
                        <a:pt x="1" y="1"/>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2" name="Freeform 1907"/>
                <p:cNvSpPr>
                  <a:spLocks/>
                </p:cNvSpPr>
                <p:nvPr/>
              </p:nvSpPr>
              <p:spPr bwMode="auto">
                <a:xfrm>
                  <a:off x="2060" y="251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3" name="Freeform 1908"/>
                <p:cNvSpPr>
                  <a:spLocks/>
                </p:cNvSpPr>
                <p:nvPr/>
              </p:nvSpPr>
              <p:spPr bwMode="auto">
                <a:xfrm>
                  <a:off x="2062"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4" name="Freeform 1909"/>
                <p:cNvSpPr>
                  <a:spLocks/>
                </p:cNvSpPr>
                <p:nvPr/>
              </p:nvSpPr>
              <p:spPr bwMode="auto">
                <a:xfrm>
                  <a:off x="2060" y="251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5" name="Freeform 1910"/>
                <p:cNvSpPr>
                  <a:spLocks/>
                </p:cNvSpPr>
                <p:nvPr/>
              </p:nvSpPr>
              <p:spPr bwMode="auto">
                <a:xfrm>
                  <a:off x="2049" y="21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6" name="Freeform 1911"/>
                <p:cNvSpPr>
                  <a:spLocks/>
                </p:cNvSpPr>
                <p:nvPr/>
              </p:nvSpPr>
              <p:spPr bwMode="auto">
                <a:xfrm>
                  <a:off x="2061" y="25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7" name="Freeform 1912"/>
                <p:cNvSpPr>
                  <a:spLocks/>
                </p:cNvSpPr>
                <p:nvPr/>
              </p:nvSpPr>
              <p:spPr bwMode="auto">
                <a:xfrm>
                  <a:off x="2062" y="2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8" name="Freeform 1913"/>
                <p:cNvSpPr>
                  <a:spLocks/>
                </p:cNvSpPr>
                <p:nvPr/>
              </p:nvSpPr>
              <p:spPr bwMode="auto">
                <a:xfrm>
                  <a:off x="2079" y="21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9" name="Freeform 1914"/>
                <p:cNvSpPr>
                  <a:spLocks/>
                </p:cNvSpPr>
                <p:nvPr/>
              </p:nvSpPr>
              <p:spPr bwMode="auto">
                <a:xfrm>
                  <a:off x="2060" y="252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0" name="Freeform 1915"/>
                <p:cNvSpPr>
                  <a:spLocks/>
                </p:cNvSpPr>
                <p:nvPr/>
              </p:nvSpPr>
              <p:spPr bwMode="auto">
                <a:xfrm>
                  <a:off x="2061" y="252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1" name="Freeform 1916"/>
                <p:cNvSpPr>
                  <a:spLocks/>
                </p:cNvSpPr>
                <p:nvPr/>
              </p:nvSpPr>
              <p:spPr bwMode="auto">
                <a:xfrm>
                  <a:off x="2061"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2" name="Freeform 1917"/>
                <p:cNvSpPr>
                  <a:spLocks/>
                </p:cNvSpPr>
                <p:nvPr/>
              </p:nvSpPr>
              <p:spPr bwMode="auto">
                <a:xfrm>
                  <a:off x="2027" y="240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3" name="Freeform 1918"/>
                <p:cNvSpPr>
                  <a:spLocks/>
                </p:cNvSpPr>
                <p:nvPr/>
              </p:nvSpPr>
              <p:spPr bwMode="auto">
                <a:xfrm>
                  <a:off x="2131" y="2070"/>
                  <a:ext cx="88" cy="91"/>
                </a:xfrm>
                <a:custGeom>
                  <a:avLst/>
                  <a:gdLst>
                    <a:gd name="T0" fmla="*/ 49 w 92"/>
                    <a:gd name="T1" fmla="*/ 5 h 95"/>
                    <a:gd name="T2" fmla="*/ 48 w 92"/>
                    <a:gd name="T3" fmla="*/ 5 h 95"/>
                    <a:gd name="T4" fmla="*/ 46 w 92"/>
                    <a:gd name="T5" fmla="*/ 4 h 95"/>
                    <a:gd name="T6" fmla="*/ 44 w 92"/>
                    <a:gd name="T7" fmla="*/ 3 h 95"/>
                    <a:gd name="T8" fmla="*/ 35 w 92"/>
                    <a:gd name="T9" fmla="*/ 0 h 95"/>
                    <a:gd name="T10" fmla="*/ 20 w 92"/>
                    <a:gd name="T11" fmla="*/ 2 h 95"/>
                    <a:gd name="T12" fmla="*/ 5 w 92"/>
                    <a:gd name="T13" fmla="*/ 12 h 95"/>
                    <a:gd name="T14" fmla="*/ 0 w 92"/>
                    <a:gd name="T15" fmla="*/ 32 h 95"/>
                    <a:gd name="T16" fmla="*/ 1 w 92"/>
                    <a:gd name="T17" fmla="*/ 33 h 95"/>
                    <a:gd name="T18" fmla="*/ 3 w 92"/>
                    <a:gd name="T19" fmla="*/ 35 h 95"/>
                    <a:gd name="T20" fmla="*/ 5 w 92"/>
                    <a:gd name="T21" fmla="*/ 37 h 95"/>
                    <a:gd name="T22" fmla="*/ 7 w 92"/>
                    <a:gd name="T23" fmla="*/ 39 h 95"/>
                    <a:gd name="T24" fmla="*/ 9 w 92"/>
                    <a:gd name="T25" fmla="*/ 41 h 95"/>
                    <a:gd name="T26" fmla="*/ 11 w 92"/>
                    <a:gd name="T27" fmla="*/ 43 h 95"/>
                    <a:gd name="T28" fmla="*/ 18 w 92"/>
                    <a:gd name="T29" fmla="*/ 48 h 95"/>
                    <a:gd name="T30" fmla="*/ 38 w 92"/>
                    <a:gd name="T31" fmla="*/ 59 h 95"/>
                    <a:gd name="T32" fmla="*/ 51 w 92"/>
                    <a:gd name="T33" fmla="*/ 65 h 95"/>
                    <a:gd name="T34" fmla="*/ 60 w 92"/>
                    <a:gd name="T35" fmla="*/ 71 h 95"/>
                    <a:gd name="T36" fmla="*/ 56 w 92"/>
                    <a:gd name="T37" fmla="*/ 77 h 95"/>
                    <a:gd name="T38" fmla="*/ 49 w 92"/>
                    <a:gd name="T39" fmla="*/ 92 h 95"/>
                    <a:gd name="T40" fmla="*/ 57 w 92"/>
                    <a:gd name="T41" fmla="*/ 94 h 95"/>
                    <a:gd name="T42" fmla="*/ 61 w 92"/>
                    <a:gd name="T43" fmla="*/ 94 h 95"/>
                    <a:gd name="T44" fmla="*/ 63 w 92"/>
                    <a:gd name="T45" fmla="*/ 94 h 95"/>
                    <a:gd name="T46" fmla="*/ 65 w 92"/>
                    <a:gd name="T47" fmla="*/ 94 h 95"/>
                    <a:gd name="T48" fmla="*/ 68 w 92"/>
                    <a:gd name="T49" fmla="*/ 95 h 95"/>
                    <a:gd name="T50" fmla="*/ 76 w 92"/>
                    <a:gd name="T51" fmla="*/ 93 h 95"/>
                    <a:gd name="T52" fmla="*/ 79 w 92"/>
                    <a:gd name="T53" fmla="*/ 91 h 95"/>
                    <a:gd name="T54" fmla="*/ 85 w 92"/>
                    <a:gd name="T55" fmla="*/ 88 h 95"/>
                    <a:gd name="T56" fmla="*/ 89 w 92"/>
                    <a:gd name="T57" fmla="*/ 75 h 95"/>
                    <a:gd name="T58" fmla="*/ 89 w 92"/>
                    <a:gd name="T59" fmla="*/ 72 h 95"/>
                    <a:gd name="T60" fmla="*/ 89 w 92"/>
                    <a:gd name="T61" fmla="*/ 71 h 95"/>
                    <a:gd name="T62" fmla="*/ 89 w 92"/>
                    <a:gd name="T63" fmla="*/ 70 h 95"/>
                    <a:gd name="T64" fmla="*/ 90 w 92"/>
                    <a:gd name="T65" fmla="*/ 68 h 95"/>
                    <a:gd name="T66" fmla="*/ 90 w 92"/>
                    <a:gd name="T67" fmla="*/ 67 h 95"/>
                    <a:gd name="T68" fmla="*/ 91 w 92"/>
                    <a:gd name="T69" fmla="*/ 54 h 95"/>
                    <a:gd name="T70" fmla="*/ 85 w 92"/>
                    <a:gd name="T71" fmla="*/ 55 h 95"/>
                    <a:gd name="T72" fmla="*/ 75 w 92"/>
                    <a:gd name="T73" fmla="*/ 42 h 95"/>
                    <a:gd name="T74" fmla="*/ 68 w 92"/>
                    <a:gd name="T75" fmla="*/ 35 h 95"/>
                    <a:gd name="T76" fmla="*/ 68 w 92"/>
                    <a:gd name="T77" fmla="*/ 35 h 95"/>
                    <a:gd name="T78" fmla="*/ 66 w 92"/>
                    <a:gd name="T79" fmla="*/ 34 h 95"/>
                    <a:gd name="T80" fmla="*/ 52 w 92"/>
                    <a:gd name="T81" fmla="*/ 31 h 95"/>
                    <a:gd name="T82" fmla="*/ 50 w 92"/>
                    <a:gd name="T83" fmla="*/ 13 h 95"/>
                    <a:gd name="T84" fmla="*/ 51 w 92"/>
                    <a:gd name="T85" fmla="*/ 6 h 95"/>
                    <a:gd name="T86" fmla="*/ 51 w 92"/>
                    <a:gd name="T87" fmla="*/ 6 h 95"/>
                    <a:gd name="T88" fmla="*/ 51 w 92"/>
                    <a:gd name="T89" fmla="*/ 5 h 95"/>
                    <a:gd name="T90" fmla="*/ 49 w 92"/>
                    <a:gd name="T91"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95">
                      <a:moveTo>
                        <a:pt x="49" y="5"/>
                      </a:moveTo>
                      <a:cubicBezTo>
                        <a:pt x="49" y="5"/>
                        <a:pt x="49" y="5"/>
                        <a:pt x="49" y="5"/>
                      </a:cubicBezTo>
                      <a:cubicBezTo>
                        <a:pt x="49" y="5"/>
                        <a:pt x="49" y="5"/>
                        <a:pt x="49" y="5"/>
                      </a:cubicBezTo>
                      <a:cubicBezTo>
                        <a:pt x="48" y="5"/>
                        <a:pt x="48" y="5"/>
                        <a:pt x="48" y="5"/>
                      </a:cubicBezTo>
                      <a:cubicBezTo>
                        <a:pt x="47" y="4"/>
                        <a:pt x="47" y="4"/>
                        <a:pt x="47" y="4"/>
                      </a:cubicBezTo>
                      <a:cubicBezTo>
                        <a:pt x="47" y="4"/>
                        <a:pt x="46" y="4"/>
                        <a:pt x="46" y="4"/>
                      </a:cubicBezTo>
                      <a:cubicBezTo>
                        <a:pt x="46" y="4"/>
                        <a:pt x="46" y="4"/>
                        <a:pt x="46" y="4"/>
                      </a:cubicBezTo>
                      <a:cubicBezTo>
                        <a:pt x="45" y="3"/>
                        <a:pt x="45" y="3"/>
                        <a:pt x="44" y="3"/>
                      </a:cubicBezTo>
                      <a:cubicBezTo>
                        <a:pt x="43" y="2"/>
                        <a:pt x="41" y="0"/>
                        <a:pt x="39" y="0"/>
                      </a:cubicBezTo>
                      <a:cubicBezTo>
                        <a:pt x="35" y="0"/>
                        <a:pt x="35" y="0"/>
                        <a:pt x="35" y="0"/>
                      </a:cubicBezTo>
                      <a:cubicBezTo>
                        <a:pt x="32" y="0"/>
                        <a:pt x="29" y="0"/>
                        <a:pt x="27" y="1"/>
                      </a:cubicBezTo>
                      <a:cubicBezTo>
                        <a:pt x="25" y="2"/>
                        <a:pt x="22" y="2"/>
                        <a:pt x="20" y="2"/>
                      </a:cubicBezTo>
                      <a:cubicBezTo>
                        <a:pt x="18" y="2"/>
                        <a:pt x="15" y="2"/>
                        <a:pt x="13" y="4"/>
                      </a:cubicBezTo>
                      <a:cubicBezTo>
                        <a:pt x="9" y="6"/>
                        <a:pt x="5" y="11"/>
                        <a:pt x="5" y="12"/>
                      </a:cubicBezTo>
                      <a:cubicBezTo>
                        <a:pt x="6" y="14"/>
                        <a:pt x="5" y="30"/>
                        <a:pt x="1" y="32"/>
                      </a:cubicBezTo>
                      <a:cubicBezTo>
                        <a:pt x="1" y="32"/>
                        <a:pt x="0" y="32"/>
                        <a:pt x="0" y="32"/>
                      </a:cubicBezTo>
                      <a:cubicBezTo>
                        <a:pt x="0" y="32"/>
                        <a:pt x="0" y="32"/>
                        <a:pt x="0" y="32"/>
                      </a:cubicBezTo>
                      <a:cubicBezTo>
                        <a:pt x="1" y="33"/>
                        <a:pt x="1" y="33"/>
                        <a:pt x="1" y="33"/>
                      </a:cubicBezTo>
                      <a:cubicBezTo>
                        <a:pt x="1" y="33"/>
                        <a:pt x="2" y="34"/>
                        <a:pt x="2" y="34"/>
                      </a:cubicBezTo>
                      <a:cubicBezTo>
                        <a:pt x="2" y="35"/>
                        <a:pt x="2" y="35"/>
                        <a:pt x="3" y="35"/>
                      </a:cubicBezTo>
                      <a:cubicBezTo>
                        <a:pt x="3" y="35"/>
                        <a:pt x="4" y="36"/>
                        <a:pt x="4" y="37"/>
                      </a:cubicBezTo>
                      <a:cubicBezTo>
                        <a:pt x="4" y="37"/>
                        <a:pt x="4" y="37"/>
                        <a:pt x="5" y="37"/>
                      </a:cubicBezTo>
                      <a:cubicBezTo>
                        <a:pt x="5" y="38"/>
                        <a:pt x="6" y="38"/>
                        <a:pt x="6" y="39"/>
                      </a:cubicBezTo>
                      <a:cubicBezTo>
                        <a:pt x="7" y="39"/>
                        <a:pt x="7" y="39"/>
                        <a:pt x="7" y="39"/>
                      </a:cubicBezTo>
                      <a:cubicBezTo>
                        <a:pt x="8" y="40"/>
                        <a:pt x="8" y="40"/>
                        <a:pt x="8" y="41"/>
                      </a:cubicBezTo>
                      <a:cubicBezTo>
                        <a:pt x="9" y="41"/>
                        <a:pt x="9" y="41"/>
                        <a:pt x="9" y="41"/>
                      </a:cubicBezTo>
                      <a:cubicBezTo>
                        <a:pt x="10" y="42"/>
                        <a:pt x="10" y="42"/>
                        <a:pt x="10" y="42"/>
                      </a:cubicBezTo>
                      <a:cubicBezTo>
                        <a:pt x="11" y="43"/>
                        <a:pt x="11" y="43"/>
                        <a:pt x="11" y="43"/>
                      </a:cubicBezTo>
                      <a:cubicBezTo>
                        <a:pt x="12" y="43"/>
                        <a:pt x="12" y="44"/>
                        <a:pt x="13" y="44"/>
                      </a:cubicBezTo>
                      <a:cubicBezTo>
                        <a:pt x="15" y="46"/>
                        <a:pt x="17" y="47"/>
                        <a:pt x="18" y="48"/>
                      </a:cubicBezTo>
                      <a:cubicBezTo>
                        <a:pt x="20" y="50"/>
                        <a:pt x="21" y="51"/>
                        <a:pt x="25" y="52"/>
                      </a:cubicBezTo>
                      <a:cubicBezTo>
                        <a:pt x="33" y="52"/>
                        <a:pt x="36" y="56"/>
                        <a:pt x="38" y="59"/>
                      </a:cubicBezTo>
                      <a:cubicBezTo>
                        <a:pt x="39" y="60"/>
                        <a:pt x="45" y="62"/>
                        <a:pt x="49" y="64"/>
                      </a:cubicBezTo>
                      <a:cubicBezTo>
                        <a:pt x="50" y="64"/>
                        <a:pt x="51" y="65"/>
                        <a:pt x="51" y="65"/>
                      </a:cubicBezTo>
                      <a:cubicBezTo>
                        <a:pt x="57" y="67"/>
                        <a:pt x="59" y="68"/>
                        <a:pt x="60" y="70"/>
                      </a:cubicBezTo>
                      <a:cubicBezTo>
                        <a:pt x="60" y="70"/>
                        <a:pt x="60" y="71"/>
                        <a:pt x="60" y="71"/>
                      </a:cubicBezTo>
                      <a:cubicBezTo>
                        <a:pt x="60" y="73"/>
                        <a:pt x="59" y="74"/>
                        <a:pt x="57" y="76"/>
                      </a:cubicBezTo>
                      <a:cubicBezTo>
                        <a:pt x="57" y="76"/>
                        <a:pt x="57" y="77"/>
                        <a:pt x="56" y="77"/>
                      </a:cubicBezTo>
                      <a:cubicBezTo>
                        <a:pt x="54" y="80"/>
                        <a:pt x="51" y="83"/>
                        <a:pt x="51" y="86"/>
                      </a:cubicBezTo>
                      <a:cubicBezTo>
                        <a:pt x="51" y="89"/>
                        <a:pt x="50" y="91"/>
                        <a:pt x="49" y="92"/>
                      </a:cubicBezTo>
                      <a:cubicBezTo>
                        <a:pt x="49" y="92"/>
                        <a:pt x="50" y="93"/>
                        <a:pt x="50" y="93"/>
                      </a:cubicBezTo>
                      <a:cubicBezTo>
                        <a:pt x="53" y="93"/>
                        <a:pt x="55" y="93"/>
                        <a:pt x="57" y="94"/>
                      </a:cubicBezTo>
                      <a:cubicBezTo>
                        <a:pt x="57" y="94"/>
                        <a:pt x="58" y="94"/>
                        <a:pt x="58" y="94"/>
                      </a:cubicBezTo>
                      <a:cubicBezTo>
                        <a:pt x="59" y="94"/>
                        <a:pt x="60" y="94"/>
                        <a:pt x="61" y="94"/>
                      </a:cubicBezTo>
                      <a:cubicBezTo>
                        <a:pt x="61" y="94"/>
                        <a:pt x="62" y="94"/>
                        <a:pt x="63" y="94"/>
                      </a:cubicBezTo>
                      <a:cubicBezTo>
                        <a:pt x="63" y="94"/>
                        <a:pt x="63" y="94"/>
                        <a:pt x="63" y="94"/>
                      </a:cubicBezTo>
                      <a:cubicBezTo>
                        <a:pt x="64" y="94"/>
                        <a:pt x="64" y="94"/>
                        <a:pt x="64" y="94"/>
                      </a:cubicBezTo>
                      <a:cubicBezTo>
                        <a:pt x="64" y="94"/>
                        <a:pt x="64" y="94"/>
                        <a:pt x="65" y="94"/>
                      </a:cubicBezTo>
                      <a:cubicBezTo>
                        <a:pt x="65" y="94"/>
                        <a:pt x="66" y="94"/>
                        <a:pt x="66" y="94"/>
                      </a:cubicBezTo>
                      <a:cubicBezTo>
                        <a:pt x="67" y="94"/>
                        <a:pt x="67" y="95"/>
                        <a:pt x="68" y="95"/>
                      </a:cubicBezTo>
                      <a:cubicBezTo>
                        <a:pt x="69" y="95"/>
                        <a:pt x="70" y="95"/>
                        <a:pt x="72" y="94"/>
                      </a:cubicBezTo>
                      <a:cubicBezTo>
                        <a:pt x="73" y="93"/>
                        <a:pt x="74" y="93"/>
                        <a:pt x="76" y="93"/>
                      </a:cubicBezTo>
                      <a:cubicBezTo>
                        <a:pt x="76" y="92"/>
                        <a:pt x="77" y="93"/>
                        <a:pt x="77" y="93"/>
                      </a:cubicBezTo>
                      <a:cubicBezTo>
                        <a:pt x="77" y="93"/>
                        <a:pt x="79" y="92"/>
                        <a:pt x="79" y="91"/>
                      </a:cubicBezTo>
                      <a:cubicBezTo>
                        <a:pt x="81" y="90"/>
                        <a:pt x="83" y="88"/>
                        <a:pt x="85" y="88"/>
                      </a:cubicBezTo>
                      <a:cubicBezTo>
                        <a:pt x="85" y="88"/>
                        <a:pt x="85" y="88"/>
                        <a:pt x="85" y="88"/>
                      </a:cubicBezTo>
                      <a:cubicBezTo>
                        <a:pt x="87" y="87"/>
                        <a:pt x="89" y="79"/>
                        <a:pt x="89" y="75"/>
                      </a:cubicBezTo>
                      <a:cubicBezTo>
                        <a:pt x="89" y="75"/>
                        <a:pt x="89" y="75"/>
                        <a:pt x="89" y="75"/>
                      </a:cubicBezTo>
                      <a:cubicBezTo>
                        <a:pt x="89" y="72"/>
                        <a:pt x="89" y="72"/>
                        <a:pt x="89" y="72"/>
                      </a:cubicBezTo>
                      <a:cubicBezTo>
                        <a:pt x="89" y="72"/>
                        <a:pt x="89" y="72"/>
                        <a:pt x="89" y="72"/>
                      </a:cubicBezTo>
                      <a:cubicBezTo>
                        <a:pt x="89" y="72"/>
                        <a:pt x="89" y="72"/>
                        <a:pt x="89" y="72"/>
                      </a:cubicBezTo>
                      <a:cubicBezTo>
                        <a:pt x="89" y="71"/>
                        <a:pt x="89" y="71"/>
                        <a:pt x="89" y="71"/>
                      </a:cubicBezTo>
                      <a:cubicBezTo>
                        <a:pt x="89" y="71"/>
                        <a:pt x="89" y="71"/>
                        <a:pt x="89" y="71"/>
                      </a:cubicBezTo>
                      <a:cubicBezTo>
                        <a:pt x="89" y="70"/>
                        <a:pt x="89" y="70"/>
                        <a:pt x="89" y="70"/>
                      </a:cubicBezTo>
                      <a:cubicBezTo>
                        <a:pt x="89" y="70"/>
                        <a:pt x="89" y="70"/>
                        <a:pt x="89" y="69"/>
                      </a:cubicBezTo>
                      <a:cubicBezTo>
                        <a:pt x="89" y="69"/>
                        <a:pt x="89" y="69"/>
                        <a:pt x="90" y="68"/>
                      </a:cubicBezTo>
                      <a:cubicBezTo>
                        <a:pt x="90" y="68"/>
                        <a:pt x="90" y="67"/>
                        <a:pt x="90" y="67"/>
                      </a:cubicBezTo>
                      <a:cubicBezTo>
                        <a:pt x="90" y="67"/>
                        <a:pt x="90" y="67"/>
                        <a:pt x="90" y="67"/>
                      </a:cubicBezTo>
                      <a:cubicBezTo>
                        <a:pt x="90" y="66"/>
                        <a:pt x="90" y="65"/>
                        <a:pt x="90" y="65"/>
                      </a:cubicBezTo>
                      <a:cubicBezTo>
                        <a:pt x="91" y="62"/>
                        <a:pt x="92" y="55"/>
                        <a:pt x="91" y="54"/>
                      </a:cubicBezTo>
                      <a:cubicBezTo>
                        <a:pt x="91" y="54"/>
                        <a:pt x="90" y="54"/>
                        <a:pt x="90" y="54"/>
                      </a:cubicBezTo>
                      <a:cubicBezTo>
                        <a:pt x="88" y="54"/>
                        <a:pt x="87" y="55"/>
                        <a:pt x="85" y="55"/>
                      </a:cubicBezTo>
                      <a:cubicBezTo>
                        <a:pt x="84" y="56"/>
                        <a:pt x="84" y="56"/>
                        <a:pt x="83" y="56"/>
                      </a:cubicBezTo>
                      <a:cubicBezTo>
                        <a:pt x="80" y="56"/>
                        <a:pt x="77" y="49"/>
                        <a:pt x="75" y="42"/>
                      </a:cubicBezTo>
                      <a:cubicBezTo>
                        <a:pt x="74" y="39"/>
                        <a:pt x="71" y="34"/>
                        <a:pt x="70" y="34"/>
                      </a:cubicBezTo>
                      <a:cubicBezTo>
                        <a:pt x="70" y="34"/>
                        <a:pt x="69" y="35"/>
                        <a:pt x="68" y="35"/>
                      </a:cubicBezTo>
                      <a:cubicBezTo>
                        <a:pt x="68" y="35"/>
                        <a:pt x="68" y="35"/>
                        <a:pt x="68" y="35"/>
                      </a:cubicBezTo>
                      <a:cubicBezTo>
                        <a:pt x="68" y="35"/>
                        <a:pt x="68" y="35"/>
                        <a:pt x="68" y="35"/>
                      </a:cubicBezTo>
                      <a:cubicBezTo>
                        <a:pt x="67" y="35"/>
                        <a:pt x="67" y="35"/>
                        <a:pt x="67" y="35"/>
                      </a:cubicBezTo>
                      <a:cubicBezTo>
                        <a:pt x="66" y="35"/>
                        <a:pt x="66" y="35"/>
                        <a:pt x="66" y="34"/>
                      </a:cubicBezTo>
                      <a:cubicBezTo>
                        <a:pt x="65" y="34"/>
                        <a:pt x="63" y="33"/>
                        <a:pt x="59" y="33"/>
                      </a:cubicBezTo>
                      <a:cubicBezTo>
                        <a:pt x="56" y="33"/>
                        <a:pt x="53" y="33"/>
                        <a:pt x="52" y="31"/>
                      </a:cubicBezTo>
                      <a:cubicBezTo>
                        <a:pt x="50" y="29"/>
                        <a:pt x="51" y="26"/>
                        <a:pt x="52" y="22"/>
                      </a:cubicBezTo>
                      <a:cubicBezTo>
                        <a:pt x="53" y="18"/>
                        <a:pt x="51" y="16"/>
                        <a:pt x="50" y="13"/>
                      </a:cubicBezTo>
                      <a:cubicBezTo>
                        <a:pt x="49" y="11"/>
                        <a:pt x="48" y="8"/>
                        <a:pt x="51" y="7"/>
                      </a:cubicBezTo>
                      <a:cubicBezTo>
                        <a:pt x="51" y="6"/>
                        <a:pt x="51" y="6"/>
                        <a:pt x="51" y="6"/>
                      </a:cubicBezTo>
                      <a:cubicBezTo>
                        <a:pt x="51" y="6"/>
                        <a:pt x="51" y="6"/>
                        <a:pt x="51" y="6"/>
                      </a:cubicBezTo>
                      <a:cubicBezTo>
                        <a:pt x="51" y="6"/>
                        <a:pt x="51" y="6"/>
                        <a:pt x="51" y="6"/>
                      </a:cubicBezTo>
                      <a:cubicBezTo>
                        <a:pt x="51" y="6"/>
                        <a:pt x="51" y="6"/>
                        <a:pt x="51" y="6"/>
                      </a:cubicBezTo>
                      <a:cubicBezTo>
                        <a:pt x="51" y="6"/>
                        <a:pt x="51" y="6"/>
                        <a:pt x="51" y="5"/>
                      </a:cubicBezTo>
                      <a:cubicBezTo>
                        <a:pt x="51" y="5"/>
                        <a:pt x="51" y="5"/>
                        <a:pt x="51" y="5"/>
                      </a:cubicBezTo>
                      <a:cubicBezTo>
                        <a:pt x="50" y="5"/>
                        <a:pt x="50" y="5"/>
                        <a:pt x="4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4" name="Freeform 1919"/>
                <p:cNvSpPr>
                  <a:spLocks/>
                </p:cNvSpPr>
                <p:nvPr/>
              </p:nvSpPr>
              <p:spPr bwMode="auto">
                <a:xfrm>
                  <a:off x="2216" y="213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5" name="Freeform 1920"/>
                <p:cNvSpPr>
                  <a:spLocks/>
                </p:cNvSpPr>
                <p:nvPr/>
              </p:nvSpPr>
              <p:spPr bwMode="auto">
                <a:xfrm>
                  <a:off x="2216" y="213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6" name="Freeform 1921"/>
                <p:cNvSpPr>
                  <a:spLocks/>
                </p:cNvSpPr>
                <p:nvPr/>
              </p:nvSpPr>
              <p:spPr bwMode="auto">
                <a:xfrm>
                  <a:off x="2217" y="21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7" name="Freeform 1922"/>
                <p:cNvSpPr>
                  <a:spLocks/>
                </p:cNvSpPr>
                <p:nvPr/>
              </p:nvSpPr>
              <p:spPr bwMode="auto">
                <a:xfrm>
                  <a:off x="2195" y="210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8" name="Freeform 1923"/>
                <p:cNvSpPr>
                  <a:spLocks/>
                </p:cNvSpPr>
                <p:nvPr/>
              </p:nvSpPr>
              <p:spPr bwMode="auto">
                <a:xfrm>
                  <a:off x="2180" y="2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9" name="Freeform 1924"/>
                <p:cNvSpPr>
                  <a:spLocks/>
                </p:cNvSpPr>
                <p:nvPr/>
              </p:nvSpPr>
              <p:spPr bwMode="auto">
                <a:xfrm>
                  <a:off x="2180"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0" name="Freeform 1925"/>
                <p:cNvSpPr>
                  <a:spLocks/>
                </p:cNvSpPr>
                <p:nvPr/>
              </p:nvSpPr>
              <p:spPr bwMode="auto">
                <a:xfrm>
                  <a:off x="2216" y="2139"/>
                  <a:ext cx="0" cy="3"/>
                </a:xfrm>
                <a:custGeom>
                  <a:avLst/>
                  <a:gdLst>
                    <a:gd name="T0" fmla="*/ 3 h 3"/>
                    <a:gd name="T1" fmla="*/ 3 h 3"/>
                    <a:gd name="T2" fmla="*/ 2 h 3"/>
                    <a:gd name="T3" fmla="*/ 0 h 3"/>
                    <a:gd name="T4" fmla="*/ 3 h 3"/>
                  </a:gdLst>
                  <a:ahLst/>
                  <a:cxnLst>
                    <a:cxn ang="0">
                      <a:pos x="0" y="T0"/>
                    </a:cxn>
                    <a:cxn ang="0">
                      <a:pos x="0" y="T1"/>
                    </a:cxn>
                    <a:cxn ang="0">
                      <a:pos x="0" y="T2"/>
                    </a:cxn>
                    <a:cxn ang="0">
                      <a:pos x="0" y="T3"/>
                    </a:cxn>
                    <a:cxn ang="0">
                      <a:pos x="0" y="T4"/>
                    </a:cxn>
                  </a:cxnLst>
                  <a:rect l="0" t="0" r="r" b="b"/>
                  <a:pathLst>
                    <a:path h="3">
                      <a:moveTo>
                        <a:pt x="0" y="3"/>
                      </a:moveTo>
                      <a:cubicBezTo>
                        <a:pt x="0" y="3"/>
                        <a:pt x="0" y="3"/>
                        <a:pt x="0" y="3"/>
                      </a:cubicBezTo>
                      <a:cubicBezTo>
                        <a:pt x="0" y="2"/>
                        <a:pt x="0" y="2"/>
                        <a:pt x="0" y="2"/>
                      </a:cubicBezTo>
                      <a:cubicBezTo>
                        <a:pt x="0" y="1"/>
                        <a:pt x="0" y="1"/>
                        <a:pt x="0" y="0"/>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1" name="Freeform 1926"/>
                <p:cNvSpPr>
                  <a:spLocks/>
                </p:cNvSpPr>
                <p:nvPr/>
              </p:nvSpPr>
              <p:spPr bwMode="auto">
                <a:xfrm>
                  <a:off x="2180" y="20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2" name="Freeform 1927"/>
                <p:cNvSpPr>
                  <a:spLocks/>
                </p:cNvSpPr>
                <p:nvPr/>
              </p:nvSpPr>
              <p:spPr bwMode="auto">
                <a:xfrm>
                  <a:off x="2211" y="2122"/>
                  <a:ext cx="6" cy="2"/>
                </a:xfrm>
                <a:custGeom>
                  <a:avLst/>
                  <a:gdLst>
                    <a:gd name="T0" fmla="*/ 7 w 7"/>
                    <a:gd name="T1" fmla="*/ 0 h 2"/>
                    <a:gd name="T2" fmla="*/ 2 w 7"/>
                    <a:gd name="T3" fmla="*/ 1 h 2"/>
                    <a:gd name="T4" fmla="*/ 0 w 7"/>
                    <a:gd name="T5" fmla="*/ 2 h 2"/>
                    <a:gd name="T6" fmla="*/ 2 w 7"/>
                    <a:gd name="T7" fmla="*/ 1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0"/>
                        <a:pt x="4" y="1"/>
                        <a:pt x="2" y="1"/>
                      </a:cubicBezTo>
                      <a:cubicBezTo>
                        <a:pt x="1" y="2"/>
                        <a:pt x="1" y="2"/>
                        <a:pt x="0" y="2"/>
                      </a:cubicBezTo>
                      <a:cubicBezTo>
                        <a:pt x="1" y="2"/>
                        <a:pt x="1" y="2"/>
                        <a:pt x="2" y="1"/>
                      </a:cubicBezTo>
                      <a:cubicBezTo>
                        <a:pt x="4" y="1"/>
                        <a:pt x="5"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3" name="Freeform 1928"/>
                <p:cNvSpPr>
                  <a:spLocks/>
                </p:cNvSpPr>
                <p:nvPr/>
              </p:nvSpPr>
              <p:spPr bwMode="auto">
                <a:xfrm>
                  <a:off x="2138" y="2107"/>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4" name="Freeform 1929"/>
                <p:cNvSpPr>
                  <a:spLocks/>
                </p:cNvSpPr>
                <p:nvPr/>
              </p:nvSpPr>
              <p:spPr bwMode="auto">
                <a:xfrm>
                  <a:off x="2190" y="216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5" name="Freeform 1930"/>
                <p:cNvSpPr>
                  <a:spLocks/>
                </p:cNvSpPr>
                <p:nvPr/>
              </p:nvSpPr>
              <p:spPr bwMode="auto">
                <a:xfrm>
                  <a:off x="2140" y="21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6" name="Freeform 1931"/>
                <p:cNvSpPr>
                  <a:spLocks/>
                </p:cNvSpPr>
                <p:nvPr/>
              </p:nvSpPr>
              <p:spPr bwMode="auto">
                <a:xfrm>
                  <a:off x="2186" y="2138"/>
                  <a:ext cx="3" cy="5"/>
                </a:xfrm>
                <a:custGeom>
                  <a:avLst/>
                  <a:gdLst>
                    <a:gd name="T0" fmla="*/ 3 w 3"/>
                    <a:gd name="T1" fmla="*/ 0 h 5"/>
                    <a:gd name="T2" fmla="*/ 0 w 3"/>
                    <a:gd name="T3" fmla="*/ 5 h 5"/>
                    <a:gd name="T4" fmla="*/ 3 w 3"/>
                    <a:gd name="T5" fmla="*/ 0 h 5"/>
                  </a:gdLst>
                  <a:ahLst/>
                  <a:cxnLst>
                    <a:cxn ang="0">
                      <a:pos x="T0" y="T1"/>
                    </a:cxn>
                    <a:cxn ang="0">
                      <a:pos x="T2" y="T3"/>
                    </a:cxn>
                    <a:cxn ang="0">
                      <a:pos x="T4" y="T5"/>
                    </a:cxn>
                  </a:cxnLst>
                  <a:rect l="0" t="0" r="r" b="b"/>
                  <a:pathLst>
                    <a:path w="3" h="5">
                      <a:moveTo>
                        <a:pt x="3" y="0"/>
                      </a:moveTo>
                      <a:cubicBezTo>
                        <a:pt x="3" y="2"/>
                        <a:pt x="2" y="3"/>
                        <a:pt x="0" y="5"/>
                      </a:cubicBezTo>
                      <a:cubicBezTo>
                        <a:pt x="2" y="3"/>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7" name="Freeform 1932"/>
                <p:cNvSpPr>
                  <a:spLocks/>
                </p:cNvSpPr>
                <p:nvPr/>
              </p:nvSpPr>
              <p:spPr bwMode="auto">
                <a:xfrm>
                  <a:off x="2213" y="21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 name="Freeform 1933"/>
                <p:cNvSpPr>
                  <a:spLocks/>
                </p:cNvSpPr>
                <p:nvPr/>
              </p:nvSpPr>
              <p:spPr bwMode="auto">
                <a:xfrm>
                  <a:off x="2204" y="2158"/>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0"/>
                        <a:pt x="1" y="1"/>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9" name="Freeform 1934"/>
                <p:cNvSpPr>
                  <a:spLocks/>
                </p:cNvSpPr>
                <p:nvPr/>
              </p:nvSpPr>
              <p:spPr bwMode="auto">
                <a:xfrm>
                  <a:off x="2194" y="2160"/>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0" name="Freeform 1935"/>
                <p:cNvSpPr>
                  <a:spLocks/>
                </p:cNvSpPr>
                <p:nvPr/>
              </p:nvSpPr>
              <p:spPr bwMode="auto">
                <a:xfrm>
                  <a:off x="2216" y="2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1" name="Freeform 1936"/>
                <p:cNvSpPr>
                  <a:spLocks/>
                </p:cNvSpPr>
                <p:nvPr/>
              </p:nvSpPr>
              <p:spPr bwMode="auto">
                <a:xfrm>
                  <a:off x="2193" y="216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2" name="Freeform 1937"/>
                <p:cNvSpPr>
                  <a:spLocks/>
                </p:cNvSpPr>
                <p:nvPr/>
              </p:nvSpPr>
              <p:spPr bwMode="auto">
                <a:xfrm>
                  <a:off x="2216" y="2138"/>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3" name="Freeform 1938"/>
                <p:cNvSpPr>
                  <a:spLocks/>
                </p:cNvSpPr>
                <p:nvPr/>
              </p:nvSpPr>
              <p:spPr bwMode="auto">
                <a:xfrm>
                  <a:off x="2205" y="2157"/>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0" y="2"/>
                        <a:pt x="0" y="2"/>
                      </a:cubicBezTo>
                      <a:cubicBezTo>
                        <a:pt x="0" y="2"/>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4" name="Freeform 1939"/>
                <p:cNvSpPr>
                  <a:spLocks/>
                </p:cNvSpPr>
                <p:nvPr/>
              </p:nvSpPr>
              <p:spPr bwMode="auto">
                <a:xfrm>
                  <a:off x="2187" y="2160"/>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 name="Freeform 1940"/>
                <p:cNvSpPr>
                  <a:spLocks/>
                </p:cNvSpPr>
                <p:nvPr/>
              </p:nvSpPr>
              <p:spPr bwMode="auto">
                <a:xfrm>
                  <a:off x="2136" y="2106"/>
                  <a:ext cx="1"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 name="Freeform 1941"/>
                <p:cNvSpPr>
                  <a:spLocks/>
                </p:cNvSpPr>
                <p:nvPr/>
              </p:nvSpPr>
              <p:spPr bwMode="auto">
                <a:xfrm>
                  <a:off x="2132" y="210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 name="Freeform 1942"/>
                <p:cNvSpPr>
                  <a:spLocks/>
                </p:cNvSpPr>
                <p:nvPr/>
              </p:nvSpPr>
              <p:spPr bwMode="auto">
                <a:xfrm>
                  <a:off x="2131" y="2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8" name="Freeform 1943"/>
                <p:cNvSpPr>
                  <a:spLocks/>
                </p:cNvSpPr>
                <p:nvPr/>
              </p:nvSpPr>
              <p:spPr bwMode="auto">
                <a:xfrm>
                  <a:off x="2142" y="2111"/>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 name="Freeform 1944"/>
                <p:cNvSpPr>
                  <a:spLocks/>
                </p:cNvSpPr>
                <p:nvPr/>
              </p:nvSpPr>
              <p:spPr bwMode="auto">
                <a:xfrm>
                  <a:off x="2134" y="2104"/>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 name="Freeform 1945"/>
                <p:cNvSpPr>
                  <a:spLocks/>
                </p:cNvSpPr>
                <p:nvPr/>
              </p:nvSpPr>
              <p:spPr bwMode="auto">
                <a:xfrm>
                  <a:off x="2216" y="2139"/>
                  <a:ext cx="0" cy="2"/>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0"/>
                        <a:pt x="0"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 name="Freeform 1946"/>
                <p:cNvSpPr>
                  <a:spLocks/>
                </p:cNvSpPr>
                <p:nvPr/>
              </p:nvSpPr>
              <p:spPr bwMode="auto">
                <a:xfrm>
                  <a:off x="2216" y="2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 name="Freeform 1947"/>
                <p:cNvSpPr>
                  <a:spLocks/>
                </p:cNvSpPr>
                <p:nvPr/>
              </p:nvSpPr>
              <p:spPr bwMode="auto">
                <a:xfrm>
                  <a:off x="1954" y="1721"/>
                  <a:ext cx="125" cy="178"/>
                </a:xfrm>
                <a:custGeom>
                  <a:avLst/>
                  <a:gdLst>
                    <a:gd name="T0" fmla="*/ 43 w 131"/>
                    <a:gd name="T1" fmla="*/ 140 h 186"/>
                    <a:gd name="T2" fmla="*/ 51 w 131"/>
                    <a:gd name="T3" fmla="*/ 147 h 186"/>
                    <a:gd name="T4" fmla="*/ 63 w 131"/>
                    <a:gd name="T5" fmla="*/ 161 h 186"/>
                    <a:gd name="T6" fmla="*/ 85 w 131"/>
                    <a:gd name="T7" fmla="*/ 166 h 186"/>
                    <a:gd name="T8" fmla="*/ 92 w 131"/>
                    <a:gd name="T9" fmla="*/ 165 h 186"/>
                    <a:gd name="T10" fmla="*/ 97 w 131"/>
                    <a:gd name="T11" fmla="*/ 179 h 186"/>
                    <a:gd name="T12" fmla="*/ 100 w 131"/>
                    <a:gd name="T13" fmla="*/ 185 h 186"/>
                    <a:gd name="T14" fmla="*/ 101 w 131"/>
                    <a:gd name="T15" fmla="*/ 185 h 186"/>
                    <a:gd name="T16" fmla="*/ 102 w 131"/>
                    <a:gd name="T17" fmla="*/ 182 h 186"/>
                    <a:gd name="T18" fmla="*/ 103 w 131"/>
                    <a:gd name="T19" fmla="*/ 177 h 186"/>
                    <a:gd name="T20" fmla="*/ 103 w 131"/>
                    <a:gd name="T21" fmla="*/ 173 h 186"/>
                    <a:gd name="T22" fmla="*/ 103 w 131"/>
                    <a:gd name="T23" fmla="*/ 133 h 186"/>
                    <a:gd name="T24" fmla="*/ 102 w 131"/>
                    <a:gd name="T25" fmla="*/ 128 h 186"/>
                    <a:gd name="T26" fmla="*/ 120 w 131"/>
                    <a:gd name="T27" fmla="*/ 119 h 186"/>
                    <a:gd name="T28" fmla="*/ 123 w 131"/>
                    <a:gd name="T29" fmla="*/ 119 h 186"/>
                    <a:gd name="T30" fmla="*/ 125 w 131"/>
                    <a:gd name="T31" fmla="*/ 118 h 186"/>
                    <a:gd name="T32" fmla="*/ 129 w 131"/>
                    <a:gd name="T33" fmla="*/ 117 h 186"/>
                    <a:gd name="T34" fmla="*/ 130 w 131"/>
                    <a:gd name="T35" fmla="*/ 116 h 186"/>
                    <a:gd name="T36" fmla="*/ 130 w 131"/>
                    <a:gd name="T37" fmla="*/ 114 h 186"/>
                    <a:gd name="T38" fmla="*/ 129 w 131"/>
                    <a:gd name="T39" fmla="*/ 101 h 186"/>
                    <a:gd name="T40" fmla="*/ 128 w 131"/>
                    <a:gd name="T41" fmla="*/ 72 h 186"/>
                    <a:gd name="T42" fmla="*/ 98 w 131"/>
                    <a:gd name="T43" fmla="*/ 64 h 186"/>
                    <a:gd name="T44" fmla="*/ 81 w 131"/>
                    <a:gd name="T45" fmla="*/ 63 h 186"/>
                    <a:gd name="T46" fmla="*/ 74 w 131"/>
                    <a:gd name="T47" fmla="*/ 61 h 186"/>
                    <a:gd name="T48" fmla="*/ 69 w 131"/>
                    <a:gd name="T49" fmla="*/ 43 h 186"/>
                    <a:gd name="T50" fmla="*/ 63 w 131"/>
                    <a:gd name="T51" fmla="*/ 39 h 186"/>
                    <a:gd name="T52" fmla="*/ 65 w 131"/>
                    <a:gd name="T53" fmla="*/ 24 h 186"/>
                    <a:gd name="T54" fmla="*/ 77 w 131"/>
                    <a:gd name="T55" fmla="*/ 7 h 186"/>
                    <a:gd name="T56" fmla="*/ 86 w 131"/>
                    <a:gd name="T57" fmla="*/ 2 h 186"/>
                    <a:gd name="T58" fmla="*/ 73 w 131"/>
                    <a:gd name="T59" fmla="*/ 7 h 186"/>
                    <a:gd name="T60" fmla="*/ 55 w 131"/>
                    <a:gd name="T61" fmla="*/ 14 h 186"/>
                    <a:gd name="T62" fmla="*/ 41 w 131"/>
                    <a:gd name="T63" fmla="*/ 19 h 186"/>
                    <a:gd name="T64" fmla="*/ 26 w 131"/>
                    <a:gd name="T65" fmla="*/ 45 h 186"/>
                    <a:gd name="T66" fmla="*/ 20 w 131"/>
                    <a:gd name="T67" fmla="*/ 51 h 186"/>
                    <a:gd name="T68" fmla="*/ 18 w 131"/>
                    <a:gd name="T69" fmla="*/ 53 h 186"/>
                    <a:gd name="T70" fmla="*/ 14 w 131"/>
                    <a:gd name="T71" fmla="*/ 56 h 186"/>
                    <a:gd name="T72" fmla="*/ 18 w 131"/>
                    <a:gd name="T73" fmla="*/ 68 h 186"/>
                    <a:gd name="T74" fmla="*/ 19 w 131"/>
                    <a:gd name="T75" fmla="*/ 102 h 186"/>
                    <a:gd name="T76" fmla="*/ 1 w 131"/>
                    <a:gd name="T77" fmla="*/ 121 h 186"/>
                    <a:gd name="T78" fmla="*/ 3 w 131"/>
                    <a:gd name="T79" fmla="*/ 124 h 186"/>
                    <a:gd name="T80" fmla="*/ 6 w 131"/>
                    <a:gd name="T81" fmla="*/ 126 h 186"/>
                    <a:gd name="T82" fmla="*/ 10 w 131"/>
                    <a:gd name="T83" fmla="*/ 128 h 186"/>
                    <a:gd name="T84" fmla="*/ 12 w 131"/>
                    <a:gd name="T85" fmla="*/ 129 h 186"/>
                    <a:gd name="T86" fmla="*/ 25 w 131"/>
                    <a:gd name="T87" fmla="*/ 136 h 186"/>
                    <a:gd name="T88" fmla="*/ 30 w 131"/>
                    <a:gd name="T89" fmla="*/ 134 h 186"/>
                    <a:gd name="T90" fmla="*/ 31 w 131"/>
                    <a:gd name="T91" fmla="*/ 135 h 186"/>
                    <a:gd name="T92" fmla="*/ 34 w 131"/>
                    <a:gd name="T93" fmla="*/ 137 h 186"/>
                    <a:gd name="T94" fmla="*/ 37 w 131"/>
                    <a:gd name="T95" fmla="*/ 14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86">
                      <a:moveTo>
                        <a:pt x="38" y="141"/>
                      </a:moveTo>
                      <a:cubicBezTo>
                        <a:pt x="39" y="141"/>
                        <a:pt x="40" y="141"/>
                        <a:pt x="40" y="141"/>
                      </a:cubicBezTo>
                      <a:cubicBezTo>
                        <a:pt x="41" y="140"/>
                        <a:pt x="41" y="140"/>
                        <a:pt x="42" y="140"/>
                      </a:cubicBezTo>
                      <a:cubicBezTo>
                        <a:pt x="42" y="140"/>
                        <a:pt x="43" y="140"/>
                        <a:pt x="43" y="140"/>
                      </a:cubicBezTo>
                      <a:cubicBezTo>
                        <a:pt x="44" y="140"/>
                        <a:pt x="44" y="140"/>
                        <a:pt x="45" y="140"/>
                      </a:cubicBezTo>
                      <a:cubicBezTo>
                        <a:pt x="45" y="140"/>
                        <a:pt x="45" y="140"/>
                        <a:pt x="45" y="141"/>
                      </a:cubicBezTo>
                      <a:cubicBezTo>
                        <a:pt x="46" y="141"/>
                        <a:pt x="47" y="141"/>
                        <a:pt x="47" y="141"/>
                      </a:cubicBezTo>
                      <a:cubicBezTo>
                        <a:pt x="49" y="142"/>
                        <a:pt x="50" y="145"/>
                        <a:pt x="51" y="147"/>
                      </a:cubicBezTo>
                      <a:cubicBezTo>
                        <a:pt x="51" y="149"/>
                        <a:pt x="52" y="150"/>
                        <a:pt x="53" y="150"/>
                      </a:cubicBezTo>
                      <a:cubicBezTo>
                        <a:pt x="56" y="151"/>
                        <a:pt x="58" y="152"/>
                        <a:pt x="60" y="154"/>
                      </a:cubicBezTo>
                      <a:cubicBezTo>
                        <a:pt x="61" y="156"/>
                        <a:pt x="62" y="158"/>
                        <a:pt x="62" y="160"/>
                      </a:cubicBezTo>
                      <a:cubicBezTo>
                        <a:pt x="62" y="160"/>
                        <a:pt x="62" y="160"/>
                        <a:pt x="63" y="161"/>
                      </a:cubicBezTo>
                      <a:cubicBezTo>
                        <a:pt x="64" y="162"/>
                        <a:pt x="66" y="164"/>
                        <a:pt x="66" y="166"/>
                      </a:cubicBezTo>
                      <a:cubicBezTo>
                        <a:pt x="67" y="167"/>
                        <a:pt x="68" y="167"/>
                        <a:pt x="71" y="167"/>
                      </a:cubicBezTo>
                      <a:cubicBezTo>
                        <a:pt x="73" y="167"/>
                        <a:pt x="75" y="167"/>
                        <a:pt x="76" y="166"/>
                      </a:cubicBezTo>
                      <a:cubicBezTo>
                        <a:pt x="78" y="165"/>
                        <a:pt x="82" y="164"/>
                        <a:pt x="85" y="166"/>
                      </a:cubicBezTo>
                      <a:cubicBezTo>
                        <a:pt x="86" y="166"/>
                        <a:pt x="86" y="165"/>
                        <a:pt x="87" y="165"/>
                      </a:cubicBezTo>
                      <a:cubicBezTo>
                        <a:pt x="88" y="165"/>
                        <a:pt x="89" y="165"/>
                        <a:pt x="90" y="165"/>
                      </a:cubicBezTo>
                      <a:cubicBezTo>
                        <a:pt x="90" y="165"/>
                        <a:pt x="90" y="165"/>
                        <a:pt x="91" y="165"/>
                      </a:cubicBezTo>
                      <a:cubicBezTo>
                        <a:pt x="91" y="165"/>
                        <a:pt x="91" y="165"/>
                        <a:pt x="92" y="165"/>
                      </a:cubicBezTo>
                      <a:cubicBezTo>
                        <a:pt x="98" y="167"/>
                        <a:pt x="101" y="169"/>
                        <a:pt x="101" y="172"/>
                      </a:cubicBezTo>
                      <a:cubicBezTo>
                        <a:pt x="102" y="173"/>
                        <a:pt x="102" y="174"/>
                        <a:pt x="101" y="175"/>
                      </a:cubicBezTo>
                      <a:cubicBezTo>
                        <a:pt x="100" y="176"/>
                        <a:pt x="99" y="177"/>
                        <a:pt x="98" y="178"/>
                      </a:cubicBezTo>
                      <a:cubicBezTo>
                        <a:pt x="98" y="178"/>
                        <a:pt x="98" y="179"/>
                        <a:pt x="97" y="179"/>
                      </a:cubicBezTo>
                      <a:cubicBezTo>
                        <a:pt x="96" y="180"/>
                        <a:pt x="95" y="182"/>
                        <a:pt x="95" y="182"/>
                      </a:cubicBezTo>
                      <a:cubicBezTo>
                        <a:pt x="95" y="182"/>
                        <a:pt x="97" y="183"/>
                        <a:pt x="98" y="184"/>
                      </a:cubicBezTo>
                      <a:cubicBezTo>
                        <a:pt x="98" y="184"/>
                        <a:pt x="99" y="184"/>
                        <a:pt x="99" y="185"/>
                      </a:cubicBezTo>
                      <a:cubicBezTo>
                        <a:pt x="100" y="185"/>
                        <a:pt x="100" y="185"/>
                        <a:pt x="100" y="185"/>
                      </a:cubicBezTo>
                      <a:cubicBezTo>
                        <a:pt x="100" y="186"/>
                        <a:pt x="100" y="186"/>
                        <a:pt x="101" y="186"/>
                      </a:cubicBezTo>
                      <a:cubicBezTo>
                        <a:pt x="101" y="186"/>
                        <a:pt x="101" y="186"/>
                        <a:pt x="101" y="186"/>
                      </a:cubicBezTo>
                      <a:cubicBezTo>
                        <a:pt x="101" y="186"/>
                        <a:pt x="101" y="185"/>
                        <a:pt x="101" y="185"/>
                      </a:cubicBezTo>
                      <a:cubicBezTo>
                        <a:pt x="101" y="185"/>
                        <a:pt x="101" y="185"/>
                        <a:pt x="101" y="185"/>
                      </a:cubicBezTo>
                      <a:cubicBezTo>
                        <a:pt x="101" y="184"/>
                        <a:pt x="101" y="184"/>
                        <a:pt x="101" y="184"/>
                      </a:cubicBezTo>
                      <a:cubicBezTo>
                        <a:pt x="101" y="184"/>
                        <a:pt x="102" y="183"/>
                        <a:pt x="102" y="183"/>
                      </a:cubicBezTo>
                      <a:cubicBezTo>
                        <a:pt x="102" y="183"/>
                        <a:pt x="102" y="183"/>
                        <a:pt x="102" y="182"/>
                      </a:cubicBezTo>
                      <a:cubicBezTo>
                        <a:pt x="102" y="182"/>
                        <a:pt x="102" y="182"/>
                        <a:pt x="102" y="182"/>
                      </a:cubicBezTo>
                      <a:cubicBezTo>
                        <a:pt x="102" y="181"/>
                        <a:pt x="102" y="181"/>
                        <a:pt x="102" y="180"/>
                      </a:cubicBezTo>
                      <a:cubicBezTo>
                        <a:pt x="102" y="180"/>
                        <a:pt x="102" y="180"/>
                        <a:pt x="102" y="180"/>
                      </a:cubicBezTo>
                      <a:cubicBezTo>
                        <a:pt x="102" y="179"/>
                        <a:pt x="103" y="179"/>
                        <a:pt x="103" y="179"/>
                      </a:cubicBezTo>
                      <a:cubicBezTo>
                        <a:pt x="103" y="178"/>
                        <a:pt x="103" y="178"/>
                        <a:pt x="103" y="177"/>
                      </a:cubicBezTo>
                      <a:cubicBezTo>
                        <a:pt x="103" y="177"/>
                        <a:pt x="103" y="177"/>
                        <a:pt x="103" y="177"/>
                      </a:cubicBezTo>
                      <a:cubicBezTo>
                        <a:pt x="103" y="176"/>
                        <a:pt x="103" y="176"/>
                        <a:pt x="103" y="175"/>
                      </a:cubicBezTo>
                      <a:cubicBezTo>
                        <a:pt x="103" y="175"/>
                        <a:pt x="103" y="175"/>
                        <a:pt x="103" y="175"/>
                      </a:cubicBezTo>
                      <a:cubicBezTo>
                        <a:pt x="103" y="174"/>
                        <a:pt x="103" y="173"/>
                        <a:pt x="103" y="173"/>
                      </a:cubicBezTo>
                      <a:cubicBezTo>
                        <a:pt x="103" y="169"/>
                        <a:pt x="104" y="160"/>
                        <a:pt x="105" y="157"/>
                      </a:cubicBezTo>
                      <a:cubicBezTo>
                        <a:pt x="106" y="154"/>
                        <a:pt x="104" y="152"/>
                        <a:pt x="102" y="149"/>
                      </a:cubicBezTo>
                      <a:cubicBezTo>
                        <a:pt x="100" y="146"/>
                        <a:pt x="98" y="143"/>
                        <a:pt x="98" y="139"/>
                      </a:cubicBezTo>
                      <a:cubicBezTo>
                        <a:pt x="98" y="134"/>
                        <a:pt x="100" y="133"/>
                        <a:pt x="103" y="133"/>
                      </a:cubicBezTo>
                      <a:cubicBezTo>
                        <a:pt x="105" y="132"/>
                        <a:pt x="106" y="132"/>
                        <a:pt x="107" y="132"/>
                      </a:cubicBezTo>
                      <a:cubicBezTo>
                        <a:pt x="107" y="131"/>
                        <a:pt x="107" y="131"/>
                        <a:pt x="107" y="131"/>
                      </a:cubicBezTo>
                      <a:cubicBezTo>
                        <a:pt x="107" y="131"/>
                        <a:pt x="106" y="131"/>
                        <a:pt x="105" y="131"/>
                      </a:cubicBezTo>
                      <a:cubicBezTo>
                        <a:pt x="104" y="130"/>
                        <a:pt x="103" y="129"/>
                        <a:pt x="102" y="128"/>
                      </a:cubicBezTo>
                      <a:cubicBezTo>
                        <a:pt x="101" y="126"/>
                        <a:pt x="100" y="124"/>
                        <a:pt x="101" y="122"/>
                      </a:cubicBezTo>
                      <a:cubicBezTo>
                        <a:pt x="101" y="120"/>
                        <a:pt x="104" y="119"/>
                        <a:pt x="111" y="119"/>
                      </a:cubicBezTo>
                      <a:cubicBezTo>
                        <a:pt x="113" y="119"/>
                        <a:pt x="115" y="119"/>
                        <a:pt x="117" y="119"/>
                      </a:cubicBezTo>
                      <a:cubicBezTo>
                        <a:pt x="118" y="119"/>
                        <a:pt x="119" y="119"/>
                        <a:pt x="120" y="119"/>
                      </a:cubicBezTo>
                      <a:cubicBezTo>
                        <a:pt x="120" y="119"/>
                        <a:pt x="120" y="119"/>
                        <a:pt x="121" y="119"/>
                      </a:cubicBezTo>
                      <a:cubicBezTo>
                        <a:pt x="121" y="119"/>
                        <a:pt x="121" y="119"/>
                        <a:pt x="121" y="119"/>
                      </a:cubicBezTo>
                      <a:cubicBezTo>
                        <a:pt x="122" y="119"/>
                        <a:pt x="122" y="119"/>
                        <a:pt x="122" y="119"/>
                      </a:cubicBezTo>
                      <a:cubicBezTo>
                        <a:pt x="122" y="119"/>
                        <a:pt x="122" y="119"/>
                        <a:pt x="123" y="119"/>
                      </a:cubicBezTo>
                      <a:cubicBezTo>
                        <a:pt x="123" y="119"/>
                        <a:pt x="123" y="118"/>
                        <a:pt x="124" y="118"/>
                      </a:cubicBezTo>
                      <a:cubicBezTo>
                        <a:pt x="124" y="118"/>
                        <a:pt x="124" y="118"/>
                        <a:pt x="124" y="118"/>
                      </a:cubicBezTo>
                      <a:cubicBezTo>
                        <a:pt x="124" y="118"/>
                        <a:pt x="125" y="118"/>
                        <a:pt x="125" y="118"/>
                      </a:cubicBezTo>
                      <a:cubicBezTo>
                        <a:pt x="125" y="118"/>
                        <a:pt x="125" y="118"/>
                        <a:pt x="125" y="118"/>
                      </a:cubicBezTo>
                      <a:cubicBezTo>
                        <a:pt x="126" y="118"/>
                        <a:pt x="126" y="118"/>
                        <a:pt x="127" y="117"/>
                      </a:cubicBezTo>
                      <a:cubicBezTo>
                        <a:pt x="127" y="117"/>
                        <a:pt x="127" y="117"/>
                        <a:pt x="127" y="117"/>
                      </a:cubicBezTo>
                      <a:cubicBezTo>
                        <a:pt x="127" y="117"/>
                        <a:pt x="128" y="117"/>
                        <a:pt x="128" y="117"/>
                      </a:cubicBezTo>
                      <a:cubicBezTo>
                        <a:pt x="128" y="117"/>
                        <a:pt x="128" y="117"/>
                        <a:pt x="129" y="117"/>
                      </a:cubicBezTo>
                      <a:cubicBezTo>
                        <a:pt x="129" y="117"/>
                        <a:pt x="129" y="117"/>
                        <a:pt x="129" y="117"/>
                      </a:cubicBezTo>
                      <a:cubicBezTo>
                        <a:pt x="129" y="116"/>
                        <a:pt x="130" y="116"/>
                        <a:pt x="130" y="116"/>
                      </a:cubicBezTo>
                      <a:cubicBezTo>
                        <a:pt x="130" y="116"/>
                        <a:pt x="130" y="116"/>
                        <a:pt x="130" y="116"/>
                      </a:cubicBezTo>
                      <a:cubicBezTo>
                        <a:pt x="130" y="116"/>
                        <a:pt x="130" y="116"/>
                        <a:pt x="130" y="116"/>
                      </a:cubicBezTo>
                      <a:cubicBezTo>
                        <a:pt x="130" y="116"/>
                        <a:pt x="131" y="115"/>
                        <a:pt x="130" y="115"/>
                      </a:cubicBezTo>
                      <a:cubicBezTo>
                        <a:pt x="130" y="115"/>
                        <a:pt x="130" y="115"/>
                        <a:pt x="130" y="115"/>
                      </a:cubicBezTo>
                      <a:cubicBezTo>
                        <a:pt x="130" y="115"/>
                        <a:pt x="130" y="115"/>
                        <a:pt x="130" y="114"/>
                      </a:cubicBezTo>
                      <a:cubicBezTo>
                        <a:pt x="130" y="114"/>
                        <a:pt x="130" y="114"/>
                        <a:pt x="130" y="114"/>
                      </a:cubicBezTo>
                      <a:cubicBezTo>
                        <a:pt x="130" y="114"/>
                        <a:pt x="130" y="114"/>
                        <a:pt x="130" y="114"/>
                      </a:cubicBezTo>
                      <a:cubicBezTo>
                        <a:pt x="130" y="113"/>
                        <a:pt x="129" y="113"/>
                        <a:pt x="129" y="113"/>
                      </a:cubicBezTo>
                      <a:cubicBezTo>
                        <a:pt x="128" y="112"/>
                        <a:pt x="127" y="110"/>
                        <a:pt x="126" y="108"/>
                      </a:cubicBezTo>
                      <a:cubicBezTo>
                        <a:pt x="126" y="106"/>
                        <a:pt x="127" y="104"/>
                        <a:pt x="129" y="101"/>
                      </a:cubicBezTo>
                      <a:cubicBezTo>
                        <a:pt x="130" y="101"/>
                        <a:pt x="129" y="100"/>
                        <a:pt x="127" y="97"/>
                      </a:cubicBezTo>
                      <a:cubicBezTo>
                        <a:pt x="126" y="97"/>
                        <a:pt x="125" y="96"/>
                        <a:pt x="125" y="95"/>
                      </a:cubicBezTo>
                      <a:cubicBezTo>
                        <a:pt x="121" y="91"/>
                        <a:pt x="124" y="78"/>
                        <a:pt x="127" y="72"/>
                      </a:cubicBezTo>
                      <a:cubicBezTo>
                        <a:pt x="128" y="72"/>
                        <a:pt x="128" y="72"/>
                        <a:pt x="128" y="72"/>
                      </a:cubicBezTo>
                      <a:cubicBezTo>
                        <a:pt x="128" y="72"/>
                        <a:pt x="127" y="71"/>
                        <a:pt x="124" y="71"/>
                      </a:cubicBezTo>
                      <a:cubicBezTo>
                        <a:pt x="122" y="71"/>
                        <a:pt x="118" y="72"/>
                        <a:pt x="116" y="72"/>
                      </a:cubicBezTo>
                      <a:cubicBezTo>
                        <a:pt x="114" y="72"/>
                        <a:pt x="113" y="72"/>
                        <a:pt x="111" y="72"/>
                      </a:cubicBezTo>
                      <a:cubicBezTo>
                        <a:pt x="106" y="71"/>
                        <a:pt x="102" y="69"/>
                        <a:pt x="98" y="64"/>
                      </a:cubicBezTo>
                      <a:cubicBezTo>
                        <a:pt x="98" y="63"/>
                        <a:pt x="97" y="62"/>
                        <a:pt x="95" y="62"/>
                      </a:cubicBezTo>
                      <a:cubicBezTo>
                        <a:pt x="95" y="62"/>
                        <a:pt x="94" y="62"/>
                        <a:pt x="94" y="62"/>
                      </a:cubicBezTo>
                      <a:cubicBezTo>
                        <a:pt x="92" y="62"/>
                        <a:pt x="91" y="62"/>
                        <a:pt x="89" y="63"/>
                      </a:cubicBezTo>
                      <a:cubicBezTo>
                        <a:pt x="87" y="63"/>
                        <a:pt x="84" y="63"/>
                        <a:pt x="81" y="63"/>
                      </a:cubicBezTo>
                      <a:cubicBezTo>
                        <a:pt x="81" y="63"/>
                        <a:pt x="81" y="63"/>
                        <a:pt x="81" y="63"/>
                      </a:cubicBezTo>
                      <a:cubicBezTo>
                        <a:pt x="81" y="63"/>
                        <a:pt x="81" y="63"/>
                        <a:pt x="81" y="63"/>
                      </a:cubicBezTo>
                      <a:cubicBezTo>
                        <a:pt x="77" y="63"/>
                        <a:pt x="75" y="62"/>
                        <a:pt x="74" y="61"/>
                      </a:cubicBezTo>
                      <a:cubicBezTo>
                        <a:pt x="74" y="61"/>
                        <a:pt x="74" y="61"/>
                        <a:pt x="74" y="61"/>
                      </a:cubicBezTo>
                      <a:cubicBezTo>
                        <a:pt x="71" y="58"/>
                        <a:pt x="71" y="53"/>
                        <a:pt x="71" y="50"/>
                      </a:cubicBezTo>
                      <a:cubicBezTo>
                        <a:pt x="71" y="49"/>
                        <a:pt x="71" y="48"/>
                        <a:pt x="71" y="47"/>
                      </a:cubicBezTo>
                      <a:cubicBezTo>
                        <a:pt x="71" y="46"/>
                        <a:pt x="71" y="46"/>
                        <a:pt x="71" y="46"/>
                      </a:cubicBezTo>
                      <a:cubicBezTo>
                        <a:pt x="72" y="45"/>
                        <a:pt x="71" y="45"/>
                        <a:pt x="69" y="43"/>
                      </a:cubicBezTo>
                      <a:cubicBezTo>
                        <a:pt x="68" y="42"/>
                        <a:pt x="66" y="41"/>
                        <a:pt x="66" y="39"/>
                      </a:cubicBezTo>
                      <a:cubicBezTo>
                        <a:pt x="66" y="39"/>
                        <a:pt x="66" y="38"/>
                        <a:pt x="65" y="38"/>
                      </a:cubicBezTo>
                      <a:cubicBezTo>
                        <a:pt x="64" y="38"/>
                        <a:pt x="64" y="39"/>
                        <a:pt x="63" y="39"/>
                      </a:cubicBezTo>
                      <a:cubicBezTo>
                        <a:pt x="63" y="39"/>
                        <a:pt x="63" y="39"/>
                        <a:pt x="63" y="39"/>
                      </a:cubicBezTo>
                      <a:cubicBezTo>
                        <a:pt x="61" y="39"/>
                        <a:pt x="61" y="38"/>
                        <a:pt x="60" y="37"/>
                      </a:cubicBezTo>
                      <a:cubicBezTo>
                        <a:pt x="60" y="36"/>
                        <a:pt x="60" y="35"/>
                        <a:pt x="61" y="34"/>
                      </a:cubicBezTo>
                      <a:cubicBezTo>
                        <a:pt x="61" y="33"/>
                        <a:pt x="62" y="32"/>
                        <a:pt x="63" y="30"/>
                      </a:cubicBezTo>
                      <a:cubicBezTo>
                        <a:pt x="64" y="29"/>
                        <a:pt x="64" y="28"/>
                        <a:pt x="65" y="24"/>
                      </a:cubicBezTo>
                      <a:cubicBezTo>
                        <a:pt x="65" y="23"/>
                        <a:pt x="65" y="23"/>
                        <a:pt x="65" y="23"/>
                      </a:cubicBezTo>
                      <a:cubicBezTo>
                        <a:pt x="65" y="19"/>
                        <a:pt x="68" y="16"/>
                        <a:pt x="71" y="13"/>
                      </a:cubicBezTo>
                      <a:cubicBezTo>
                        <a:pt x="72" y="12"/>
                        <a:pt x="74" y="11"/>
                        <a:pt x="75" y="9"/>
                      </a:cubicBezTo>
                      <a:cubicBezTo>
                        <a:pt x="75" y="8"/>
                        <a:pt x="76" y="8"/>
                        <a:pt x="77" y="7"/>
                      </a:cubicBezTo>
                      <a:cubicBezTo>
                        <a:pt x="77" y="7"/>
                        <a:pt x="77" y="7"/>
                        <a:pt x="77" y="7"/>
                      </a:cubicBezTo>
                      <a:cubicBezTo>
                        <a:pt x="78" y="7"/>
                        <a:pt x="78" y="7"/>
                        <a:pt x="78" y="6"/>
                      </a:cubicBezTo>
                      <a:cubicBezTo>
                        <a:pt x="79" y="5"/>
                        <a:pt x="81" y="4"/>
                        <a:pt x="82" y="4"/>
                      </a:cubicBezTo>
                      <a:cubicBezTo>
                        <a:pt x="85" y="3"/>
                        <a:pt x="86" y="2"/>
                        <a:pt x="86" y="2"/>
                      </a:cubicBezTo>
                      <a:cubicBezTo>
                        <a:pt x="86" y="2"/>
                        <a:pt x="86" y="1"/>
                        <a:pt x="84" y="1"/>
                      </a:cubicBezTo>
                      <a:cubicBezTo>
                        <a:pt x="84" y="0"/>
                        <a:pt x="84" y="0"/>
                        <a:pt x="83" y="0"/>
                      </a:cubicBezTo>
                      <a:cubicBezTo>
                        <a:pt x="82" y="0"/>
                        <a:pt x="81" y="2"/>
                        <a:pt x="80" y="3"/>
                      </a:cubicBezTo>
                      <a:cubicBezTo>
                        <a:pt x="78" y="5"/>
                        <a:pt x="76" y="6"/>
                        <a:pt x="73" y="7"/>
                      </a:cubicBezTo>
                      <a:cubicBezTo>
                        <a:pt x="70" y="7"/>
                        <a:pt x="69" y="8"/>
                        <a:pt x="67" y="10"/>
                      </a:cubicBezTo>
                      <a:cubicBezTo>
                        <a:pt x="66" y="11"/>
                        <a:pt x="65" y="12"/>
                        <a:pt x="64" y="12"/>
                      </a:cubicBezTo>
                      <a:cubicBezTo>
                        <a:pt x="62" y="13"/>
                        <a:pt x="60" y="14"/>
                        <a:pt x="58" y="14"/>
                      </a:cubicBezTo>
                      <a:cubicBezTo>
                        <a:pt x="57" y="14"/>
                        <a:pt x="55" y="14"/>
                        <a:pt x="55" y="14"/>
                      </a:cubicBezTo>
                      <a:cubicBezTo>
                        <a:pt x="54" y="17"/>
                        <a:pt x="53" y="17"/>
                        <a:pt x="52" y="17"/>
                      </a:cubicBezTo>
                      <a:cubicBezTo>
                        <a:pt x="51" y="17"/>
                        <a:pt x="50" y="17"/>
                        <a:pt x="49" y="16"/>
                      </a:cubicBezTo>
                      <a:cubicBezTo>
                        <a:pt x="48" y="16"/>
                        <a:pt x="48" y="15"/>
                        <a:pt x="47" y="15"/>
                      </a:cubicBezTo>
                      <a:cubicBezTo>
                        <a:pt x="46" y="15"/>
                        <a:pt x="43" y="16"/>
                        <a:pt x="41" y="19"/>
                      </a:cubicBezTo>
                      <a:cubicBezTo>
                        <a:pt x="40" y="21"/>
                        <a:pt x="39" y="22"/>
                        <a:pt x="39" y="23"/>
                      </a:cubicBezTo>
                      <a:cubicBezTo>
                        <a:pt x="39" y="23"/>
                        <a:pt x="39" y="24"/>
                        <a:pt x="39" y="24"/>
                      </a:cubicBezTo>
                      <a:cubicBezTo>
                        <a:pt x="39" y="28"/>
                        <a:pt x="40" y="32"/>
                        <a:pt x="34" y="35"/>
                      </a:cubicBezTo>
                      <a:cubicBezTo>
                        <a:pt x="30" y="38"/>
                        <a:pt x="28" y="42"/>
                        <a:pt x="26" y="45"/>
                      </a:cubicBezTo>
                      <a:cubicBezTo>
                        <a:pt x="25" y="46"/>
                        <a:pt x="24" y="47"/>
                        <a:pt x="23" y="48"/>
                      </a:cubicBezTo>
                      <a:cubicBezTo>
                        <a:pt x="22" y="49"/>
                        <a:pt x="21" y="49"/>
                        <a:pt x="21" y="49"/>
                      </a:cubicBezTo>
                      <a:cubicBezTo>
                        <a:pt x="21" y="50"/>
                        <a:pt x="21" y="50"/>
                        <a:pt x="21" y="50"/>
                      </a:cubicBezTo>
                      <a:cubicBezTo>
                        <a:pt x="20" y="50"/>
                        <a:pt x="20" y="51"/>
                        <a:pt x="20" y="51"/>
                      </a:cubicBezTo>
                      <a:cubicBezTo>
                        <a:pt x="20" y="51"/>
                        <a:pt x="20" y="51"/>
                        <a:pt x="20" y="51"/>
                      </a:cubicBezTo>
                      <a:cubicBezTo>
                        <a:pt x="20" y="52"/>
                        <a:pt x="19" y="52"/>
                        <a:pt x="19" y="52"/>
                      </a:cubicBezTo>
                      <a:cubicBezTo>
                        <a:pt x="19" y="53"/>
                        <a:pt x="18" y="53"/>
                        <a:pt x="18" y="53"/>
                      </a:cubicBezTo>
                      <a:cubicBezTo>
                        <a:pt x="18" y="53"/>
                        <a:pt x="18" y="53"/>
                        <a:pt x="18" y="53"/>
                      </a:cubicBezTo>
                      <a:cubicBezTo>
                        <a:pt x="17" y="54"/>
                        <a:pt x="17" y="54"/>
                        <a:pt x="16" y="55"/>
                      </a:cubicBezTo>
                      <a:cubicBezTo>
                        <a:pt x="16" y="55"/>
                        <a:pt x="16" y="55"/>
                        <a:pt x="16" y="55"/>
                      </a:cubicBezTo>
                      <a:cubicBezTo>
                        <a:pt x="16" y="55"/>
                        <a:pt x="15" y="56"/>
                        <a:pt x="15" y="56"/>
                      </a:cubicBezTo>
                      <a:cubicBezTo>
                        <a:pt x="15" y="56"/>
                        <a:pt x="15" y="56"/>
                        <a:pt x="14" y="56"/>
                      </a:cubicBezTo>
                      <a:cubicBezTo>
                        <a:pt x="14" y="57"/>
                        <a:pt x="13" y="58"/>
                        <a:pt x="13" y="58"/>
                      </a:cubicBezTo>
                      <a:cubicBezTo>
                        <a:pt x="13" y="58"/>
                        <a:pt x="13" y="58"/>
                        <a:pt x="13" y="58"/>
                      </a:cubicBezTo>
                      <a:cubicBezTo>
                        <a:pt x="14" y="59"/>
                        <a:pt x="15" y="60"/>
                        <a:pt x="15" y="60"/>
                      </a:cubicBezTo>
                      <a:cubicBezTo>
                        <a:pt x="18" y="63"/>
                        <a:pt x="18" y="66"/>
                        <a:pt x="18" y="68"/>
                      </a:cubicBezTo>
                      <a:cubicBezTo>
                        <a:pt x="18" y="69"/>
                        <a:pt x="18" y="69"/>
                        <a:pt x="18" y="70"/>
                      </a:cubicBezTo>
                      <a:cubicBezTo>
                        <a:pt x="20" y="75"/>
                        <a:pt x="18" y="77"/>
                        <a:pt x="17" y="78"/>
                      </a:cubicBezTo>
                      <a:cubicBezTo>
                        <a:pt x="16" y="81"/>
                        <a:pt x="18" y="91"/>
                        <a:pt x="19" y="93"/>
                      </a:cubicBezTo>
                      <a:cubicBezTo>
                        <a:pt x="22" y="96"/>
                        <a:pt x="20" y="99"/>
                        <a:pt x="19" y="102"/>
                      </a:cubicBezTo>
                      <a:cubicBezTo>
                        <a:pt x="18" y="103"/>
                        <a:pt x="18" y="104"/>
                        <a:pt x="17" y="105"/>
                      </a:cubicBezTo>
                      <a:cubicBezTo>
                        <a:pt x="15" y="110"/>
                        <a:pt x="12" y="113"/>
                        <a:pt x="6" y="113"/>
                      </a:cubicBezTo>
                      <a:cubicBezTo>
                        <a:pt x="5" y="113"/>
                        <a:pt x="4" y="115"/>
                        <a:pt x="4" y="117"/>
                      </a:cubicBezTo>
                      <a:cubicBezTo>
                        <a:pt x="3" y="119"/>
                        <a:pt x="3" y="120"/>
                        <a:pt x="1" y="121"/>
                      </a:cubicBezTo>
                      <a:cubicBezTo>
                        <a:pt x="1" y="121"/>
                        <a:pt x="0" y="122"/>
                        <a:pt x="0" y="123"/>
                      </a:cubicBezTo>
                      <a:cubicBezTo>
                        <a:pt x="0" y="123"/>
                        <a:pt x="1" y="123"/>
                        <a:pt x="1" y="123"/>
                      </a:cubicBezTo>
                      <a:cubicBezTo>
                        <a:pt x="1" y="123"/>
                        <a:pt x="1" y="123"/>
                        <a:pt x="2" y="123"/>
                      </a:cubicBezTo>
                      <a:cubicBezTo>
                        <a:pt x="2" y="124"/>
                        <a:pt x="2" y="124"/>
                        <a:pt x="3" y="124"/>
                      </a:cubicBezTo>
                      <a:cubicBezTo>
                        <a:pt x="3" y="124"/>
                        <a:pt x="3" y="125"/>
                        <a:pt x="3" y="125"/>
                      </a:cubicBezTo>
                      <a:cubicBezTo>
                        <a:pt x="4" y="125"/>
                        <a:pt x="4" y="125"/>
                        <a:pt x="4" y="125"/>
                      </a:cubicBezTo>
                      <a:cubicBezTo>
                        <a:pt x="5" y="126"/>
                        <a:pt x="5" y="126"/>
                        <a:pt x="5" y="126"/>
                      </a:cubicBezTo>
                      <a:cubicBezTo>
                        <a:pt x="6" y="126"/>
                        <a:pt x="6" y="126"/>
                        <a:pt x="6" y="126"/>
                      </a:cubicBezTo>
                      <a:cubicBezTo>
                        <a:pt x="6" y="127"/>
                        <a:pt x="7" y="127"/>
                        <a:pt x="7" y="127"/>
                      </a:cubicBezTo>
                      <a:cubicBezTo>
                        <a:pt x="7" y="127"/>
                        <a:pt x="8" y="127"/>
                        <a:pt x="8" y="127"/>
                      </a:cubicBezTo>
                      <a:cubicBezTo>
                        <a:pt x="8" y="128"/>
                        <a:pt x="8" y="128"/>
                        <a:pt x="9" y="128"/>
                      </a:cubicBezTo>
                      <a:cubicBezTo>
                        <a:pt x="9" y="128"/>
                        <a:pt x="9" y="128"/>
                        <a:pt x="10" y="128"/>
                      </a:cubicBezTo>
                      <a:cubicBezTo>
                        <a:pt x="10" y="128"/>
                        <a:pt x="10" y="128"/>
                        <a:pt x="10" y="129"/>
                      </a:cubicBezTo>
                      <a:cubicBezTo>
                        <a:pt x="10" y="129"/>
                        <a:pt x="11" y="129"/>
                        <a:pt x="11" y="129"/>
                      </a:cubicBezTo>
                      <a:cubicBezTo>
                        <a:pt x="11" y="129"/>
                        <a:pt x="11" y="129"/>
                        <a:pt x="11" y="129"/>
                      </a:cubicBezTo>
                      <a:cubicBezTo>
                        <a:pt x="12" y="129"/>
                        <a:pt x="12" y="129"/>
                        <a:pt x="12" y="129"/>
                      </a:cubicBezTo>
                      <a:cubicBezTo>
                        <a:pt x="14" y="129"/>
                        <a:pt x="16" y="131"/>
                        <a:pt x="17" y="132"/>
                      </a:cubicBezTo>
                      <a:cubicBezTo>
                        <a:pt x="18" y="133"/>
                        <a:pt x="19" y="134"/>
                        <a:pt x="20" y="135"/>
                      </a:cubicBezTo>
                      <a:cubicBezTo>
                        <a:pt x="21" y="135"/>
                        <a:pt x="22" y="136"/>
                        <a:pt x="24" y="136"/>
                      </a:cubicBezTo>
                      <a:cubicBezTo>
                        <a:pt x="24" y="136"/>
                        <a:pt x="24" y="136"/>
                        <a:pt x="25" y="136"/>
                      </a:cubicBezTo>
                      <a:cubicBezTo>
                        <a:pt x="26" y="135"/>
                        <a:pt x="26" y="135"/>
                        <a:pt x="26" y="135"/>
                      </a:cubicBezTo>
                      <a:cubicBezTo>
                        <a:pt x="27" y="134"/>
                        <a:pt x="27" y="134"/>
                        <a:pt x="28" y="134"/>
                      </a:cubicBezTo>
                      <a:cubicBezTo>
                        <a:pt x="29" y="134"/>
                        <a:pt x="29" y="134"/>
                        <a:pt x="29" y="134"/>
                      </a:cubicBezTo>
                      <a:cubicBezTo>
                        <a:pt x="29" y="134"/>
                        <a:pt x="29" y="134"/>
                        <a:pt x="30" y="134"/>
                      </a:cubicBezTo>
                      <a:cubicBezTo>
                        <a:pt x="30" y="134"/>
                        <a:pt x="30" y="134"/>
                        <a:pt x="30" y="134"/>
                      </a:cubicBezTo>
                      <a:cubicBezTo>
                        <a:pt x="30" y="135"/>
                        <a:pt x="30" y="135"/>
                        <a:pt x="30" y="135"/>
                      </a:cubicBezTo>
                      <a:cubicBezTo>
                        <a:pt x="31" y="135"/>
                        <a:pt x="31" y="135"/>
                        <a:pt x="31" y="135"/>
                      </a:cubicBezTo>
                      <a:cubicBezTo>
                        <a:pt x="31" y="135"/>
                        <a:pt x="31" y="135"/>
                        <a:pt x="31" y="135"/>
                      </a:cubicBezTo>
                      <a:cubicBezTo>
                        <a:pt x="32" y="136"/>
                        <a:pt x="32" y="136"/>
                        <a:pt x="32" y="136"/>
                      </a:cubicBezTo>
                      <a:cubicBezTo>
                        <a:pt x="32" y="136"/>
                        <a:pt x="32" y="136"/>
                        <a:pt x="32" y="136"/>
                      </a:cubicBezTo>
                      <a:cubicBezTo>
                        <a:pt x="33" y="136"/>
                        <a:pt x="33" y="137"/>
                        <a:pt x="33" y="137"/>
                      </a:cubicBezTo>
                      <a:cubicBezTo>
                        <a:pt x="33" y="137"/>
                        <a:pt x="33" y="137"/>
                        <a:pt x="34" y="137"/>
                      </a:cubicBezTo>
                      <a:cubicBezTo>
                        <a:pt x="34" y="138"/>
                        <a:pt x="34" y="138"/>
                        <a:pt x="34" y="138"/>
                      </a:cubicBezTo>
                      <a:cubicBezTo>
                        <a:pt x="35" y="138"/>
                        <a:pt x="35" y="139"/>
                        <a:pt x="35" y="139"/>
                      </a:cubicBezTo>
                      <a:cubicBezTo>
                        <a:pt x="35" y="139"/>
                        <a:pt x="35" y="139"/>
                        <a:pt x="36" y="139"/>
                      </a:cubicBezTo>
                      <a:cubicBezTo>
                        <a:pt x="36" y="140"/>
                        <a:pt x="36" y="140"/>
                        <a:pt x="37" y="141"/>
                      </a:cubicBezTo>
                      <a:cubicBezTo>
                        <a:pt x="37" y="141"/>
                        <a:pt x="37" y="141"/>
                        <a:pt x="37" y="141"/>
                      </a:cubicBezTo>
                      <a:cubicBezTo>
                        <a:pt x="38" y="141"/>
                        <a:pt x="38" y="141"/>
                        <a:pt x="38"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 name="Freeform 1948"/>
                <p:cNvSpPr>
                  <a:spLocks/>
                </p:cNvSpPr>
                <p:nvPr/>
              </p:nvSpPr>
              <p:spPr bwMode="auto">
                <a:xfrm>
                  <a:off x="2077" y="18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4" name="Freeform 1949"/>
                <p:cNvSpPr>
                  <a:spLocks/>
                </p:cNvSpPr>
                <p:nvPr/>
              </p:nvSpPr>
              <p:spPr bwMode="auto">
                <a:xfrm>
                  <a:off x="2051" y="189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5" name="Freeform 1950"/>
                <p:cNvSpPr>
                  <a:spLocks/>
                </p:cNvSpPr>
                <p:nvPr/>
              </p:nvSpPr>
              <p:spPr bwMode="auto">
                <a:xfrm>
                  <a:off x="2051" y="189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6" name="Freeform 1951"/>
                <p:cNvSpPr>
                  <a:spLocks/>
                </p:cNvSpPr>
                <p:nvPr/>
              </p:nvSpPr>
              <p:spPr bwMode="auto">
                <a:xfrm>
                  <a:off x="2052" y="1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7" name="Freeform 1952"/>
                <p:cNvSpPr>
                  <a:spLocks/>
                </p:cNvSpPr>
                <p:nvPr/>
              </p:nvSpPr>
              <p:spPr bwMode="auto">
                <a:xfrm>
                  <a:off x="2051" y="18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8" name="Freeform 1953"/>
                <p:cNvSpPr>
                  <a:spLocks/>
                </p:cNvSpPr>
                <p:nvPr/>
              </p:nvSpPr>
              <p:spPr bwMode="auto">
                <a:xfrm>
                  <a:off x="2070" y="1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9" name="Freeform 1954"/>
                <p:cNvSpPr>
                  <a:spLocks/>
                </p:cNvSpPr>
                <p:nvPr/>
              </p:nvSpPr>
              <p:spPr bwMode="auto">
                <a:xfrm>
                  <a:off x="2053" y="188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0" name="Freeform 1955"/>
                <p:cNvSpPr>
                  <a:spLocks/>
                </p:cNvSpPr>
                <p:nvPr/>
              </p:nvSpPr>
              <p:spPr bwMode="auto">
                <a:xfrm>
                  <a:off x="2053" y="1887"/>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1" name="Freeform 1956"/>
                <p:cNvSpPr>
                  <a:spLocks/>
                </p:cNvSpPr>
                <p:nvPr/>
              </p:nvSpPr>
              <p:spPr bwMode="auto">
                <a:xfrm>
                  <a:off x="2078" y="1832"/>
                  <a:ext cx="1" cy="1"/>
                </a:xfrm>
                <a:custGeom>
                  <a:avLst/>
                  <a:gdLst>
                    <a:gd name="T0" fmla="*/ 1 w 1"/>
                    <a:gd name="T1" fmla="*/ 0 h 1"/>
                    <a:gd name="T2" fmla="*/ 1 w 1"/>
                    <a:gd name="T3" fmla="*/ 0 h 1"/>
                    <a:gd name="T4" fmla="*/ 1 w 1"/>
                    <a:gd name="T5" fmla="*/ 0 h 1"/>
                    <a:gd name="T6" fmla="*/ 0 w 1"/>
                    <a:gd name="T7" fmla="*/ 1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1" y="0"/>
                        <a:pt x="0" y="0"/>
                        <a:pt x="0" y="1"/>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2" name="Freeform 1957"/>
                <p:cNvSpPr>
                  <a:spLocks/>
                </p:cNvSpPr>
                <p:nvPr/>
              </p:nvSpPr>
              <p:spPr bwMode="auto">
                <a:xfrm>
                  <a:off x="2071" y="1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3" name="Freeform 1958"/>
                <p:cNvSpPr>
                  <a:spLocks/>
                </p:cNvSpPr>
                <p:nvPr/>
              </p:nvSpPr>
              <p:spPr bwMode="auto">
                <a:xfrm>
                  <a:off x="2073"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4" name="Freeform 1959"/>
                <p:cNvSpPr>
                  <a:spLocks/>
                </p:cNvSpPr>
                <p:nvPr/>
              </p:nvSpPr>
              <p:spPr bwMode="auto">
                <a:xfrm>
                  <a:off x="2053" y="1890"/>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5" name="Freeform 1960"/>
                <p:cNvSpPr>
                  <a:spLocks/>
                </p:cNvSpPr>
                <p:nvPr/>
              </p:nvSpPr>
              <p:spPr bwMode="auto">
                <a:xfrm>
                  <a:off x="2052" y="18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6" name="Freeform 1961"/>
                <p:cNvSpPr>
                  <a:spLocks/>
                </p:cNvSpPr>
                <p:nvPr/>
              </p:nvSpPr>
              <p:spPr bwMode="auto">
                <a:xfrm>
                  <a:off x="2074"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7" name="Freeform 1962"/>
                <p:cNvSpPr>
                  <a:spLocks/>
                </p:cNvSpPr>
                <p:nvPr/>
              </p:nvSpPr>
              <p:spPr bwMode="auto">
                <a:xfrm>
                  <a:off x="2076" y="183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8" name="Freeform 1963"/>
                <p:cNvSpPr>
                  <a:spLocks/>
                </p:cNvSpPr>
                <p:nvPr/>
              </p:nvSpPr>
              <p:spPr bwMode="auto">
                <a:xfrm>
                  <a:off x="1967" y="177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9" name="Freeform 1964"/>
                <p:cNvSpPr>
                  <a:spLocks/>
                </p:cNvSpPr>
                <p:nvPr/>
              </p:nvSpPr>
              <p:spPr bwMode="auto">
                <a:xfrm>
                  <a:off x="1971" y="17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0" name="Freeform 1965"/>
                <p:cNvSpPr>
                  <a:spLocks/>
                </p:cNvSpPr>
                <p:nvPr/>
              </p:nvSpPr>
              <p:spPr bwMode="auto">
                <a:xfrm>
                  <a:off x="1969" y="17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1" name="Freeform 1966"/>
                <p:cNvSpPr>
                  <a:spLocks/>
                </p:cNvSpPr>
                <p:nvPr/>
              </p:nvSpPr>
              <p:spPr bwMode="auto">
                <a:xfrm>
                  <a:off x="1973" y="176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2" name="Freeform 1967"/>
                <p:cNvSpPr>
                  <a:spLocks/>
                </p:cNvSpPr>
                <p:nvPr/>
              </p:nvSpPr>
              <p:spPr bwMode="auto">
                <a:xfrm>
                  <a:off x="1972" y="177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3" name="Freeform 1968"/>
                <p:cNvSpPr>
                  <a:spLocks/>
                </p:cNvSpPr>
                <p:nvPr/>
              </p:nvSpPr>
              <p:spPr bwMode="auto">
                <a:xfrm>
                  <a:off x="1966" y="17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4" name="Freeform 1969"/>
                <p:cNvSpPr>
                  <a:spLocks/>
                </p:cNvSpPr>
                <p:nvPr/>
              </p:nvSpPr>
              <p:spPr bwMode="auto">
                <a:xfrm>
                  <a:off x="2056" y="1965"/>
                  <a:ext cx="128" cy="142"/>
                </a:xfrm>
                <a:custGeom>
                  <a:avLst/>
                  <a:gdLst>
                    <a:gd name="T0" fmla="*/ 71 w 133"/>
                    <a:gd name="T1" fmla="*/ 137 h 149"/>
                    <a:gd name="T2" fmla="*/ 77 w 133"/>
                    <a:gd name="T3" fmla="*/ 138 h 149"/>
                    <a:gd name="T4" fmla="*/ 78 w 133"/>
                    <a:gd name="T5" fmla="*/ 137 h 149"/>
                    <a:gd name="T6" fmla="*/ 79 w 133"/>
                    <a:gd name="T7" fmla="*/ 124 h 149"/>
                    <a:gd name="T8" fmla="*/ 89 w 133"/>
                    <a:gd name="T9" fmla="*/ 110 h 149"/>
                    <a:gd name="T10" fmla="*/ 113 w 133"/>
                    <a:gd name="T11" fmla="*/ 106 h 149"/>
                    <a:gd name="T12" fmla="*/ 127 w 133"/>
                    <a:gd name="T13" fmla="*/ 111 h 149"/>
                    <a:gd name="T14" fmla="*/ 130 w 133"/>
                    <a:gd name="T15" fmla="*/ 108 h 149"/>
                    <a:gd name="T16" fmla="*/ 131 w 133"/>
                    <a:gd name="T17" fmla="*/ 106 h 149"/>
                    <a:gd name="T18" fmla="*/ 132 w 133"/>
                    <a:gd name="T19" fmla="*/ 91 h 149"/>
                    <a:gd name="T20" fmla="*/ 121 w 133"/>
                    <a:gd name="T21" fmla="*/ 75 h 149"/>
                    <a:gd name="T22" fmla="*/ 104 w 133"/>
                    <a:gd name="T23" fmla="*/ 68 h 149"/>
                    <a:gd name="T24" fmla="*/ 103 w 133"/>
                    <a:gd name="T25" fmla="*/ 56 h 149"/>
                    <a:gd name="T26" fmla="*/ 97 w 133"/>
                    <a:gd name="T27" fmla="*/ 43 h 149"/>
                    <a:gd name="T28" fmla="*/ 91 w 133"/>
                    <a:gd name="T29" fmla="*/ 43 h 149"/>
                    <a:gd name="T30" fmla="*/ 87 w 133"/>
                    <a:gd name="T31" fmla="*/ 43 h 149"/>
                    <a:gd name="T32" fmla="*/ 85 w 133"/>
                    <a:gd name="T33" fmla="*/ 41 h 149"/>
                    <a:gd name="T34" fmla="*/ 84 w 133"/>
                    <a:gd name="T35" fmla="*/ 39 h 149"/>
                    <a:gd name="T36" fmla="*/ 72 w 133"/>
                    <a:gd name="T37" fmla="*/ 33 h 149"/>
                    <a:gd name="T38" fmla="*/ 71 w 133"/>
                    <a:gd name="T39" fmla="*/ 33 h 149"/>
                    <a:gd name="T40" fmla="*/ 68 w 133"/>
                    <a:gd name="T41" fmla="*/ 32 h 149"/>
                    <a:gd name="T42" fmla="*/ 49 w 133"/>
                    <a:gd name="T43" fmla="*/ 23 h 149"/>
                    <a:gd name="T44" fmla="*/ 36 w 133"/>
                    <a:gd name="T45" fmla="*/ 1 h 149"/>
                    <a:gd name="T46" fmla="*/ 19 w 133"/>
                    <a:gd name="T47" fmla="*/ 9 h 149"/>
                    <a:gd name="T48" fmla="*/ 13 w 133"/>
                    <a:gd name="T49" fmla="*/ 12 h 149"/>
                    <a:gd name="T50" fmla="*/ 11 w 133"/>
                    <a:gd name="T51" fmla="*/ 14 h 149"/>
                    <a:gd name="T52" fmla="*/ 9 w 133"/>
                    <a:gd name="T53" fmla="*/ 14 h 149"/>
                    <a:gd name="T54" fmla="*/ 6 w 133"/>
                    <a:gd name="T55" fmla="*/ 14 h 149"/>
                    <a:gd name="T56" fmla="*/ 4 w 133"/>
                    <a:gd name="T57" fmla="*/ 14 h 149"/>
                    <a:gd name="T58" fmla="*/ 6 w 133"/>
                    <a:gd name="T59" fmla="*/ 19 h 149"/>
                    <a:gd name="T60" fmla="*/ 6 w 133"/>
                    <a:gd name="T61" fmla="*/ 34 h 149"/>
                    <a:gd name="T62" fmla="*/ 8 w 133"/>
                    <a:gd name="T63" fmla="*/ 49 h 149"/>
                    <a:gd name="T64" fmla="*/ 5 w 133"/>
                    <a:gd name="T65" fmla="*/ 57 h 149"/>
                    <a:gd name="T66" fmla="*/ 4 w 133"/>
                    <a:gd name="T67" fmla="*/ 69 h 149"/>
                    <a:gd name="T68" fmla="*/ 0 w 133"/>
                    <a:gd name="T69" fmla="*/ 84 h 149"/>
                    <a:gd name="T70" fmla="*/ 0 w 133"/>
                    <a:gd name="T71" fmla="*/ 86 h 149"/>
                    <a:gd name="T72" fmla="*/ 4 w 133"/>
                    <a:gd name="T73" fmla="*/ 91 h 149"/>
                    <a:gd name="T74" fmla="*/ 10 w 133"/>
                    <a:gd name="T75" fmla="*/ 106 h 149"/>
                    <a:gd name="T76" fmla="*/ 11 w 133"/>
                    <a:gd name="T77" fmla="*/ 114 h 149"/>
                    <a:gd name="T78" fmla="*/ 12 w 133"/>
                    <a:gd name="T79" fmla="*/ 126 h 149"/>
                    <a:gd name="T80" fmla="*/ 20 w 133"/>
                    <a:gd name="T81" fmla="*/ 147 h 149"/>
                    <a:gd name="T82" fmla="*/ 20 w 133"/>
                    <a:gd name="T83" fmla="*/ 149 h 149"/>
                    <a:gd name="T84" fmla="*/ 26 w 133"/>
                    <a:gd name="T85" fmla="*/ 145 h 149"/>
                    <a:gd name="T86" fmla="*/ 28 w 133"/>
                    <a:gd name="T87" fmla="*/ 144 h 149"/>
                    <a:gd name="T88" fmla="*/ 38 w 133"/>
                    <a:gd name="T89" fmla="*/ 137 h 149"/>
                    <a:gd name="T90" fmla="*/ 46 w 133"/>
                    <a:gd name="T91" fmla="*/ 139 h 149"/>
                    <a:gd name="T92" fmla="*/ 62 w 133"/>
                    <a:gd name="T93" fmla="*/ 1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49">
                      <a:moveTo>
                        <a:pt x="71" y="137"/>
                      </a:moveTo>
                      <a:cubicBezTo>
                        <a:pt x="71" y="137"/>
                        <a:pt x="71" y="137"/>
                        <a:pt x="71" y="137"/>
                      </a:cubicBezTo>
                      <a:cubicBezTo>
                        <a:pt x="71" y="137"/>
                        <a:pt x="71" y="137"/>
                        <a:pt x="71" y="137"/>
                      </a:cubicBezTo>
                      <a:cubicBezTo>
                        <a:pt x="71" y="138"/>
                        <a:pt x="72" y="138"/>
                        <a:pt x="73" y="138"/>
                      </a:cubicBezTo>
                      <a:cubicBezTo>
                        <a:pt x="74" y="138"/>
                        <a:pt x="74" y="138"/>
                        <a:pt x="74" y="138"/>
                      </a:cubicBezTo>
                      <a:cubicBezTo>
                        <a:pt x="75" y="138"/>
                        <a:pt x="76" y="138"/>
                        <a:pt x="77" y="138"/>
                      </a:cubicBezTo>
                      <a:cubicBezTo>
                        <a:pt x="77" y="138"/>
                        <a:pt x="77" y="138"/>
                        <a:pt x="77" y="138"/>
                      </a:cubicBezTo>
                      <a:cubicBezTo>
                        <a:pt x="77" y="138"/>
                        <a:pt x="77" y="137"/>
                        <a:pt x="77" y="137"/>
                      </a:cubicBezTo>
                      <a:cubicBezTo>
                        <a:pt x="78" y="137"/>
                        <a:pt x="78" y="137"/>
                        <a:pt x="78" y="137"/>
                      </a:cubicBezTo>
                      <a:cubicBezTo>
                        <a:pt x="78" y="136"/>
                        <a:pt x="78" y="136"/>
                        <a:pt x="78" y="135"/>
                      </a:cubicBezTo>
                      <a:cubicBezTo>
                        <a:pt x="78" y="135"/>
                        <a:pt x="78" y="135"/>
                        <a:pt x="78" y="135"/>
                      </a:cubicBezTo>
                      <a:cubicBezTo>
                        <a:pt x="79" y="132"/>
                        <a:pt x="79" y="127"/>
                        <a:pt x="79" y="124"/>
                      </a:cubicBezTo>
                      <a:cubicBezTo>
                        <a:pt x="79" y="124"/>
                        <a:pt x="79" y="124"/>
                        <a:pt x="79" y="124"/>
                      </a:cubicBezTo>
                      <a:cubicBezTo>
                        <a:pt x="79" y="124"/>
                        <a:pt x="79" y="123"/>
                        <a:pt x="79" y="123"/>
                      </a:cubicBezTo>
                      <a:cubicBezTo>
                        <a:pt x="79" y="119"/>
                        <a:pt x="85" y="113"/>
                        <a:pt x="89" y="110"/>
                      </a:cubicBezTo>
                      <a:cubicBezTo>
                        <a:pt x="92" y="108"/>
                        <a:pt x="95" y="108"/>
                        <a:pt x="98" y="108"/>
                      </a:cubicBezTo>
                      <a:cubicBezTo>
                        <a:pt x="100" y="108"/>
                        <a:pt x="102" y="108"/>
                        <a:pt x="103" y="108"/>
                      </a:cubicBezTo>
                      <a:cubicBezTo>
                        <a:pt x="105" y="106"/>
                        <a:pt x="109" y="106"/>
                        <a:pt x="113" y="106"/>
                      </a:cubicBezTo>
                      <a:cubicBezTo>
                        <a:pt x="117" y="106"/>
                        <a:pt x="117" y="106"/>
                        <a:pt x="117" y="106"/>
                      </a:cubicBezTo>
                      <a:cubicBezTo>
                        <a:pt x="120" y="106"/>
                        <a:pt x="123" y="108"/>
                        <a:pt x="125" y="109"/>
                      </a:cubicBezTo>
                      <a:cubicBezTo>
                        <a:pt x="126" y="110"/>
                        <a:pt x="127" y="111"/>
                        <a:pt x="127" y="111"/>
                      </a:cubicBezTo>
                      <a:cubicBezTo>
                        <a:pt x="128" y="111"/>
                        <a:pt x="128" y="111"/>
                        <a:pt x="128" y="111"/>
                      </a:cubicBezTo>
                      <a:cubicBezTo>
                        <a:pt x="128" y="111"/>
                        <a:pt x="128" y="111"/>
                        <a:pt x="128" y="111"/>
                      </a:cubicBezTo>
                      <a:cubicBezTo>
                        <a:pt x="129" y="110"/>
                        <a:pt x="130" y="109"/>
                        <a:pt x="130" y="108"/>
                      </a:cubicBezTo>
                      <a:cubicBezTo>
                        <a:pt x="130" y="108"/>
                        <a:pt x="130" y="108"/>
                        <a:pt x="130" y="108"/>
                      </a:cubicBezTo>
                      <a:cubicBezTo>
                        <a:pt x="130" y="108"/>
                        <a:pt x="131" y="107"/>
                        <a:pt x="131" y="107"/>
                      </a:cubicBezTo>
                      <a:cubicBezTo>
                        <a:pt x="131" y="107"/>
                        <a:pt x="131" y="107"/>
                        <a:pt x="131" y="106"/>
                      </a:cubicBezTo>
                      <a:cubicBezTo>
                        <a:pt x="131" y="106"/>
                        <a:pt x="131" y="105"/>
                        <a:pt x="131" y="105"/>
                      </a:cubicBezTo>
                      <a:cubicBezTo>
                        <a:pt x="130" y="103"/>
                        <a:pt x="131" y="101"/>
                        <a:pt x="132" y="98"/>
                      </a:cubicBezTo>
                      <a:cubicBezTo>
                        <a:pt x="132" y="96"/>
                        <a:pt x="133" y="93"/>
                        <a:pt x="132" y="91"/>
                      </a:cubicBezTo>
                      <a:cubicBezTo>
                        <a:pt x="132" y="89"/>
                        <a:pt x="130" y="88"/>
                        <a:pt x="129" y="86"/>
                      </a:cubicBezTo>
                      <a:cubicBezTo>
                        <a:pt x="127" y="85"/>
                        <a:pt x="125" y="83"/>
                        <a:pt x="125" y="79"/>
                      </a:cubicBezTo>
                      <a:cubicBezTo>
                        <a:pt x="125" y="76"/>
                        <a:pt x="125" y="75"/>
                        <a:pt x="121" y="75"/>
                      </a:cubicBezTo>
                      <a:cubicBezTo>
                        <a:pt x="120" y="75"/>
                        <a:pt x="119" y="75"/>
                        <a:pt x="118" y="75"/>
                      </a:cubicBezTo>
                      <a:cubicBezTo>
                        <a:pt x="118" y="75"/>
                        <a:pt x="117" y="75"/>
                        <a:pt x="116" y="75"/>
                      </a:cubicBezTo>
                      <a:cubicBezTo>
                        <a:pt x="106" y="75"/>
                        <a:pt x="104" y="71"/>
                        <a:pt x="104" y="68"/>
                      </a:cubicBezTo>
                      <a:cubicBezTo>
                        <a:pt x="104" y="66"/>
                        <a:pt x="103" y="65"/>
                        <a:pt x="102" y="64"/>
                      </a:cubicBezTo>
                      <a:cubicBezTo>
                        <a:pt x="101" y="62"/>
                        <a:pt x="100" y="58"/>
                        <a:pt x="103" y="57"/>
                      </a:cubicBezTo>
                      <a:cubicBezTo>
                        <a:pt x="103" y="56"/>
                        <a:pt x="103" y="56"/>
                        <a:pt x="103" y="56"/>
                      </a:cubicBezTo>
                      <a:cubicBezTo>
                        <a:pt x="102" y="54"/>
                        <a:pt x="100" y="52"/>
                        <a:pt x="101" y="49"/>
                      </a:cubicBezTo>
                      <a:cubicBezTo>
                        <a:pt x="101" y="47"/>
                        <a:pt x="100" y="46"/>
                        <a:pt x="98" y="44"/>
                      </a:cubicBezTo>
                      <a:cubicBezTo>
                        <a:pt x="97" y="43"/>
                        <a:pt x="97" y="43"/>
                        <a:pt x="97" y="43"/>
                      </a:cubicBezTo>
                      <a:cubicBezTo>
                        <a:pt x="97" y="43"/>
                        <a:pt x="96" y="43"/>
                        <a:pt x="94" y="43"/>
                      </a:cubicBezTo>
                      <a:cubicBezTo>
                        <a:pt x="94" y="43"/>
                        <a:pt x="93" y="43"/>
                        <a:pt x="93" y="43"/>
                      </a:cubicBezTo>
                      <a:cubicBezTo>
                        <a:pt x="92" y="43"/>
                        <a:pt x="91" y="43"/>
                        <a:pt x="91" y="43"/>
                      </a:cubicBezTo>
                      <a:cubicBezTo>
                        <a:pt x="90" y="43"/>
                        <a:pt x="89" y="43"/>
                        <a:pt x="87" y="43"/>
                      </a:cubicBezTo>
                      <a:cubicBezTo>
                        <a:pt x="87" y="43"/>
                        <a:pt x="87" y="43"/>
                        <a:pt x="87" y="43"/>
                      </a:cubicBezTo>
                      <a:cubicBezTo>
                        <a:pt x="87" y="43"/>
                        <a:pt x="87" y="43"/>
                        <a:pt x="87" y="43"/>
                      </a:cubicBezTo>
                      <a:cubicBezTo>
                        <a:pt x="86" y="43"/>
                        <a:pt x="86" y="42"/>
                        <a:pt x="85" y="42"/>
                      </a:cubicBezTo>
                      <a:cubicBezTo>
                        <a:pt x="85" y="42"/>
                        <a:pt x="85" y="42"/>
                        <a:pt x="85" y="42"/>
                      </a:cubicBezTo>
                      <a:cubicBezTo>
                        <a:pt x="85" y="42"/>
                        <a:pt x="85" y="41"/>
                        <a:pt x="85" y="41"/>
                      </a:cubicBezTo>
                      <a:cubicBezTo>
                        <a:pt x="85" y="41"/>
                        <a:pt x="85" y="41"/>
                        <a:pt x="84" y="41"/>
                      </a:cubicBezTo>
                      <a:cubicBezTo>
                        <a:pt x="84" y="41"/>
                        <a:pt x="84" y="40"/>
                        <a:pt x="84" y="40"/>
                      </a:cubicBezTo>
                      <a:cubicBezTo>
                        <a:pt x="84" y="40"/>
                        <a:pt x="84" y="39"/>
                        <a:pt x="84" y="39"/>
                      </a:cubicBezTo>
                      <a:cubicBezTo>
                        <a:pt x="84" y="38"/>
                        <a:pt x="81" y="37"/>
                        <a:pt x="77" y="37"/>
                      </a:cubicBezTo>
                      <a:cubicBezTo>
                        <a:pt x="74" y="37"/>
                        <a:pt x="73" y="34"/>
                        <a:pt x="73" y="33"/>
                      </a:cubicBezTo>
                      <a:cubicBezTo>
                        <a:pt x="73" y="33"/>
                        <a:pt x="72" y="33"/>
                        <a:pt x="72" y="33"/>
                      </a:cubicBezTo>
                      <a:cubicBezTo>
                        <a:pt x="72" y="33"/>
                        <a:pt x="72" y="33"/>
                        <a:pt x="72" y="33"/>
                      </a:cubicBezTo>
                      <a:cubicBezTo>
                        <a:pt x="72" y="33"/>
                        <a:pt x="72" y="33"/>
                        <a:pt x="71" y="33"/>
                      </a:cubicBezTo>
                      <a:cubicBezTo>
                        <a:pt x="71" y="33"/>
                        <a:pt x="71" y="33"/>
                        <a:pt x="71" y="33"/>
                      </a:cubicBezTo>
                      <a:cubicBezTo>
                        <a:pt x="71" y="33"/>
                        <a:pt x="71" y="33"/>
                        <a:pt x="71" y="33"/>
                      </a:cubicBezTo>
                      <a:cubicBezTo>
                        <a:pt x="71" y="33"/>
                        <a:pt x="70" y="33"/>
                        <a:pt x="69" y="33"/>
                      </a:cubicBezTo>
                      <a:cubicBezTo>
                        <a:pt x="69" y="32"/>
                        <a:pt x="68" y="32"/>
                        <a:pt x="68" y="32"/>
                      </a:cubicBezTo>
                      <a:cubicBezTo>
                        <a:pt x="67" y="31"/>
                        <a:pt x="67" y="31"/>
                        <a:pt x="66" y="31"/>
                      </a:cubicBezTo>
                      <a:cubicBezTo>
                        <a:pt x="65" y="31"/>
                        <a:pt x="65" y="31"/>
                        <a:pt x="64" y="31"/>
                      </a:cubicBezTo>
                      <a:cubicBezTo>
                        <a:pt x="58" y="32"/>
                        <a:pt x="55" y="29"/>
                        <a:pt x="49" y="23"/>
                      </a:cubicBezTo>
                      <a:cubicBezTo>
                        <a:pt x="44" y="16"/>
                        <a:pt x="44" y="4"/>
                        <a:pt x="45" y="0"/>
                      </a:cubicBezTo>
                      <a:cubicBezTo>
                        <a:pt x="44" y="0"/>
                        <a:pt x="43" y="0"/>
                        <a:pt x="41" y="0"/>
                      </a:cubicBezTo>
                      <a:cubicBezTo>
                        <a:pt x="40" y="0"/>
                        <a:pt x="38" y="1"/>
                        <a:pt x="36" y="1"/>
                      </a:cubicBezTo>
                      <a:cubicBezTo>
                        <a:pt x="34" y="1"/>
                        <a:pt x="30" y="3"/>
                        <a:pt x="27" y="5"/>
                      </a:cubicBezTo>
                      <a:cubicBezTo>
                        <a:pt x="26" y="5"/>
                        <a:pt x="25" y="6"/>
                        <a:pt x="24" y="6"/>
                      </a:cubicBezTo>
                      <a:cubicBezTo>
                        <a:pt x="22" y="8"/>
                        <a:pt x="20" y="8"/>
                        <a:pt x="19" y="9"/>
                      </a:cubicBezTo>
                      <a:cubicBezTo>
                        <a:pt x="17" y="9"/>
                        <a:pt x="16" y="10"/>
                        <a:pt x="15" y="11"/>
                      </a:cubicBezTo>
                      <a:cubicBezTo>
                        <a:pt x="14" y="11"/>
                        <a:pt x="14" y="12"/>
                        <a:pt x="14" y="12"/>
                      </a:cubicBezTo>
                      <a:cubicBezTo>
                        <a:pt x="13" y="12"/>
                        <a:pt x="13" y="12"/>
                        <a:pt x="13" y="12"/>
                      </a:cubicBezTo>
                      <a:cubicBezTo>
                        <a:pt x="13" y="13"/>
                        <a:pt x="13" y="13"/>
                        <a:pt x="12" y="13"/>
                      </a:cubicBezTo>
                      <a:cubicBezTo>
                        <a:pt x="12" y="13"/>
                        <a:pt x="12" y="13"/>
                        <a:pt x="12" y="13"/>
                      </a:cubicBezTo>
                      <a:cubicBezTo>
                        <a:pt x="12" y="13"/>
                        <a:pt x="11" y="13"/>
                        <a:pt x="11" y="14"/>
                      </a:cubicBezTo>
                      <a:cubicBezTo>
                        <a:pt x="11" y="14"/>
                        <a:pt x="11" y="14"/>
                        <a:pt x="11" y="14"/>
                      </a:cubicBezTo>
                      <a:cubicBezTo>
                        <a:pt x="10" y="14"/>
                        <a:pt x="10" y="14"/>
                        <a:pt x="9" y="14"/>
                      </a:cubicBezTo>
                      <a:cubicBezTo>
                        <a:pt x="9" y="14"/>
                        <a:pt x="9" y="14"/>
                        <a:pt x="9" y="14"/>
                      </a:cubicBezTo>
                      <a:cubicBezTo>
                        <a:pt x="9" y="14"/>
                        <a:pt x="8" y="14"/>
                        <a:pt x="8" y="14"/>
                      </a:cubicBezTo>
                      <a:cubicBezTo>
                        <a:pt x="8" y="14"/>
                        <a:pt x="8" y="14"/>
                        <a:pt x="7" y="14"/>
                      </a:cubicBezTo>
                      <a:cubicBezTo>
                        <a:pt x="7" y="14"/>
                        <a:pt x="7" y="14"/>
                        <a:pt x="6" y="14"/>
                      </a:cubicBezTo>
                      <a:cubicBezTo>
                        <a:pt x="6" y="14"/>
                        <a:pt x="6" y="14"/>
                        <a:pt x="6" y="14"/>
                      </a:cubicBezTo>
                      <a:cubicBezTo>
                        <a:pt x="5" y="14"/>
                        <a:pt x="5" y="14"/>
                        <a:pt x="5" y="14"/>
                      </a:cubicBezTo>
                      <a:cubicBezTo>
                        <a:pt x="5" y="14"/>
                        <a:pt x="4" y="14"/>
                        <a:pt x="4" y="14"/>
                      </a:cubicBezTo>
                      <a:cubicBezTo>
                        <a:pt x="4" y="14"/>
                        <a:pt x="4" y="14"/>
                        <a:pt x="3" y="14"/>
                      </a:cubicBezTo>
                      <a:cubicBezTo>
                        <a:pt x="4" y="14"/>
                        <a:pt x="4" y="14"/>
                        <a:pt x="4" y="14"/>
                      </a:cubicBezTo>
                      <a:cubicBezTo>
                        <a:pt x="4" y="16"/>
                        <a:pt x="5" y="18"/>
                        <a:pt x="6" y="19"/>
                      </a:cubicBezTo>
                      <a:cubicBezTo>
                        <a:pt x="8" y="22"/>
                        <a:pt x="9" y="25"/>
                        <a:pt x="10" y="26"/>
                      </a:cubicBezTo>
                      <a:cubicBezTo>
                        <a:pt x="11" y="31"/>
                        <a:pt x="8" y="33"/>
                        <a:pt x="7" y="34"/>
                      </a:cubicBezTo>
                      <a:cubicBezTo>
                        <a:pt x="7" y="34"/>
                        <a:pt x="7" y="34"/>
                        <a:pt x="6" y="34"/>
                      </a:cubicBezTo>
                      <a:cubicBezTo>
                        <a:pt x="6" y="35"/>
                        <a:pt x="6" y="40"/>
                        <a:pt x="7" y="47"/>
                      </a:cubicBezTo>
                      <a:cubicBezTo>
                        <a:pt x="8" y="49"/>
                        <a:pt x="8" y="49"/>
                        <a:pt x="8" y="49"/>
                      </a:cubicBezTo>
                      <a:cubicBezTo>
                        <a:pt x="8" y="49"/>
                        <a:pt x="8" y="49"/>
                        <a:pt x="8" y="49"/>
                      </a:cubicBezTo>
                      <a:cubicBezTo>
                        <a:pt x="8" y="49"/>
                        <a:pt x="8" y="49"/>
                        <a:pt x="8" y="49"/>
                      </a:cubicBezTo>
                      <a:cubicBezTo>
                        <a:pt x="8" y="50"/>
                        <a:pt x="7" y="52"/>
                        <a:pt x="6" y="54"/>
                      </a:cubicBezTo>
                      <a:cubicBezTo>
                        <a:pt x="5" y="55"/>
                        <a:pt x="5" y="56"/>
                        <a:pt x="5" y="57"/>
                      </a:cubicBezTo>
                      <a:cubicBezTo>
                        <a:pt x="7" y="59"/>
                        <a:pt x="5" y="62"/>
                        <a:pt x="4" y="64"/>
                      </a:cubicBezTo>
                      <a:cubicBezTo>
                        <a:pt x="3" y="66"/>
                        <a:pt x="2" y="67"/>
                        <a:pt x="2" y="68"/>
                      </a:cubicBezTo>
                      <a:cubicBezTo>
                        <a:pt x="2" y="68"/>
                        <a:pt x="3" y="69"/>
                        <a:pt x="4" y="69"/>
                      </a:cubicBezTo>
                      <a:cubicBezTo>
                        <a:pt x="5" y="70"/>
                        <a:pt x="7" y="71"/>
                        <a:pt x="7" y="73"/>
                      </a:cubicBezTo>
                      <a:cubicBezTo>
                        <a:pt x="7" y="76"/>
                        <a:pt x="3" y="82"/>
                        <a:pt x="0" y="84"/>
                      </a:cubicBezTo>
                      <a:cubicBezTo>
                        <a:pt x="0" y="84"/>
                        <a:pt x="0" y="84"/>
                        <a:pt x="0" y="84"/>
                      </a:cubicBezTo>
                      <a:cubicBezTo>
                        <a:pt x="0" y="84"/>
                        <a:pt x="0" y="85"/>
                        <a:pt x="0" y="85"/>
                      </a:cubicBezTo>
                      <a:cubicBezTo>
                        <a:pt x="0" y="85"/>
                        <a:pt x="0" y="85"/>
                        <a:pt x="0" y="85"/>
                      </a:cubicBezTo>
                      <a:cubicBezTo>
                        <a:pt x="0" y="85"/>
                        <a:pt x="0" y="85"/>
                        <a:pt x="0" y="86"/>
                      </a:cubicBezTo>
                      <a:cubicBezTo>
                        <a:pt x="0" y="86"/>
                        <a:pt x="0" y="86"/>
                        <a:pt x="0" y="86"/>
                      </a:cubicBezTo>
                      <a:cubicBezTo>
                        <a:pt x="0" y="86"/>
                        <a:pt x="0" y="87"/>
                        <a:pt x="0" y="87"/>
                      </a:cubicBezTo>
                      <a:cubicBezTo>
                        <a:pt x="1" y="88"/>
                        <a:pt x="2" y="89"/>
                        <a:pt x="4" y="91"/>
                      </a:cubicBezTo>
                      <a:cubicBezTo>
                        <a:pt x="7" y="93"/>
                        <a:pt x="6" y="96"/>
                        <a:pt x="6" y="98"/>
                      </a:cubicBezTo>
                      <a:cubicBezTo>
                        <a:pt x="6" y="100"/>
                        <a:pt x="6" y="102"/>
                        <a:pt x="7" y="103"/>
                      </a:cubicBezTo>
                      <a:cubicBezTo>
                        <a:pt x="8" y="104"/>
                        <a:pt x="9" y="105"/>
                        <a:pt x="10" y="106"/>
                      </a:cubicBezTo>
                      <a:cubicBezTo>
                        <a:pt x="11" y="107"/>
                        <a:pt x="12" y="108"/>
                        <a:pt x="12" y="109"/>
                      </a:cubicBezTo>
                      <a:cubicBezTo>
                        <a:pt x="13" y="111"/>
                        <a:pt x="11" y="112"/>
                        <a:pt x="11" y="112"/>
                      </a:cubicBezTo>
                      <a:cubicBezTo>
                        <a:pt x="11" y="112"/>
                        <a:pt x="11" y="113"/>
                        <a:pt x="11" y="114"/>
                      </a:cubicBezTo>
                      <a:cubicBezTo>
                        <a:pt x="11" y="116"/>
                        <a:pt x="11" y="119"/>
                        <a:pt x="9" y="120"/>
                      </a:cubicBezTo>
                      <a:cubicBezTo>
                        <a:pt x="8" y="120"/>
                        <a:pt x="8" y="121"/>
                        <a:pt x="9" y="121"/>
                      </a:cubicBezTo>
                      <a:cubicBezTo>
                        <a:pt x="9" y="123"/>
                        <a:pt x="11" y="125"/>
                        <a:pt x="12" y="126"/>
                      </a:cubicBezTo>
                      <a:cubicBezTo>
                        <a:pt x="15" y="127"/>
                        <a:pt x="15" y="130"/>
                        <a:pt x="15" y="132"/>
                      </a:cubicBezTo>
                      <a:cubicBezTo>
                        <a:pt x="16" y="134"/>
                        <a:pt x="16" y="136"/>
                        <a:pt x="17" y="137"/>
                      </a:cubicBezTo>
                      <a:cubicBezTo>
                        <a:pt x="19" y="139"/>
                        <a:pt x="19" y="143"/>
                        <a:pt x="20" y="147"/>
                      </a:cubicBezTo>
                      <a:cubicBezTo>
                        <a:pt x="20" y="147"/>
                        <a:pt x="20" y="147"/>
                        <a:pt x="20" y="148"/>
                      </a:cubicBezTo>
                      <a:cubicBezTo>
                        <a:pt x="20" y="148"/>
                        <a:pt x="20" y="148"/>
                        <a:pt x="20" y="148"/>
                      </a:cubicBezTo>
                      <a:cubicBezTo>
                        <a:pt x="20" y="148"/>
                        <a:pt x="20" y="149"/>
                        <a:pt x="20" y="149"/>
                      </a:cubicBezTo>
                      <a:cubicBezTo>
                        <a:pt x="21" y="149"/>
                        <a:pt x="22" y="148"/>
                        <a:pt x="24" y="147"/>
                      </a:cubicBezTo>
                      <a:cubicBezTo>
                        <a:pt x="24" y="147"/>
                        <a:pt x="24" y="147"/>
                        <a:pt x="24" y="147"/>
                      </a:cubicBezTo>
                      <a:cubicBezTo>
                        <a:pt x="25" y="146"/>
                        <a:pt x="25" y="146"/>
                        <a:pt x="26" y="145"/>
                      </a:cubicBezTo>
                      <a:cubicBezTo>
                        <a:pt x="26" y="145"/>
                        <a:pt x="26" y="145"/>
                        <a:pt x="26" y="145"/>
                      </a:cubicBezTo>
                      <a:cubicBezTo>
                        <a:pt x="27" y="145"/>
                        <a:pt x="28" y="144"/>
                        <a:pt x="28" y="144"/>
                      </a:cubicBezTo>
                      <a:cubicBezTo>
                        <a:pt x="28" y="144"/>
                        <a:pt x="28" y="144"/>
                        <a:pt x="28" y="144"/>
                      </a:cubicBezTo>
                      <a:cubicBezTo>
                        <a:pt x="30" y="142"/>
                        <a:pt x="31" y="141"/>
                        <a:pt x="32" y="140"/>
                      </a:cubicBezTo>
                      <a:cubicBezTo>
                        <a:pt x="34" y="138"/>
                        <a:pt x="35" y="137"/>
                        <a:pt x="36" y="137"/>
                      </a:cubicBezTo>
                      <a:cubicBezTo>
                        <a:pt x="37" y="137"/>
                        <a:pt x="37" y="137"/>
                        <a:pt x="38" y="137"/>
                      </a:cubicBezTo>
                      <a:cubicBezTo>
                        <a:pt x="39" y="137"/>
                        <a:pt x="40" y="137"/>
                        <a:pt x="41" y="138"/>
                      </a:cubicBezTo>
                      <a:cubicBezTo>
                        <a:pt x="42" y="139"/>
                        <a:pt x="42" y="139"/>
                        <a:pt x="44" y="139"/>
                      </a:cubicBezTo>
                      <a:cubicBezTo>
                        <a:pt x="46" y="139"/>
                        <a:pt x="46" y="139"/>
                        <a:pt x="46" y="139"/>
                      </a:cubicBezTo>
                      <a:cubicBezTo>
                        <a:pt x="50" y="140"/>
                        <a:pt x="55" y="141"/>
                        <a:pt x="58" y="145"/>
                      </a:cubicBezTo>
                      <a:cubicBezTo>
                        <a:pt x="59" y="144"/>
                        <a:pt x="59" y="143"/>
                        <a:pt x="60" y="142"/>
                      </a:cubicBezTo>
                      <a:cubicBezTo>
                        <a:pt x="60" y="141"/>
                        <a:pt x="61" y="139"/>
                        <a:pt x="62" y="139"/>
                      </a:cubicBezTo>
                      <a:cubicBezTo>
                        <a:pt x="62" y="138"/>
                        <a:pt x="64" y="137"/>
                        <a:pt x="66" y="137"/>
                      </a:cubicBezTo>
                      <a:cubicBezTo>
                        <a:pt x="68" y="137"/>
                        <a:pt x="69" y="137"/>
                        <a:pt x="71"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5" name="Freeform 1970"/>
                <p:cNvSpPr>
                  <a:spLocks/>
                </p:cNvSpPr>
                <p:nvPr/>
              </p:nvSpPr>
              <p:spPr bwMode="auto">
                <a:xfrm>
                  <a:off x="2182" y="20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6" name="Freeform 1971"/>
                <p:cNvSpPr>
                  <a:spLocks/>
                </p:cNvSpPr>
                <p:nvPr/>
              </p:nvSpPr>
              <p:spPr bwMode="auto">
                <a:xfrm>
                  <a:off x="2138" y="2005"/>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7" name="Freeform 1972"/>
                <p:cNvSpPr>
                  <a:spLocks/>
                </p:cNvSpPr>
                <p:nvPr/>
              </p:nvSpPr>
              <p:spPr bwMode="auto">
                <a:xfrm>
                  <a:off x="2140" y="2006"/>
                  <a:ext cx="6" cy="0"/>
                </a:xfrm>
                <a:custGeom>
                  <a:avLst/>
                  <a:gdLst>
                    <a:gd name="T0" fmla="*/ 6 w 6"/>
                    <a:gd name="T1" fmla="*/ 0 w 6"/>
                    <a:gd name="T2" fmla="*/ 4 w 6"/>
                    <a:gd name="T3" fmla="*/ 6 w 6"/>
                  </a:gdLst>
                  <a:ahLst/>
                  <a:cxnLst>
                    <a:cxn ang="0">
                      <a:pos x="T0" y="0"/>
                    </a:cxn>
                    <a:cxn ang="0">
                      <a:pos x="T1" y="0"/>
                    </a:cxn>
                    <a:cxn ang="0">
                      <a:pos x="T2" y="0"/>
                    </a:cxn>
                    <a:cxn ang="0">
                      <a:pos x="T3" y="0"/>
                    </a:cxn>
                  </a:cxnLst>
                  <a:rect l="0" t="0" r="r" b="b"/>
                  <a:pathLst>
                    <a:path w="6">
                      <a:moveTo>
                        <a:pt x="6" y="0"/>
                      </a:moveTo>
                      <a:cubicBezTo>
                        <a:pt x="3" y="0"/>
                        <a:pt x="2" y="0"/>
                        <a:pt x="0" y="0"/>
                      </a:cubicBezTo>
                      <a:cubicBezTo>
                        <a:pt x="2" y="0"/>
                        <a:pt x="3" y="0"/>
                        <a:pt x="4" y="0"/>
                      </a:cubicBezTo>
                      <a:cubicBezTo>
                        <a:pt x="4" y="0"/>
                        <a:pt x="5"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8" name="Freeform 1973"/>
                <p:cNvSpPr>
                  <a:spLocks/>
                </p:cNvSpPr>
                <p:nvPr/>
              </p:nvSpPr>
              <p:spPr bwMode="auto">
                <a:xfrm>
                  <a:off x="2060"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9" name="Freeform 1974"/>
                <p:cNvSpPr>
                  <a:spLocks/>
                </p:cNvSpPr>
                <p:nvPr/>
              </p:nvSpPr>
              <p:spPr bwMode="auto">
                <a:xfrm>
                  <a:off x="2063"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0" name="Freeform 1975"/>
                <p:cNvSpPr>
                  <a:spLocks/>
                </p:cNvSpPr>
                <p:nvPr/>
              </p:nvSpPr>
              <p:spPr bwMode="auto">
                <a:xfrm>
                  <a:off x="2103" y="1987"/>
                  <a:ext cx="15" cy="9"/>
                </a:xfrm>
                <a:custGeom>
                  <a:avLst/>
                  <a:gdLst>
                    <a:gd name="T0" fmla="*/ 15 w 15"/>
                    <a:gd name="T1" fmla="*/ 8 h 9"/>
                    <a:gd name="T2" fmla="*/ 0 w 15"/>
                    <a:gd name="T3" fmla="*/ 0 h 9"/>
                    <a:gd name="T4" fmla="*/ 15 w 15"/>
                    <a:gd name="T5" fmla="*/ 8 h 9"/>
                  </a:gdLst>
                  <a:ahLst/>
                  <a:cxnLst>
                    <a:cxn ang="0">
                      <a:pos x="T0" y="T1"/>
                    </a:cxn>
                    <a:cxn ang="0">
                      <a:pos x="T2" y="T3"/>
                    </a:cxn>
                    <a:cxn ang="0">
                      <a:pos x="T4" y="T5"/>
                    </a:cxn>
                  </a:cxnLst>
                  <a:rect l="0" t="0" r="r" b="b"/>
                  <a:pathLst>
                    <a:path w="15" h="9">
                      <a:moveTo>
                        <a:pt x="15" y="8"/>
                      </a:moveTo>
                      <a:cubicBezTo>
                        <a:pt x="9" y="9"/>
                        <a:pt x="6" y="6"/>
                        <a:pt x="0" y="0"/>
                      </a:cubicBezTo>
                      <a:cubicBezTo>
                        <a:pt x="6" y="6"/>
                        <a:pt x="9"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1" name="Freeform 1976"/>
                <p:cNvSpPr>
                  <a:spLocks/>
                </p:cNvSpPr>
                <p:nvPr/>
              </p:nvSpPr>
              <p:spPr bwMode="auto">
                <a:xfrm>
                  <a:off x="2123" y="1997"/>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2" name="Freeform 1977"/>
                <p:cNvSpPr>
                  <a:spLocks/>
                </p:cNvSpPr>
                <p:nvPr/>
              </p:nvSpPr>
              <p:spPr bwMode="auto">
                <a:xfrm>
                  <a:off x="2181" y="206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3" name="Freeform 1978"/>
                <p:cNvSpPr>
                  <a:spLocks/>
                </p:cNvSpPr>
                <p:nvPr/>
              </p:nvSpPr>
              <p:spPr bwMode="auto">
                <a:xfrm>
                  <a:off x="2138" y="200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4" name="Freeform 1979"/>
                <p:cNvSpPr>
                  <a:spLocks/>
                </p:cNvSpPr>
                <p:nvPr/>
              </p:nvSpPr>
              <p:spPr bwMode="auto">
                <a:xfrm>
                  <a:off x="2179" y="2068"/>
                  <a:ext cx="2" cy="3"/>
                </a:xfrm>
                <a:custGeom>
                  <a:avLst/>
                  <a:gdLst>
                    <a:gd name="T0" fmla="*/ 0 w 2"/>
                    <a:gd name="T1" fmla="*/ 3 h 3"/>
                    <a:gd name="T2" fmla="*/ 0 w 2"/>
                    <a:gd name="T3" fmla="*/ 3 h 3"/>
                    <a:gd name="T4" fmla="*/ 0 w 2"/>
                    <a:gd name="T5" fmla="*/ 3 h 3"/>
                    <a:gd name="T6" fmla="*/ 1 w 2"/>
                    <a:gd name="T7" fmla="*/ 2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0" y="3"/>
                        <a:pt x="0" y="3"/>
                        <a:pt x="0" y="3"/>
                      </a:cubicBezTo>
                      <a:cubicBezTo>
                        <a:pt x="0" y="3"/>
                        <a:pt x="0" y="3"/>
                        <a:pt x="0" y="3"/>
                      </a:cubicBezTo>
                      <a:cubicBezTo>
                        <a:pt x="1" y="2"/>
                        <a:pt x="1" y="2"/>
                        <a:pt x="1" y="2"/>
                      </a:cubicBezTo>
                      <a:cubicBezTo>
                        <a:pt x="2" y="1"/>
                        <a:pt x="2" y="1"/>
                        <a:pt x="2" y="0"/>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5" name="Freeform 1980"/>
                <p:cNvSpPr>
                  <a:spLocks/>
                </p:cNvSpPr>
                <p:nvPr/>
              </p:nvSpPr>
              <p:spPr bwMode="auto">
                <a:xfrm>
                  <a:off x="2062"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6" name="Freeform 1981"/>
                <p:cNvSpPr>
                  <a:spLocks/>
                </p:cNvSpPr>
                <p:nvPr/>
              </p:nvSpPr>
              <p:spPr bwMode="auto">
                <a:xfrm>
                  <a:off x="2068" y="19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7" name="Freeform 1982"/>
                <p:cNvSpPr>
                  <a:spLocks/>
                </p:cNvSpPr>
                <p:nvPr/>
              </p:nvSpPr>
              <p:spPr bwMode="auto">
                <a:xfrm>
                  <a:off x="2125" y="19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8" name="Freeform 1983"/>
                <p:cNvSpPr>
                  <a:spLocks/>
                </p:cNvSpPr>
                <p:nvPr/>
              </p:nvSpPr>
              <p:spPr bwMode="auto">
                <a:xfrm>
                  <a:off x="2118" y="1995"/>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9" name="Freeform 1984"/>
                <p:cNvSpPr>
                  <a:spLocks/>
                </p:cNvSpPr>
                <p:nvPr/>
              </p:nvSpPr>
              <p:spPr bwMode="auto">
                <a:xfrm>
                  <a:off x="2137" y="200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0" name="Freeform 1985"/>
                <p:cNvSpPr>
                  <a:spLocks/>
                </p:cNvSpPr>
                <p:nvPr/>
              </p:nvSpPr>
              <p:spPr bwMode="auto">
                <a:xfrm>
                  <a:off x="2069" y="197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1" name="Freeform 1986"/>
                <p:cNvSpPr>
                  <a:spLocks/>
                </p:cNvSpPr>
                <p:nvPr/>
              </p:nvSpPr>
              <p:spPr bwMode="auto">
                <a:xfrm>
                  <a:off x="2067"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2" name="Freeform 1987"/>
                <p:cNvSpPr>
                  <a:spLocks/>
                </p:cNvSpPr>
                <p:nvPr/>
              </p:nvSpPr>
              <p:spPr bwMode="auto">
                <a:xfrm>
                  <a:off x="2065"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3" name="Freeform 1988"/>
                <p:cNvSpPr>
                  <a:spLocks/>
                </p:cNvSpPr>
                <p:nvPr/>
              </p:nvSpPr>
              <p:spPr bwMode="auto">
                <a:xfrm>
                  <a:off x="2081" y="2103"/>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4" name="Freeform 1989"/>
                <p:cNvSpPr>
                  <a:spLocks/>
                </p:cNvSpPr>
                <p:nvPr/>
              </p:nvSpPr>
              <p:spPr bwMode="auto">
                <a:xfrm>
                  <a:off x="2116" y="2096"/>
                  <a:ext cx="8" cy="2"/>
                </a:xfrm>
                <a:custGeom>
                  <a:avLst/>
                  <a:gdLst>
                    <a:gd name="T0" fmla="*/ 4 w 9"/>
                    <a:gd name="T1" fmla="*/ 0 h 2"/>
                    <a:gd name="T2" fmla="*/ 0 w 9"/>
                    <a:gd name="T3" fmla="*/ 2 h 2"/>
                    <a:gd name="T4" fmla="*/ 4 w 9"/>
                    <a:gd name="T5" fmla="*/ 0 h 2"/>
                    <a:gd name="T6" fmla="*/ 9 w 9"/>
                    <a:gd name="T7" fmla="*/ 0 h 2"/>
                    <a:gd name="T8" fmla="*/ 9 w 9"/>
                    <a:gd name="T9" fmla="*/ 0 h 2"/>
                    <a:gd name="T10" fmla="*/ 4 w 9"/>
                    <a:gd name="T11" fmla="*/ 0 h 2"/>
                  </a:gdLst>
                  <a:ahLst/>
                  <a:cxnLst>
                    <a:cxn ang="0">
                      <a:pos x="T0" y="T1"/>
                    </a:cxn>
                    <a:cxn ang="0">
                      <a:pos x="T2" y="T3"/>
                    </a:cxn>
                    <a:cxn ang="0">
                      <a:pos x="T4" y="T5"/>
                    </a:cxn>
                    <a:cxn ang="0">
                      <a:pos x="T6" y="T7"/>
                    </a:cxn>
                    <a:cxn ang="0">
                      <a:pos x="T8" y="T9"/>
                    </a:cxn>
                    <a:cxn ang="0">
                      <a:pos x="T10" y="T11"/>
                    </a:cxn>
                  </a:cxnLst>
                  <a:rect l="0" t="0" r="r" b="b"/>
                  <a:pathLst>
                    <a:path w="9" h="2">
                      <a:moveTo>
                        <a:pt x="4" y="0"/>
                      </a:moveTo>
                      <a:cubicBezTo>
                        <a:pt x="2" y="0"/>
                        <a:pt x="0" y="1"/>
                        <a:pt x="0" y="2"/>
                      </a:cubicBezTo>
                      <a:cubicBezTo>
                        <a:pt x="0" y="1"/>
                        <a:pt x="2" y="0"/>
                        <a:pt x="4" y="0"/>
                      </a:cubicBezTo>
                      <a:cubicBezTo>
                        <a:pt x="6" y="0"/>
                        <a:pt x="7" y="0"/>
                        <a:pt x="9" y="0"/>
                      </a:cubicBezTo>
                      <a:cubicBezTo>
                        <a:pt x="9" y="0"/>
                        <a:pt x="9" y="0"/>
                        <a:pt x="9" y="0"/>
                      </a:cubicBezTo>
                      <a:cubicBezTo>
                        <a:pt x="7" y="0"/>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5" name="Freeform 1990"/>
                <p:cNvSpPr>
                  <a:spLocks/>
                </p:cNvSpPr>
                <p:nvPr/>
              </p:nvSpPr>
              <p:spPr bwMode="auto">
                <a:xfrm>
                  <a:off x="2079" y="2104"/>
                  <a:ext cx="2" cy="2"/>
                </a:xfrm>
                <a:custGeom>
                  <a:avLst/>
                  <a:gdLst>
                    <a:gd name="T0" fmla="*/ 0 w 2"/>
                    <a:gd name="T1" fmla="*/ 2 h 2"/>
                    <a:gd name="T2" fmla="*/ 0 w 2"/>
                    <a:gd name="T3" fmla="*/ 2 h 2"/>
                    <a:gd name="T4" fmla="*/ 0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0" y="2"/>
                        <a:pt x="0" y="2"/>
                      </a:cubicBezTo>
                      <a:cubicBezTo>
                        <a:pt x="0" y="2"/>
                        <a:pt x="0" y="2"/>
                        <a:pt x="0" y="2"/>
                      </a:cubicBezTo>
                      <a:cubicBezTo>
                        <a:pt x="1" y="1"/>
                        <a:pt x="2" y="1"/>
                        <a:pt x="2" y="0"/>
                      </a:cubicBezTo>
                      <a:cubicBezTo>
                        <a:pt x="1" y="1"/>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6" name="Freeform 1991"/>
                <p:cNvSpPr>
                  <a:spLocks/>
                </p:cNvSpPr>
                <p:nvPr/>
              </p:nvSpPr>
              <p:spPr bwMode="auto">
                <a:xfrm>
                  <a:off x="2124" y="2096"/>
                  <a:ext cx="3" cy="1"/>
                </a:xfrm>
                <a:custGeom>
                  <a:avLst/>
                  <a:gdLst>
                    <a:gd name="T0" fmla="*/ 2 w 3"/>
                    <a:gd name="T1" fmla="*/ 1 h 1"/>
                    <a:gd name="T2" fmla="*/ 0 w 3"/>
                    <a:gd name="T3" fmla="*/ 0 h 1"/>
                    <a:gd name="T4" fmla="*/ 2 w 3"/>
                    <a:gd name="T5" fmla="*/ 1 h 1"/>
                    <a:gd name="T6" fmla="*/ 3 w 3"/>
                    <a:gd name="T7" fmla="*/ 1 h 1"/>
                    <a:gd name="T8" fmla="*/ 2 w 3"/>
                    <a:gd name="T9" fmla="*/ 1 h 1"/>
                  </a:gdLst>
                  <a:ahLst/>
                  <a:cxnLst>
                    <a:cxn ang="0">
                      <a:pos x="T0" y="T1"/>
                    </a:cxn>
                    <a:cxn ang="0">
                      <a:pos x="T2" y="T3"/>
                    </a:cxn>
                    <a:cxn ang="0">
                      <a:pos x="T4" y="T5"/>
                    </a:cxn>
                    <a:cxn ang="0">
                      <a:pos x="T6" y="T7"/>
                    </a:cxn>
                    <a:cxn ang="0">
                      <a:pos x="T8" y="T9"/>
                    </a:cxn>
                  </a:cxnLst>
                  <a:rect l="0" t="0" r="r" b="b"/>
                  <a:pathLst>
                    <a:path w="3" h="1">
                      <a:moveTo>
                        <a:pt x="2" y="1"/>
                      </a:moveTo>
                      <a:cubicBezTo>
                        <a:pt x="1" y="1"/>
                        <a:pt x="0" y="1"/>
                        <a:pt x="0" y="0"/>
                      </a:cubicBezTo>
                      <a:cubicBezTo>
                        <a:pt x="2" y="1"/>
                        <a:pt x="2" y="1"/>
                        <a:pt x="2" y="1"/>
                      </a:cubicBezTo>
                      <a:cubicBezTo>
                        <a:pt x="2" y="1"/>
                        <a:pt x="2" y="1"/>
                        <a:pt x="3" y="1"/>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7" name="Freeform 1992"/>
                <p:cNvSpPr>
                  <a:spLocks/>
                </p:cNvSpPr>
                <p:nvPr/>
              </p:nvSpPr>
              <p:spPr bwMode="auto">
                <a:xfrm>
                  <a:off x="2083" y="2096"/>
                  <a:ext cx="8" cy="7"/>
                </a:xfrm>
                <a:custGeom>
                  <a:avLst/>
                  <a:gdLst>
                    <a:gd name="T0" fmla="*/ 0 w 8"/>
                    <a:gd name="T1" fmla="*/ 7 h 7"/>
                    <a:gd name="T2" fmla="*/ 4 w 8"/>
                    <a:gd name="T3" fmla="*/ 3 h 7"/>
                    <a:gd name="T4" fmla="*/ 8 w 8"/>
                    <a:gd name="T5" fmla="*/ 0 h 7"/>
                    <a:gd name="T6" fmla="*/ 4 w 8"/>
                    <a:gd name="T7" fmla="*/ 3 h 7"/>
                    <a:gd name="T8" fmla="*/ 0 w 8"/>
                    <a:gd name="T9" fmla="*/ 7 h 7"/>
                  </a:gdLst>
                  <a:ahLst/>
                  <a:cxnLst>
                    <a:cxn ang="0">
                      <a:pos x="T0" y="T1"/>
                    </a:cxn>
                    <a:cxn ang="0">
                      <a:pos x="T2" y="T3"/>
                    </a:cxn>
                    <a:cxn ang="0">
                      <a:pos x="T4" y="T5"/>
                    </a:cxn>
                    <a:cxn ang="0">
                      <a:pos x="T6" y="T7"/>
                    </a:cxn>
                    <a:cxn ang="0">
                      <a:pos x="T8" y="T9"/>
                    </a:cxn>
                  </a:cxnLst>
                  <a:rect l="0" t="0" r="r" b="b"/>
                  <a:pathLst>
                    <a:path w="8" h="7">
                      <a:moveTo>
                        <a:pt x="0" y="7"/>
                      </a:moveTo>
                      <a:cubicBezTo>
                        <a:pt x="2" y="6"/>
                        <a:pt x="3" y="4"/>
                        <a:pt x="4" y="3"/>
                      </a:cubicBezTo>
                      <a:cubicBezTo>
                        <a:pt x="6" y="1"/>
                        <a:pt x="7" y="0"/>
                        <a:pt x="8" y="0"/>
                      </a:cubicBezTo>
                      <a:cubicBezTo>
                        <a:pt x="7" y="0"/>
                        <a:pt x="6" y="1"/>
                        <a:pt x="4" y="3"/>
                      </a:cubicBezTo>
                      <a:cubicBezTo>
                        <a:pt x="3" y="4"/>
                        <a:pt x="2"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8" name="Freeform 1993"/>
                <p:cNvSpPr>
                  <a:spLocks/>
                </p:cNvSpPr>
                <p:nvPr/>
              </p:nvSpPr>
              <p:spPr bwMode="auto">
                <a:xfrm>
                  <a:off x="2076" y="21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9" name="Freeform 1994"/>
                <p:cNvSpPr>
                  <a:spLocks/>
                </p:cNvSpPr>
                <p:nvPr/>
              </p:nvSpPr>
              <p:spPr bwMode="auto">
                <a:xfrm>
                  <a:off x="2076" y="2106"/>
                  <a:ext cx="3" cy="1"/>
                </a:xfrm>
                <a:custGeom>
                  <a:avLst/>
                  <a:gdLst>
                    <a:gd name="T0" fmla="*/ 0 w 4"/>
                    <a:gd name="T1" fmla="*/ 2 h 2"/>
                    <a:gd name="T2" fmla="*/ 0 w 4"/>
                    <a:gd name="T3" fmla="*/ 2 h 2"/>
                    <a:gd name="T4" fmla="*/ 3 w 4"/>
                    <a:gd name="T5" fmla="*/ 0 h 2"/>
                    <a:gd name="T6" fmla="*/ 4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0" y="2"/>
                        <a:pt x="0" y="2"/>
                        <a:pt x="0" y="2"/>
                      </a:cubicBezTo>
                      <a:cubicBezTo>
                        <a:pt x="1" y="2"/>
                        <a:pt x="2" y="1"/>
                        <a:pt x="3" y="0"/>
                      </a:cubicBezTo>
                      <a:cubicBezTo>
                        <a:pt x="4" y="0"/>
                        <a:pt x="4" y="0"/>
                        <a:pt x="4" y="0"/>
                      </a:cubicBezTo>
                      <a:cubicBezTo>
                        <a:pt x="2" y="1"/>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0" name="Freeform 1995"/>
                <p:cNvSpPr>
                  <a:spLocks/>
                </p:cNvSpPr>
                <p:nvPr/>
              </p:nvSpPr>
              <p:spPr bwMode="auto">
                <a:xfrm>
                  <a:off x="2056" y="2047"/>
                  <a:ext cx="4" cy="5"/>
                </a:xfrm>
                <a:custGeom>
                  <a:avLst/>
                  <a:gdLst>
                    <a:gd name="T0" fmla="*/ 0 w 4"/>
                    <a:gd name="T1" fmla="*/ 1 h 5"/>
                    <a:gd name="T2" fmla="*/ 0 w 4"/>
                    <a:gd name="T3" fmla="*/ 0 h 5"/>
                    <a:gd name="T4" fmla="*/ 0 w 4"/>
                    <a:gd name="T5" fmla="*/ 0 h 5"/>
                    <a:gd name="T6" fmla="*/ 0 w 4"/>
                    <a:gd name="T7" fmla="*/ 1 h 5"/>
                    <a:gd name="T8" fmla="*/ 4 w 4"/>
                    <a:gd name="T9" fmla="*/ 5 h 5"/>
                    <a:gd name="T10" fmla="*/ 0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0" y="1"/>
                      </a:moveTo>
                      <a:cubicBezTo>
                        <a:pt x="0" y="1"/>
                        <a:pt x="0" y="0"/>
                        <a:pt x="0" y="0"/>
                      </a:cubicBezTo>
                      <a:cubicBezTo>
                        <a:pt x="0" y="0"/>
                        <a:pt x="0" y="0"/>
                        <a:pt x="0" y="0"/>
                      </a:cubicBezTo>
                      <a:cubicBezTo>
                        <a:pt x="0" y="0"/>
                        <a:pt x="0" y="1"/>
                        <a:pt x="0" y="1"/>
                      </a:cubicBezTo>
                      <a:cubicBezTo>
                        <a:pt x="1" y="2"/>
                        <a:pt x="2" y="3"/>
                        <a:pt x="4" y="5"/>
                      </a:cubicBezTo>
                      <a:cubicBezTo>
                        <a:pt x="2" y="3"/>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1" name="Freeform 1996"/>
                <p:cNvSpPr>
                  <a:spLocks/>
                </p:cNvSpPr>
                <p:nvPr/>
              </p:nvSpPr>
              <p:spPr bwMode="auto">
                <a:xfrm>
                  <a:off x="2075" y="2107"/>
                  <a:ext cx="0" cy="2"/>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2" name="Freeform 1997"/>
                <p:cNvSpPr>
                  <a:spLocks/>
                </p:cNvSpPr>
                <p:nvPr/>
              </p:nvSpPr>
              <p:spPr bwMode="auto">
                <a:xfrm>
                  <a:off x="2079" y="2106"/>
                  <a:ext cx="0"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3" name="Freeform 1998"/>
                <p:cNvSpPr>
                  <a:spLocks/>
                </p:cNvSpPr>
                <p:nvPr/>
              </p:nvSpPr>
              <p:spPr bwMode="auto">
                <a:xfrm>
                  <a:off x="2132" y="20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4" name="Freeform 1999"/>
                <p:cNvSpPr>
                  <a:spLocks/>
                </p:cNvSpPr>
                <p:nvPr/>
              </p:nvSpPr>
              <p:spPr bwMode="auto">
                <a:xfrm>
                  <a:off x="2130" y="209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5" name="Freeform 2000"/>
                <p:cNvSpPr>
                  <a:spLocks/>
                </p:cNvSpPr>
                <p:nvPr/>
              </p:nvSpPr>
              <p:spPr bwMode="auto">
                <a:xfrm>
                  <a:off x="2130" y="20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6" name="Freeform 2001"/>
                <p:cNvSpPr>
                  <a:spLocks/>
                </p:cNvSpPr>
                <p:nvPr/>
              </p:nvSpPr>
              <p:spPr bwMode="auto">
                <a:xfrm>
                  <a:off x="2131" y="20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7" name="Freeform 2002"/>
                <p:cNvSpPr>
                  <a:spLocks/>
                </p:cNvSpPr>
                <p:nvPr/>
              </p:nvSpPr>
              <p:spPr bwMode="auto">
                <a:xfrm>
                  <a:off x="2124" y="20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8" name="Freeform 2003"/>
                <p:cNvSpPr>
                  <a:spLocks/>
                </p:cNvSpPr>
                <p:nvPr/>
              </p:nvSpPr>
              <p:spPr bwMode="auto">
                <a:xfrm>
                  <a:off x="2179" y="20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9" name="Freeform 2004"/>
                <p:cNvSpPr>
                  <a:spLocks/>
                </p:cNvSpPr>
                <p:nvPr/>
              </p:nvSpPr>
              <p:spPr bwMode="auto">
                <a:xfrm>
                  <a:off x="2179" y="207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0" name="Freeform 2005"/>
                <p:cNvSpPr>
                  <a:spLocks/>
                </p:cNvSpPr>
                <p:nvPr/>
              </p:nvSpPr>
              <p:spPr bwMode="auto">
                <a:xfrm>
                  <a:off x="2124" y="2096"/>
                  <a:ext cx="2" cy="1"/>
                </a:xfrm>
                <a:custGeom>
                  <a:avLst/>
                  <a:gdLst>
                    <a:gd name="T0" fmla="*/ 2 w 2"/>
                    <a:gd name="T1" fmla="*/ 1 h 1"/>
                    <a:gd name="T2" fmla="*/ 0 w 2"/>
                    <a:gd name="T3" fmla="*/ 0 h 1"/>
                    <a:gd name="T4" fmla="*/ 0 w 2"/>
                    <a:gd name="T5" fmla="*/ 0 h 1"/>
                    <a:gd name="T6" fmla="*/ 0 w 2"/>
                    <a:gd name="T7" fmla="*/ 0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0" y="0"/>
                        <a:pt x="0" y="0"/>
                        <a:pt x="0" y="0"/>
                      </a:cubicBezTo>
                      <a:cubicBezTo>
                        <a:pt x="0" y="0"/>
                        <a:pt x="0" y="0"/>
                        <a:pt x="0" y="0"/>
                      </a:cubicBezTo>
                      <a:cubicBezTo>
                        <a:pt x="0" y="0"/>
                        <a:pt x="0" y="0"/>
                        <a:pt x="0" y="0"/>
                      </a:cubicBezTo>
                      <a:cubicBezTo>
                        <a:pt x="0" y="1"/>
                        <a:pt x="1"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1" name="Freeform 2006"/>
                <p:cNvSpPr>
                  <a:spLocks/>
                </p:cNvSpPr>
                <p:nvPr/>
              </p:nvSpPr>
              <p:spPr bwMode="auto">
                <a:xfrm>
                  <a:off x="1928" y="1859"/>
                  <a:ext cx="134" cy="197"/>
                </a:xfrm>
                <a:custGeom>
                  <a:avLst/>
                  <a:gdLst>
                    <a:gd name="T0" fmla="*/ 130 w 140"/>
                    <a:gd name="T1" fmla="*/ 196 h 206"/>
                    <a:gd name="T2" fmla="*/ 130 w 140"/>
                    <a:gd name="T3" fmla="*/ 193 h 206"/>
                    <a:gd name="T4" fmla="*/ 132 w 140"/>
                    <a:gd name="T5" fmla="*/ 192 h 206"/>
                    <a:gd name="T6" fmla="*/ 136 w 140"/>
                    <a:gd name="T7" fmla="*/ 184 h 206"/>
                    <a:gd name="T8" fmla="*/ 136 w 140"/>
                    <a:gd name="T9" fmla="*/ 171 h 206"/>
                    <a:gd name="T10" fmla="*/ 138 w 140"/>
                    <a:gd name="T11" fmla="*/ 158 h 206"/>
                    <a:gd name="T12" fmla="*/ 137 w 140"/>
                    <a:gd name="T13" fmla="*/ 142 h 206"/>
                    <a:gd name="T14" fmla="*/ 137 w 140"/>
                    <a:gd name="T15" fmla="*/ 132 h 206"/>
                    <a:gd name="T16" fmla="*/ 133 w 140"/>
                    <a:gd name="T17" fmla="*/ 124 h 206"/>
                    <a:gd name="T18" fmla="*/ 126 w 140"/>
                    <a:gd name="T19" fmla="*/ 124 h 206"/>
                    <a:gd name="T20" fmla="*/ 124 w 140"/>
                    <a:gd name="T21" fmla="*/ 124 h 206"/>
                    <a:gd name="T22" fmla="*/ 120 w 140"/>
                    <a:gd name="T23" fmla="*/ 124 h 206"/>
                    <a:gd name="T24" fmla="*/ 117 w 140"/>
                    <a:gd name="T25" fmla="*/ 110 h 206"/>
                    <a:gd name="T26" fmla="*/ 103 w 140"/>
                    <a:gd name="T27" fmla="*/ 113 h 206"/>
                    <a:gd name="T28" fmla="*/ 91 w 140"/>
                    <a:gd name="T29" fmla="*/ 104 h 206"/>
                    <a:gd name="T30" fmla="*/ 85 w 140"/>
                    <a:gd name="T31" fmla="*/ 91 h 206"/>
                    <a:gd name="T32" fmla="*/ 82 w 140"/>
                    <a:gd name="T33" fmla="*/ 81 h 206"/>
                    <a:gd name="T34" fmla="*/ 84 w 140"/>
                    <a:gd name="T35" fmla="*/ 72 h 206"/>
                    <a:gd name="T36" fmla="*/ 89 w 140"/>
                    <a:gd name="T37" fmla="*/ 68 h 206"/>
                    <a:gd name="T38" fmla="*/ 98 w 140"/>
                    <a:gd name="T39" fmla="*/ 51 h 206"/>
                    <a:gd name="T40" fmla="*/ 117 w 140"/>
                    <a:gd name="T41" fmla="*/ 43 h 206"/>
                    <a:gd name="T42" fmla="*/ 120 w 140"/>
                    <a:gd name="T43" fmla="*/ 42 h 206"/>
                    <a:gd name="T44" fmla="*/ 119 w 140"/>
                    <a:gd name="T45" fmla="*/ 41 h 206"/>
                    <a:gd name="T46" fmla="*/ 125 w 140"/>
                    <a:gd name="T47" fmla="*/ 29 h 206"/>
                    <a:gd name="T48" fmla="*/ 110 w 140"/>
                    <a:gd name="T49" fmla="*/ 25 h 206"/>
                    <a:gd name="T50" fmla="*/ 95 w 140"/>
                    <a:gd name="T51" fmla="*/ 27 h 206"/>
                    <a:gd name="T52" fmla="*/ 87 w 140"/>
                    <a:gd name="T53" fmla="*/ 20 h 206"/>
                    <a:gd name="T54" fmla="*/ 79 w 140"/>
                    <a:gd name="T55" fmla="*/ 10 h 206"/>
                    <a:gd name="T56" fmla="*/ 70 w 140"/>
                    <a:gd name="T57" fmla="*/ 0 h 206"/>
                    <a:gd name="T58" fmla="*/ 67 w 140"/>
                    <a:gd name="T59" fmla="*/ 1 h 206"/>
                    <a:gd name="T60" fmla="*/ 68 w 140"/>
                    <a:gd name="T61" fmla="*/ 2 h 206"/>
                    <a:gd name="T62" fmla="*/ 69 w 140"/>
                    <a:gd name="T63" fmla="*/ 5 h 206"/>
                    <a:gd name="T64" fmla="*/ 66 w 140"/>
                    <a:gd name="T65" fmla="*/ 10 h 206"/>
                    <a:gd name="T66" fmla="*/ 61 w 140"/>
                    <a:gd name="T67" fmla="*/ 20 h 206"/>
                    <a:gd name="T68" fmla="*/ 31 w 140"/>
                    <a:gd name="T69" fmla="*/ 44 h 206"/>
                    <a:gd name="T70" fmla="*/ 18 w 140"/>
                    <a:gd name="T71" fmla="*/ 50 h 206"/>
                    <a:gd name="T72" fmla="*/ 13 w 140"/>
                    <a:gd name="T73" fmla="*/ 50 h 206"/>
                    <a:gd name="T74" fmla="*/ 9 w 140"/>
                    <a:gd name="T75" fmla="*/ 40 h 206"/>
                    <a:gd name="T76" fmla="*/ 9 w 140"/>
                    <a:gd name="T77" fmla="*/ 39 h 206"/>
                    <a:gd name="T78" fmla="*/ 8 w 140"/>
                    <a:gd name="T79" fmla="*/ 38 h 206"/>
                    <a:gd name="T80" fmla="*/ 4 w 140"/>
                    <a:gd name="T81" fmla="*/ 56 h 206"/>
                    <a:gd name="T82" fmla="*/ 2 w 140"/>
                    <a:gd name="T83" fmla="*/ 64 h 206"/>
                    <a:gd name="T84" fmla="*/ 13 w 140"/>
                    <a:gd name="T85" fmla="*/ 72 h 206"/>
                    <a:gd name="T86" fmla="*/ 30 w 140"/>
                    <a:gd name="T87" fmla="*/ 98 h 206"/>
                    <a:gd name="T88" fmla="*/ 57 w 140"/>
                    <a:gd name="T89" fmla="*/ 155 h 206"/>
                    <a:gd name="T90" fmla="*/ 79 w 140"/>
                    <a:gd name="T91" fmla="*/ 175 h 206"/>
                    <a:gd name="T92" fmla="*/ 125 w 140"/>
                    <a:gd name="T93" fmla="*/ 205 h 206"/>
                    <a:gd name="T94" fmla="*/ 129 w 140"/>
                    <a:gd name="T95"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206">
                      <a:moveTo>
                        <a:pt x="130" y="197"/>
                      </a:moveTo>
                      <a:cubicBezTo>
                        <a:pt x="130" y="197"/>
                        <a:pt x="130" y="196"/>
                        <a:pt x="130" y="196"/>
                      </a:cubicBezTo>
                      <a:cubicBezTo>
                        <a:pt x="130" y="196"/>
                        <a:pt x="130" y="196"/>
                        <a:pt x="130" y="196"/>
                      </a:cubicBezTo>
                      <a:cubicBezTo>
                        <a:pt x="130" y="195"/>
                        <a:pt x="130" y="195"/>
                        <a:pt x="130" y="194"/>
                      </a:cubicBezTo>
                      <a:cubicBezTo>
                        <a:pt x="130" y="194"/>
                        <a:pt x="130" y="194"/>
                        <a:pt x="130" y="194"/>
                      </a:cubicBezTo>
                      <a:cubicBezTo>
                        <a:pt x="130" y="194"/>
                        <a:pt x="130" y="193"/>
                        <a:pt x="130" y="193"/>
                      </a:cubicBezTo>
                      <a:cubicBezTo>
                        <a:pt x="130" y="193"/>
                        <a:pt x="131" y="193"/>
                        <a:pt x="131" y="193"/>
                      </a:cubicBezTo>
                      <a:cubicBezTo>
                        <a:pt x="131" y="192"/>
                        <a:pt x="131" y="192"/>
                        <a:pt x="132" y="192"/>
                      </a:cubicBezTo>
                      <a:cubicBezTo>
                        <a:pt x="132" y="192"/>
                        <a:pt x="132" y="192"/>
                        <a:pt x="132" y="192"/>
                      </a:cubicBezTo>
                      <a:cubicBezTo>
                        <a:pt x="133" y="191"/>
                        <a:pt x="135" y="189"/>
                        <a:pt x="136" y="187"/>
                      </a:cubicBezTo>
                      <a:cubicBezTo>
                        <a:pt x="136" y="186"/>
                        <a:pt x="137" y="185"/>
                        <a:pt x="137" y="184"/>
                      </a:cubicBezTo>
                      <a:cubicBezTo>
                        <a:pt x="137" y="184"/>
                        <a:pt x="136" y="184"/>
                        <a:pt x="136" y="184"/>
                      </a:cubicBezTo>
                      <a:cubicBezTo>
                        <a:pt x="134" y="183"/>
                        <a:pt x="132" y="182"/>
                        <a:pt x="132" y="179"/>
                      </a:cubicBezTo>
                      <a:cubicBezTo>
                        <a:pt x="132" y="177"/>
                        <a:pt x="133" y="175"/>
                        <a:pt x="134" y="174"/>
                      </a:cubicBezTo>
                      <a:cubicBezTo>
                        <a:pt x="135" y="173"/>
                        <a:pt x="135" y="171"/>
                        <a:pt x="136" y="171"/>
                      </a:cubicBezTo>
                      <a:cubicBezTo>
                        <a:pt x="134" y="169"/>
                        <a:pt x="135" y="166"/>
                        <a:pt x="136" y="163"/>
                      </a:cubicBezTo>
                      <a:cubicBezTo>
                        <a:pt x="137" y="162"/>
                        <a:pt x="138" y="161"/>
                        <a:pt x="138" y="160"/>
                      </a:cubicBezTo>
                      <a:cubicBezTo>
                        <a:pt x="138" y="158"/>
                        <a:pt x="138" y="158"/>
                        <a:pt x="138" y="158"/>
                      </a:cubicBezTo>
                      <a:cubicBezTo>
                        <a:pt x="137" y="152"/>
                        <a:pt x="136" y="149"/>
                        <a:pt x="136" y="146"/>
                      </a:cubicBezTo>
                      <a:cubicBezTo>
                        <a:pt x="136" y="145"/>
                        <a:pt x="136" y="144"/>
                        <a:pt x="137" y="144"/>
                      </a:cubicBezTo>
                      <a:cubicBezTo>
                        <a:pt x="137" y="143"/>
                        <a:pt x="137" y="143"/>
                        <a:pt x="137" y="142"/>
                      </a:cubicBezTo>
                      <a:cubicBezTo>
                        <a:pt x="138" y="142"/>
                        <a:pt x="138" y="142"/>
                        <a:pt x="139" y="141"/>
                      </a:cubicBezTo>
                      <a:cubicBezTo>
                        <a:pt x="140" y="140"/>
                        <a:pt x="140" y="140"/>
                        <a:pt x="140" y="139"/>
                      </a:cubicBezTo>
                      <a:cubicBezTo>
                        <a:pt x="139" y="137"/>
                        <a:pt x="138" y="135"/>
                        <a:pt x="137" y="132"/>
                      </a:cubicBezTo>
                      <a:cubicBezTo>
                        <a:pt x="136" y="131"/>
                        <a:pt x="135" y="130"/>
                        <a:pt x="135" y="129"/>
                      </a:cubicBezTo>
                      <a:cubicBezTo>
                        <a:pt x="135" y="128"/>
                        <a:pt x="135" y="128"/>
                        <a:pt x="134" y="128"/>
                      </a:cubicBezTo>
                      <a:cubicBezTo>
                        <a:pt x="134" y="127"/>
                        <a:pt x="133" y="125"/>
                        <a:pt x="133" y="124"/>
                      </a:cubicBezTo>
                      <a:cubicBezTo>
                        <a:pt x="133" y="124"/>
                        <a:pt x="133" y="124"/>
                        <a:pt x="133" y="124"/>
                      </a:cubicBezTo>
                      <a:cubicBezTo>
                        <a:pt x="131" y="124"/>
                        <a:pt x="129" y="124"/>
                        <a:pt x="127" y="124"/>
                      </a:cubicBezTo>
                      <a:cubicBezTo>
                        <a:pt x="127" y="124"/>
                        <a:pt x="126" y="124"/>
                        <a:pt x="126" y="124"/>
                      </a:cubicBezTo>
                      <a:cubicBezTo>
                        <a:pt x="126" y="124"/>
                        <a:pt x="126" y="124"/>
                        <a:pt x="125" y="124"/>
                      </a:cubicBezTo>
                      <a:cubicBezTo>
                        <a:pt x="125" y="124"/>
                        <a:pt x="124" y="124"/>
                        <a:pt x="124" y="124"/>
                      </a:cubicBezTo>
                      <a:cubicBezTo>
                        <a:pt x="124" y="124"/>
                        <a:pt x="124" y="124"/>
                        <a:pt x="124" y="124"/>
                      </a:cubicBezTo>
                      <a:cubicBezTo>
                        <a:pt x="124" y="125"/>
                        <a:pt x="123" y="125"/>
                        <a:pt x="123" y="125"/>
                      </a:cubicBezTo>
                      <a:cubicBezTo>
                        <a:pt x="123" y="125"/>
                        <a:pt x="123" y="125"/>
                        <a:pt x="123" y="125"/>
                      </a:cubicBezTo>
                      <a:cubicBezTo>
                        <a:pt x="122" y="125"/>
                        <a:pt x="121" y="124"/>
                        <a:pt x="120" y="124"/>
                      </a:cubicBezTo>
                      <a:cubicBezTo>
                        <a:pt x="118" y="122"/>
                        <a:pt x="118" y="117"/>
                        <a:pt x="118" y="110"/>
                      </a:cubicBezTo>
                      <a:cubicBezTo>
                        <a:pt x="118" y="109"/>
                        <a:pt x="118" y="109"/>
                        <a:pt x="118" y="108"/>
                      </a:cubicBezTo>
                      <a:cubicBezTo>
                        <a:pt x="118" y="108"/>
                        <a:pt x="118" y="109"/>
                        <a:pt x="117" y="110"/>
                      </a:cubicBezTo>
                      <a:cubicBezTo>
                        <a:pt x="116" y="113"/>
                        <a:pt x="112" y="113"/>
                        <a:pt x="111" y="113"/>
                      </a:cubicBezTo>
                      <a:cubicBezTo>
                        <a:pt x="109" y="113"/>
                        <a:pt x="108" y="113"/>
                        <a:pt x="107" y="113"/>
                      </a:cubicBezTo>
                      <a:cubicBezTo>
                        <a:pt x="106" y="113"/>
                        <a:pt x="105" y="113"/>
                        <a:pt x="103" y="113"/>
                      </a:cubicBezTo>
                      <a:cubicBezTo>
                        <a:pt x="99" y="113"/>
                        <a:pt x="98" y="109"/>
                        <a:pt x="98" y="107"/>
                      </a:cubicBezTo>
                      <a:cubicBezTo>
                        <a:pt x="98" y="107"/>
                        <a:pt x="97" y="107"/>
                        <a:pt x="97" y="106"/>
                      </a:cubicBezTo>
                      <a:cubicBezTo>
                        <a:pt x="95" y="106"/>
                        <a:pt x="92" y="106"/>
                        <a:pt x="91" y="104"/>
                      </a:cubicBezTo>
                      <a:cubicBezTo>
                        <a:pt x="90" y="103"/>
                        <a:pt x="90" y="102"/>
                        <a:pt x="90" y="100"/>
                      </a:cubicBezTo>
                      <a:cubicBezTo>
                        <a:pt x="90" y="98"/>
                        <a:pt x="89" y="96"/>
                        <a:pt x="87" y="94"/>
                      </a:cubicBezTo>
                      <a:cubicBezTo>
                        <a:pt x="87" y="93"/>
                        <a:pt x="86" y="92"/>
                        <a:pt x="85" y="91"/>
                      </a:cubicBezTo>
                      <a:cubicBezTo>
                        <a:pt x="85" y="90"/>
                        <a:pt x="85" y="90"/>
                        <a:pt x="85" y="90"/>
                      </a:cubicBezTo>
                      <a:cubicBezTo>
                        <a:pt x="83" y="88"/>
                        <a:pt x="81" y="85"/>
                        <a:pt x="81" y="82"/>
                      </a:cubicBezTo>
                      <a:cubicBezTo>
                        <a:pt x="81" y="81"/>
                        <a:pt x="82" y="81"/>
                        <a:pt x="82" y="81"/>
                      </a:cubicBezTo>
                      <a:cubicBezTo>
                        <a:pt x="82" y="80"/>
                        <a:pt x="82" y="80"/>
                        <a:pt x="83" y="79"/>
                      </a:cubicBezTo>
                      <a:cubicBezTo>
                        <a:pt x="83" y="79"/>
                        <a:pt x="83" y="79"/>
                        <a:pt x="83" y="78"/>
                      </a:cubicBezTo>
                      <a:cubicBezTo>
                        <a:pt x="82" y="76"/>
                        <a:pt x="82" y="74"/>
                        <a:pt x="84" y="72"/>
                      </a:cubicBezTo>
                      <a:cubicBezTo>
                        <a:pt x="86" y="71"/>
                        <a:pt x="87" y="70"/>
                        <a:pt x="88" y="69"/>
                      </a:cubicBezTo>
                      <a:cubicBezTo>
                        <a:pt x="88" y="69"/>
                        <a:pt x="89" y="69"/>
                        <a:pt x="89" y="69"/>
                      </a:cubicBezTo>
                      <a:cubicBezTo>
                        <a:pt x="89" y="69"/>
                        <a:pt x="89" y="68"/>
                        <a:pt x="89" y="68"/>
                      </a:cubicBezTo>
                      <a:cubicBezTo>
                        <a:pt x="88" y="65"/>
                        <a:pt x="89" y="62"/>
                        <a:pt x="91" y="61"/>
                      </a:cubicBezTo>
                      <a:cubicBezTo>
                        <a:pt x="92" y="59"/>
                        <a:pt x="92" y="58"/>
                        <a:pt x="92" y="56"/>
                      </a:cubicBezTo>
                      <a:cubicBezTo>
                        <a:pt x="93" y="53"/>
                        <a:pt x="96" y="52"/>
                        <a:pt x="98" y="51"/>
                      </a:cubicBezTo>
                      <a:cubicBezTo>
                        <a:pt x="100" y="50"/>
                        <a:pt x="102" y="50"/>
                        <a:pt x="103" y="48"/>
                      </a:cubicBezTo>
                      <a:cubicBezTo>
                        <a:pt x="106" y="46"/>
                        <a:pt x="109" y="46"/>
                        <a:pt x="111" y="45"/>
                      </a:cubicBezTo>
                      <a:cubicBezTo>
                        <a:pt x="113" y="45"/>
                        <a:pt x="115" y="45"/>
                        <a:pt x="117" y="43"/>
                      </a:cubicBezTo>
                      <a:cubicBezTo>
                        <a:pt x="117" y="43"/>
                        <a:pt x="118" y="43"/>
                        <a:pt x="118" y="42"/>
                      </a:cubicBezTo>
                      <a:cubicBezTo>
                        <a:pt x="118" y="42"/>
                        <a:pt x="119" y="42"/>
                        <a:pt x="119" y="42"/>
                      </a:cubicBezTo>
                      <a:cubicBezTo>
                        <a:pt x="119" y="42"/>
                        <a:pt x="119" y="42"/>
                        <a:pt x="120" y="42"/>
                      </a:cubicBezTo>
                      <a:cubicBezTo>
                        <a:pt x="120" y="42"/>
                        <a:pt x="120" y="42"/>
                        <a:pt x="120" y="42"/>
                      </a:cubicBezTo>
                      <a:cubicBezTo>
                        <a:pt x="120" y="41"/>
                        <a:pt x="120" y="41"/>
                        <a:pt x="120" y="41"/>
                      </a:cubicBezTo>
                      <a:cubicBezTo>
                        <a:pt x="120" y="41"/>
                        <a:pt x="119" y="41"/>
                        <a:pt x="119" y="41"/>
                      </a:cubicBezTo>
                      <a:cubicBezTo>
                        <a:pt x="119" y="41"/>
                        <a:pt x="119" y="40"/>
                        <a:pt x="119" y="40"/>
                      </a:cubicBezTo>
                      <a:cubicBezTo>
                        <a:pt x="117" y="37"/>
                        <a:pt x="120" y="34"/>
                        <a:pt x="122" y="31"/>
                      </a:cubicBezTo>
                      <a:cubicBezTo>
                        <a:pt x="123" y="30"/>
                        <a:pt x="124" y="29"/>
                        <a:pt x="125" y="29"/>
                      </a:cubicBezTo>
                      <a:cubicBezTo>
                        <a:pt x="124" y="29"/>
                        <a:pt x="124" y="27"/>
                        <a:pt x="117" y="25"/>
                      </a:cubicBezTo>
                      <a:cubicBezTo>
                        <a:pt x="117" y="25"/>
                        <a:pt x="116" y="25"/>
                        <a:pt x="115" y="25"/>
                      </a:cubicBezTo>
                      <a:cubicBezTo>
                        <a:pt x="113" y="26"/>
                        <a:pt x="111" y="26"/>
                        <a:pt x="110" y="25"/>
                      </a:cubicBezTo>
                      <a:cubicBezTo>
                        <a:pt x="109" y="24"/>
                        <a:pt x="106" y="25"/>
                        <a:pt x="105" y="26"/>
                      </a:cubicBezTo>
                      <a:cubicBezTo>
                        <a:pt x="103" y="27"/>
                        <a:pt x="98" y="27"/>
                        <a:pt x="98" y="27"/>
                      </a:cubicBezTo>
                      <a:cubicBezTo>
                        <a:pt x="97" y="27"/>
                        <a:pt x="96" y="27"/>
                        <a:pt x="95" y="27"/>
                      </a:cubicBezTo>
                      <a:cubicBezTo>
                        <a:pt x="93" y="27"/>
                        <a:pt x="91" y="26"/>
                        <a:pt x="90" y="25"/>
                      </a:cubicBezTo>
                      <a:cubicBezTo>
                        <a:pt x="89" y="24"/>
                        <a:pt x="89" y="23"/>
                        <a:pt x="89" y="22"/>
                      </a:cubicBezTo>
                      <a:cubicBezTo>
                        <a:pt x="89" y="21"/>
                        <a:pt x="89" y="21"/>
                        <a:pt x="87" y="20"/>
                      </a:cubicBezTo>
                      <a:cubicBezTo>
                        <a:pt x="86" y="19"/>
                        <a:pt x="84" y="17"/>
                        <a:pt x="85" y="15"/>
                      </a:cubicBezTo>
                      <a:cubicBezTo>
                        <a:pt x="85" y="15"/>
                        <a:pt x="85" y="14"/>
                        <a:pt x="84" y="13"/>
                      </a:cubicBezTo>
                      <a:cubicBezTo>
                        <a:pt x="83" y="11"/>
                        <a:pt x="81" y="10"/>
                        <a:pt x="79" y="10"/>
                      </a:cubicBezTo>
                      <a:cubicBezTo>
                        <a:pt x="76" y="10"/>
                        <a:pt x="75" y="7"/>
                        <a:pt x="74" y="4"/>
                      </a:cubicBezTo>
                      <a:cubicBezTo>
                        <a:pt x="73" y="3"/>
                        <a:pt x="73" y="1"/>
                        <a:pt x="72" y="1"/>
                      </a:cubicBezTo>
                      <a:cubicBezTo>
                        <a:pt x="72" y="1"/>
                        <a:pt x="71" y="0"/>
                        <a:pt x="70" y="0"/>
                      </a:cubicBezTo>
                      <a:cubicBezTo>
                        <a:pt x="70" y="0"/>
                        <a:pt x="69" y="0"/>
                        <a:pt x="69" y="0"/>
                      </a:cubicBezTo>
                      <a:cubicBezTo>
                        <a:pt x="69" y="0"/>
                        <a:pt x="69" y="0"/>
                        <a:pt x="68" y="0"/>
                      </a:cubicBezTo>
                      <a:cubicBezTo>
                        <a:pt x="68" y="0"/>
                        <a:pt x="68" y="0"/>
                        <a:pt x="67" y="1"/>
                      </a:cubicBezTo>
                      <a:cubicBezTo>
                        <a:pt x="67" y="1"/>
                        <a:pt x="67" y="1"/>
                        <a:pt x="67" y="1"/>
                      </a:cubicBezTo>
                      <a:cubicBezTo>
                        <a:pt x="67" y="1"/>
                        <a:pt x="68" y="1"/>
                        <a:pt x="68" y="1"/>
                      </a:cubicBezTo>
                      <a:cubicBezTo>
                        <a:pt x="68" y="2"/>
                        <a:pt x="68" y="2"/>
                        <a:pt x="68" y="2"/>
                      </a:cubicBezTo>
                      <a:cubicBezTo>
                        <a:pt x="68" y="2"/>
                        <a:pt x="69" y="3"/>
                        <a:pt x="69" y="3"/>
                      </a:cubicBezTo>
                      <a:cubicBezTo>
                        <a:pt x="69" y="4"/>
                        <a:pt x="69" y="4"/>
                        <a:pt x="69" y="4"/>
                      </a:cubicBezTo>
                      <a:cubicBezTo>
                        <a:pt x="69" y="4"/>
                        <a:pt x="69" y="5"/>
                        <a:pt x="69" y="5"/>
                      </a:cubicBezTo>
                      <a:cubicBezTo>
                        <a:pt x="69" y="5"/>
                        <a:pt x="69" y="5"/>
                        <a:pt x="69" y="5"/>
                      </a:cubicBezTo>
                      <a:cubicBezTo>
                        <a:pt x="69" y="7"/>
                        <a:pt x="68" y="8"/>
                        <a:pt x="67" y="9"/>
                      </a:cubicBezTo>
                      <a:cubicBezTo>
                        <a:pt x="67" y="9"/>
                        <a:pt x="66" y="9"/>
                        <a:pt x="66" y="10"/>
                      </a:cubicBezTo>
                      <a:cubicBezTo>
                        <a:pt x="66" y="10"/>
                        <a:pt x="66" y="10"/>
                        <a:pt x="66" y="10"/>
                      </a:cubicBezTo>
                      <a:cubicBezTo>
                        <a:pt x="66" y="10"/>
                        <a:pt x="66" y="11"/>
                        <a:pt x="66" y="11"/>
                      </a:cubicBezTo>
                      <a:cubicBezTo>
                        <a:pt x="66" y="12"/>
                        <a:pt x="65" y="15"/>
                        <a:pt x="61" y="20"/>
                      </a:cubicBezTo>
                      <a:cubicBezTo>
                        <a:pt x="55" y="28"/>
                        <a:pt x="46" y="30"/>
                        <a:pt x="40" y="32"/>
                      </a:cubicBezTo>
                      <a:cubicBezTo>
                        <a:pt x="39" y="32"/>
                        <a:pt x="39" y="32"/>
                        <a:pt x="38" y="33"/>
                      </a:cubicBezTo>
                      <a:cubicBezTo>
                        <a:pt x="35" y="34"/>
                        <a:pt x="33" y="39"/>
                        <a:pt x="31" y="44"/>
                      </a:cubicBezTo>
                      <a:cubicBezTo>
                        <a:pt x="31" y="46"/>
                        <a:pt x="30" y="48"/>
                        <a:pt x="29" y="49"/>
                      </a:cubicBezTo>
                      <a:cubicBezTo>
                        <a:pt x="28" y="52"/>
                        <a:pt x="27" y="55"/>
                        <a:pt x="24" y="55"/>
                      </a:cubicBezTo>
                      <a:cubicBezTo>
                        <a:pt x="21" y="55"/>
                        <a:pt x="19" y="53"/>
                        <a:pt x="18" y="50"/>
                      </a:cubicBezTo>
                      <a:cubicBezTo>
                        <a:pt x="17" y="50"/>
                        <a:pt x="17" y="50"/>
                        <a:pt x="17" y="50"/>
                      </a:cubicBezTo>
                      <a:cubicBezTo>
                        <a:pt x="16" y="50"/>
                        <a:pt x="16" y="50"/>
                        <a:pt x="15" y="50"/>
                      </a:cubicBezTo>
                      <a:cubicBezTo>
                        <a:pt x="15" y="50"/>
                        <a:pt x="14" y="50"/>
                        <a:pt x="13" y="50"/>
                      </a:cubicBezTo>
                      <a:cubicBezTo>
                        <a:pt x="12" y="50"/>
                        <a:pt x="11" y="49"/>
                        <a:pt x="9" y="48"/>
                      </a:cubicBezTo>
                      <a:cubicBezTo>
                        <a:pt x="6" y="45"/>
                        <a:pt x="6" y="44"/>
                        <a:pt x="8" y="41"/>
                      </a:cubicBezTo>
                      <a:cubicBezTo>
                        <a:pt x="8" y="41"/>
                        <a:pt x="9" y="40"/>
                        <a:pt x="9" y="40"/>
                      </a:cubicBezTo>
                      <a:cubicBezTo>
                        <a:pt x="9" y="40"/>
                        <a:pt x="9" y="40"/>
                        <a:pt x="9" y="40"/>
                      </a:cubicBezTo>
                      <a:cubicBezTo>
                        <a:pt x="9" y="40"/>
                        <a:pt x="9" y="40"/>
                        <a:pt x="9" y="40"/>
                      </a:cubicBezTo>
                      <a:cubicBezTo>
                        <a:pt x="9" y="39"/>
                        <a:pt x="9" y="39"/>
                        <a:pt x="9" y="39"/>
                      </a:cubicBezTo>
                      <a:cubicBezTo>
                        <a:pt x="9" y="39"/>
                        <a:pt x="9" y="39"/>
                        <a:pt x="9" y="39"/>
                      </a:cubicBezTo>
                      <a:cubicBezTo>
                        <a:pt x="9" y="39"/>
                        <a:pt x="8" y="38"/>
                        <a:pt x="8" y="38"/>
                      </a:cubicBezTo>
                      <a:cubicBezTo>
                        <a:pt x="8" y="38"/>
                        <a:pt x="8" y="38"/>
                        <a:pt x="8" y="38"/>
                      </a:cubicBezTo>
                      <a:cubicBezTo>
                        <a:pt x="8" y="38"/>
                        <a:pt x="8" y="38"/>
                        <a:pt x="8" y="38"/>
                      </a:cubicBezTo>
                      <a:cubicBezTo>
                        <a:pt x="5" y="39"/>
                        <a:pt x="3" y="43"/>
                        <a:pt x="1" y="46"/>
                      </a:cubicBezTo>
                      <a:cubicBezTo>
                        <a:pt x="0" y="48"/>
                        <a:pt x="2" y="53"/>
                        <a:pt x="4" y="56"/>
                      </a:cubicBezTo>
                      <a:cubicBezTo>
                        <a:pt x="4" y="58"/>
                        <a:pt x="5" y="59"/>
                        <a:pt x="5" y="60"/>
                      </a:cubicBezTo>
                      <a:cubicBezTo>
                        <a:pt x="5" y="61"/>
                        <a:pt x="6" y="62"/>
                        <a:pt x="5" y="63"/>
                      </a:cubicBezTo>
                      <a:cubicBezTo>
                        <a:pt x="4" y="64"/>
                        <a:pt x="3" y="64"/>
                        <a:pt x="2" y="64"/>
                      </a:cubicBezTo>
                      <a:cubicBezTo>
                        <a:pt x="2" y="64"/>
                        <a:pt x="2" y="64"/>
                        <a:pt x="2" y="64"/>
                      </a:cubicBezTo>
                      <a:cubicBezTo>
                        <a:pt x="3" y="65"/>
                        <a:pt x="7" y="68"/>
                        <a:pt x="9" y="69"/>
                      </a:cubicBezTo>
                      <a:cubicBezTo>
                        <a:pt x="10" y="70"/>
                        <a:pt x="12" y="71"/>
                        <a:pt x="13" y="72"/>
                      </a:cubicBezTo>
                      <a:cubicBezTo>
                        <a:pt x="16" y="74"/>
                        <a:pt x="18" y="77"/>
                        <a:pt x="20" y="81"/>
                      </a:cubicBezTo>
                      <a:cubicBezTo>
                        <a:pt x="22" y="83"/>
                        <a:pt x="23" y="86"/>
                        <a:pt x="25" y="88"/>
                      </a:cubicBezTo>
                      <a:cubicBezTo>
                        <a:pt x="28" y="91"/>
                        <a:pt x="29" y="93"/>
                        <a:pt x="30" y="98"/>
                      </a:cubicBezTo>
                      <a:cubicBezTo>
                        <a:pt x="31" y="100"/>
                        <a:pt x="32" y="102"/>
                        <a:pt x="33" y="105"/>
                      </a:cubicBezTo>
                      <a:cubicBezTo>
                        <a:pt x="37" y="115"/>
                        <a:pt x="45" y="131"/>
                        <a:pt x="50" y="138"/>
                      </a:cubicBezTo>
                      <a:cubicBezTo>
                        <a:pt x="55" y="144"/>
                        <a:pt x="60" y="151"/>
                        <a:pt x="57" y="155"/>
                      </a:cubicBezTo>
                      <a:cubicBezTo>
                        <a:pt x="57" y="156"/>
                        <a:pt x="58" y="160"/>
                        <a:pt x="61" y="163"/>
                      </a:cubicBezTo>
                      <a:cubicBezTo>
                        <a:pt x="62" y="163"/>
                        <a:pt x="64" y="164"/>
                        <a:pt x="65" y="166"/>
                      </a:cubicBezTo>
                      <a:cubicBezTo>
                        <a:pt x="68" y="168"/>
                        <a:pt x="71" y="171"/>
                        <a:pt x="79" y="175"/>
                      </a:cubicBezTo>
                      <a:cubicBezTo>
                        <a:pt x="109" y="190"/>
                        <a:pt x="111" y="194"/>
                        <a:pt x="112" y="196"/>
                      </a:cubicBezTo>
                      <a:cubicBezTo>
                        <a:pt x="114" y="199"/>
                        <a:pt x="121" y="203"/>
                        <a:pt x="124" y="205"/>
                      </a:cubicBezTo>
                      <a:cubicBezTo>
                        <a:pt x="125" y="205"/>
                        <a:pt x="125" y="205"/>
                        <a:pt x="125" y="205"/>
                      </a:cubicBezTo>
                      <a:cubicBezTo>
                        <a:pt x="125" y="205"/>
                        <a:pt x="125" y="206"/>
                        <a:pt x="125" y="206"/>
                      </a:cubicBezTo>
                      <a:cubicBezTo>
                        <a:pt x="126" y="206"/>
                        <a:pt x="126" y="206"/>
                        <a:pt x="126" y="205"/>
                      </a:cubicBezTo>
                      <a:cubicBezTo>
                        <a:pt x="127" y="205"/>
                        <a:pt x="128" y="202"/>
                        <a:pt x="129" y="200"/>
                      </a:cubicBezTo>
                      <a:cubicBezTo>
                        <a:pt x="129" y="199"/>
                        <a:pt x="129" y="198"/>
                        <a:pt x="130" y="197"/>
                      </a:cubicBezTo>
                      <a:cubicBezTo>
                        <a:pt x="130" y="197"/>
                        <a:pt x="130" y="197"/>
                        <a:pt x="130"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2" name="Freeform 2007"/>
                <p:cNvSpPr>
                  <a:spLocks/>
                </p:cNvSpPr>
                <p:nvPr/>
              </p:nvSpPr>
              <p:spPr bwMode="auto">
                <a:xfrm>
                  <a:off x="2040" y="189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3" name="Freeform 2008"/>
                <p:cNvSpPr>
                  <a:spLocks/>
                </p:cNvSpPr>
                <p:nvPr/>
              </p:nvSpPr>
              <p:spPr bwMode="auto">
                <a:xfrm>
                  <a:off x="2043" y="1977"/>
                  <a:ext cx="3"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4" name="Freeform 2009"/>
                <p:cNvSpPr>
                  <a:spLocks/>
                </p:cNvSpPr>
                <p:nvPr/>
              </p:nvSpPr>
              <p:spPr bwMode="auto">
                <a:xfrm>
                  <a:off x="2006" y="193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5" name="Freeform 2010"/>
                <p:cNvSpPr>
                  <a:spLocks/>
                </p:cNvSpPr>
                <p:nvPr/>
              </p:nvSpPr>
              <p:spPr bwMode="auto">
                <a:xfrm>
                  <a:off x="2050" y="1977"/>
                  <a:ext cx="6" cy="0"/>
                </a:xfrm>
                <a:custGeom>
                  <a:avLst/>
                  <a:gdLst>
                    <a:gd name="T0" fmla="*/ 0 w 6"/>
                    <a:gd name="T1" fmla="*/ 6 w 6"/>
                    <a:gd name="T2" fmla="*/ 6 w 6"/>
                    <a:gd name="T3" fmla="*/ 0 w 6"/>
                  </a:gdLst>
                  <a:ahLst/>
                  <a:cxnLst>
                    <a:cxn ang="0">
                      <a:pos x="T0" y="0"/>
                    </a:cxn>
                    <a:cxn ang="0">
                      <a:pos x="T1" y="0"/>
                    </a:cxn>
                    <a:cxn ang="0">
                      <a:pos x="T2" y="0"/>
                    </a:cxn>
                    <a:cxn ang="0">
                      <a:pos x="T3" y="0"/>
                    </a:cxn>
                  </a:cxnLst>
                  <a:rect l="0" t="0" r="r" b="b"/>
                  <a:pathLst>
                    <a:path w="6">
                      <a:moveTo>
                        <a:pt x="0" y="0"/>
                      </a:moveTo>
                      <a:cubicBezTo>
                        <a:pt x="2" y="0"/>
                        <a:pt x="4" y="0"/>
                        <a:pt x="6" y="0"/>
                      </a:cubicBezTo>
                      <a:cubicBezTo>
                        <a:pt x="6" y="0"/>
                        <a:pt x="6" y="0"/>
                        <a:pt x="6" y="0"/>
                      </a:cubicBezTo>
                      <a:cubicBezTo>
                        <a:pt x="4" y="0"/>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6" name="Freeform 2011"/>
                <p:cNvSpPr>
                  <a:spLocks/>
                </p:cNvSpPr>
                <p:nvPr/>
              </p:nvSpPr>
              <p:spPr bwMode="auto">
                <a:xfrm>
                  <a:off x="2048" y="197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7" name="Freeform 2012"/>
                <p:cNvSpPr>
                  <a:spLocks/>
                </p:cNvSpPr>
                <p:nvPr/>
              </p:nvSpPr>
              <p:spPr bwMode="auto">
                <a:xfrm>
                  <a:off x="2042" y="189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8" name="Freeform 2013"/>
                <p:cNvSpPr>
                  <a:spLocks/>
                </p:cNvSpPr>
                <p:nvPr/>
              </p:nvSpPr>
              <p:spPr bwMode="auto">
                <a:xfrm>
                  <a:off x="2046" y="1977"/>
                  <a:ext cx="1" cy="1"/>
                </a:xfrm>
                <a:custGeom>
                  <a:avLst/>
                  <a:gdLst>
                    <a:gd name="T0" fmla="*/ 0 w 1"/>
                    <a:gd name="T1" fmla="*/ 1 h 1"/>
                    <a:gd name="T2" fmla="*/ 1 w 1"/>
                    <a:gd name="T3" fmla="*/ 0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0"/>
                        <a:pt x="1" y="0"/>
                        <a:pt x="1" y="0"/>
                      </a:cubicBezTo>
                      <a:cubicBezTo>
                        <a:pt x="1" y="0"/>
                        <a:pt x="1" y="0"/>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9" name="Freeform 2014"/>
                <p:cNvSpPr>
                  <a:spLocks/>
                </p:cNvSpPr>
                <p:nvPr/>
              </p:nvSpPr>
              <p:spPr bwMode="auto">
                <a:xfrm>
                  <a:off x="2013" y="1880"/>
                  <a:ext cx="6" cy="5"/>
                </a:xfrm>
                <a:custGeom>
                  <a:avLst/>
                  <a:gdLst>
                    <a:gd name="T0" fmla="*/ 0 w 6"/>
                    <a:gd name="T1" fmla="*/ 0 h 5"/>
                    <a:gd name="T2" fmla="*/ 1 w 6"/>
                    <a:gd name="T3" fmla="*/ 3 h 5"/>
                    <a:gd name="T4" fmla="*/ 6 w 6"/>
                    <a:gd name="T5" fmla="*/ 5 h 5"/>
                    <a:gd name="T6" fmla="*/ 1 w 6"/>
                    <a:gd name="T7" fmla="*/ 3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0" y="1"/>
                        <a:pt x="0" y="2"/>
                        <a:pt x="1" y="3"/>
                      </a:cubicBezTo>
                      <a:cubicBezTo>
                        <a:pt x="2" y="4"/>
                        <a:pt x="4" y="5"/>
                        <a:pt x="6" y="5"/>
                      </a:cubicBezTo>
                      <a:cubicBezTo>
                        <a:pt x="4" y="5"/>
                        <a:pt x="2" y="4"/>
                        <a:pt x="1"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0" name="Freeform 2015"/>
                <p:cNvSpPr>
                  <a:spLocks/>
                </p:cNvSpPr>
                <p:nvPr/>
              </p:nvSpPr>
              <p:spPr bwMode="auto">
                <a:xfrm>
                  <a:off x="2042" y="18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1" name="Freeform 2016"/>
                <p:cNvSpPr>
                  <a:spLocks/>
                </p:cNvSpPr>
                <p:nvPr/>
              </p:nvSpPr>
              <p:spPr bwMode="auto">
                <a:xfrm>
                  <a:off x="1992" y="1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2" name="Freeform 2017"/>
                <p:cNvSpPr>
                  <a:spLocks/>
                </p:cNvSpPr>
                <p:nvPr/>
              </p:nvSpPr>
              <p:spPr bwMode="auto">
                <a:xfrm>
                  <a:off x="1993" y="18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3" name="Freeform 2018"/>
                <p:cNvSpPr>
                  <a:spLocks/>
                </p:cNvSpPr>
                <p:nvPr/>
              </p:nvSpPr>
              <p:spPr bwMode="auto">
                <a:xfrm>
                  <a:off x="2053" y="204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4" name="Freeform 2019"/>
                <p:cNvSpPr>
                  <a:spLocks/>
                </p:cNvSpPr>
                <p:nvPr/>
              </p:nvSpPr>
              <p:spPr bwMode="auto">
                <a:xfrm>
                  <a:off x="2053" y="204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5" name="Freeform 2020"/>
                <p:cNvSpPr>
                  <a:spLocks/>
                </p:cNvSpPr>
                <p:nvPr/>
              </p:nvSpPr>
              <p:spPr bwMode="auto">
                <a:xfrm>
                  <a:off x="2057" y="1982"/>
                  <a:ext cx="2" cy="3"/>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0" y="1"/>
                        <a:pt x="1" y="2"/>
                        <a:pt x="2" y="3"/>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6" name="Freeform 2021"/>
                <p:cNvSpPr>
                  <a:spLocks/>
                </p:cNvSpPr>
                <p:nvPr/>
              </p:nvSpPr>
              <p:spPr bwMode="auto">
                <a:xfrm>
                  <a:off x="2056" y="1977"/>
                  <a:ext cx="0"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1" y="3"/>
                        <a:pt x="1" y="4"/>
                      </a:cubicBezTo>
                      <a:cubicBezTo>
                        <a:pt x="1" y="3"/>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7" name="Freeform 2022"/>
                <p:cNvSpPr>
                  <a:spLocks/>
                </p:cNvSpPr>
                <p:nvPr/>
              </p:nvSpPr>
              <p:spPr bwMode="auto">
                <a:xfrm>
                  <a:off x="2058" y="1997"/>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8" name="Freeform 2023"/>
                <p:cNvSpPr>
                  <a:spLocks/>
                </p:cNvSpPr>
                <p:nvPr/>
              </p:nvSpPr>
              <p:spPr bwMode="auto">
                <a:xfrm>
                  <a:off x="2053" y="204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9" name="Freeform 2024"/>
                <p:cNvSpPr>
                  <a:spLocks/>
                </p:cNvSpPr>
                <p:nvPr/>
              </p:nvSpPr>
              <p:spPr bwMode="auto">
                <a:xfrm>
                  <a:off x="2054" y="204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0" name="Freeform 2025"/>
                <p:cNvSpPr>
                  <a:spLocks/>
                </p:cNvSpPr>
                <p:nvPr/>
              </p:nvSpPr>
              <p:spPr bwMode="auto">
                <a:xfrm>
                  <a:off x="2016" y="1725"/>
                  <a:ext cx="143" cy="120"/>
                </a:xfrm>
                <a:custGeom>
                  <a:avLst/>
                  <a:gdLst>
                    <a:gd name="T0" fmla="*/ 71 w 149"/>
                    <a:gd name="T1" fmla="*/ 118 h 126"/>
                    <a:gd name="T2" fmla="*/ 77 w 149"/>
                    <a:gd name="T3" fmla="*/ 125 h 126"/>
                    <a:gd name="T4" fmla="*/ 85 w 149"/>
                    <a:gd name="T5" fmla="*/ 124 h 126"/>
                    <a:gd name="T6" fmla="*/ 94 w 149"/>
                    <a:gd name="T7" fmla="*/ 121 h 126"/>
                    <a:gd name="T8" fmla="*/ 108 w 149"/>
                    <a:gd name="T9" fmla="*/ 111 h 126"/>
                    <a:gd name="T10" fmla="*/ 109 w 149"/>
                    <a:gd name="T11" fmla="*/ 111 h 126"/>
                    <a:gd name="T12" fmla="*/ 103 w 149"/>
                    <a:gd name="T13" fmla="*/ 110 h 126"/>
                    <a:gd name="T14" fmla="*/ 103 w 149"/>
                    <a:gd name="T15" fmla="*/ 109 h 126"/>
                    <a:gd name="T16" fmla="*/ 99 w 149"/>
                    <a:gd name="T17" fmla="*/ 100 h 126"/>
                    <a:gd name="T18" fmla="*/ 100 w 149"/>
                    <a:gd name="T19" fmla="*/ 87 h 126"/>
                    <a:gd name="T20" fmla="*/ 116 w 149"/>
                    <a:gd name="T21" fmla="*/ 92 h 126"/>
                    <a:gd name="T22" fmla="*/ 117 w 149"/>
                    <a:gd name="T23" fmla="*/ 94 h 126"/>
                    <a:gd name="T24" fmla="*/ 135 w 149"/>
                    <a:gd name="T25" fmla="*/ 84 h 126"/>
                    <a:gd name="T26" fmla="*/ 141 w 149"/>
                    <a:gd name="T27" fmla="*/ 79 h 126"/>
                    <a:gd name="T28" fmla="*/ 138 w 149"/>
                    <a:gd name="T29" fmla="*/ 77 h 126"/>
                    <a:gd name="T30" fmla="*/ 137 w 149"/>
                    <a:gd name="T31" fmla="*/ 75 h 126"/>
                    <a:gd name="T32" fmla="*/ 136 w 149"/>
                    <a:gd name="T33" fmla="*/ 74 h 126"/>
                    <a:gd name="T34" fmla="*/ 135 w 149"/>
                    <a:gd name="T35" fmla="*/ 73 h 126"/>
                    <a:gd name="T36" fmla="*/ 134 w 149"/>
                    <a:gd name="T37" fmla="*/ 67 h 126"/>
                    <a:gd name="T38" fmla="*/ 142 w 149"/>
                    <a:gd name="T39" fmla="*/ 58 h 126"/>
                    <a:gd name="T40" fmla="*/ 141 w 149"/>
                    <a:gd name="T41" fmla="*/ 52 h 126"/>
                    <a:gd name="T42" fmla="*/ 148 w 149"/>
                    <a:gd name="T43" fmla="*/ 43 h 126"/>
                    <a:gd name="T44" fmla="*/ 149 w 149"/>
                    <a:gd name="T45" fmla="*/ 42 h 126"/>
                    <a:gd name="T46" fmla="*/ 133 w 149"/>
                    <a:gd name="T47" fmla="*/ 39 h 126"/>
                    <a:gd name="T48" fmla="*/ 125 w 149"/>
                    <a:gd name="T49" fmla="*/ 26 h 126"/>
                    <a:gd name="T50" fmla="*/ 120 w 149"/>
                    <a:gd name="T51" fmla="*/ 16 h 126"/>
                    <a:gd name="T52" fmla="*/ 90 w 149"/>
                    <a:gd name="T53" fmla="*/ 24 h 126"/>
                    <a:gd name="T54" fmla="*/ 63 w 149"/>
                    <a:gd name="T55" fmla="*/ 19 h 126"/>
                    <a:gd name="T56" fmla="*/ 53 w 149"/>
                    <a:gd name="T57" fmla="*/ 8 h 126"/>
                    <a:gd name="T58" fmla="*/ 38 w 149"/>
                    <a:gd name="T59" fmla="*/ 0 h 126"/>
                    <a:gd name="T60" fmla="*/ 36 w 149"/>
                    <a:gd name="T61" fmla="*/ 7 h 126"/>
                    <a:gd name="T62" fmla="*/ 23 w 149"/>
                    <a:gd name="T63" fmla="*/ 21 h 126"/>
                    <a:gd name="T64" fmla="*/ 10 w 149"/>
                    <a:gd name="T65" fmla="*/ 28 h 126"/>
                    <a:gd name="T66" fmla="*/ 13 w 149"/>
                    <a:gd name="T67" fmla="*/ 8 h 126"/>
                    <a:gd name="T68" fmla="*/ 9 w 149"/>
                    <a:gd name="T69" fmla="*/ 12 h 126"/>
                    <a:gd name="T70" fmla="*/ 1 w 149"/>
                    <a:gd name="T71" fmla="*/ 29 h 126"/>
                    <a:gd name="T72" fmla="*/ 7 w 149"/>
                    <a:gd name="T73" fmla="*/ 36 h 126"/>
                    <a:gd name="T74" fmla="*/ 12 w 149"/>
                    <a:gd name="T75" fmla="*/ 54 h 126"/>
                    <a:gd name="T76" fmla="*/ 29 w 149"/>
                    <a:gd name="T77" fmla="*/ 54 h 126"/>
                    <a:gd name="T78" fmla="*/ 51 w 149"/>
                    <a:gd name="T79" fmla="*/ 64 h 126"/>
                    <a:gd name="T80" fmla="*/ 66 w 149"/>
                    <a:gd name="T81" fmla="*/ 70 h 126"/>
                    <a:gd name="T82" fmla="*/ 67 w 149"/>
                    <a:gd name="T83" fmla="*/ 100 h 126"/>
                    <a:gd name="T84" fmla="*/ 69 w 149"/>
                    <a:gd name="T85" fmla="*/ 113 h 126"/>
                    <a:gd name="T86" fmla="*/ 69 w 149"/>
                    <a:gd name="T87"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26">
                      <a:moveTo>
                        <a:pt x="69" y="114"/>
                      </a:moveTo>
                      <a:cubicBezTo>
                        <a:pt x="70" y="115"/>
                        <a:pt x="70" y="116"/>
                        <a:pt x="71" y="117"/>
                      </a:cubicBezTo>
                      <a:cubicBezTo>
                        <a:pt x="71" y="117"/>
                        <a:pt x="71" y="117"/>
                        <a:pt x="71" y="118"/>
                      </a:cubicBezTo>
                      <a:cubicBezTo>
                        <a:pt x="72" y="118"/>
                        <a:pt x="72" y="119"/>
                        <a:pt x="73" y="120"/>
                      </a:cubicBezTo>
                      <a:cubicBezTo>
                        <a:pt x="74" y="122"/>
                        <a:pt x="75" y="123"/>
                        <a:pt x="76" y="124"/>
                      </a:cubicBezTo>
                      <a:cubicBezTo>
                        <a:pt x="77" y="125"/>
                        <a:pt x="77" y="125"/>
                        <a:pt x="77" y="125"/>
                      </a:cubicBezTo>
                      <a:cubicBezTo>
                        <a:pt x="78" y="126"/>
                        <a:pt x="79" y="126"/>
                        <a:pt x="79" y="126"/>
                      </a:cubicBezTo>
                      <a:cubicBezTo>
                        <a:pt x="80" y="126"/>
                        <a:pt x="80" y="126"/>
                        <a:pt x="80" y="126"/>
                      </a:cubicBezTo>
                      <a:cubicBezTo>
                        <a:pt x="82" y="125"/>
                        <a:pt x="83" y="124"/>
                        <a:pt x="85" y="124"/>
                      </a:cubicBezTo>
                      <a:cubicBezTo>
                        <a:pt x="86" y="124"/>
                        <a:pt x="87" y="125"/>
                        <a:pt x="88" y="125"/>
                      </a:cubicBezTo>
                      <a:cubicBezTo>
                        <a:pt x="89" y="125"/>
                        <a:pt x="91" y="123"/>
                        <a:pt x="93" y="122"/>
                      </a:cubicBezTo>
                      <a:cubicBezTo>
                        <a:pt x="94" y="121"/>
                        <a:pt x="94" y="121"/>
                        <a:pt x="94" y="121"/>
                      </a:cubicBezTo>
                      <a:cubicBezTo>
                        <a:pt x="96" y="120"/>
                        <a:pt x="97" y="120"/>
                        <a:pt x="99" y="119"/>
                      </a:cubicBezTo>
                      <a:cubicBezTo>
                        <a:pt x="100" y="119"/>
                        <a:pt x="100" y="119"/>
                        <a:pt x="100" y="119"/>
                      </a:cubicBezTo>
                      <a:cubicBezTo>
                        <a:pt x="102" y="114"/>
                        <a:pt x="104" y="112"/>
                        <a:pt x="108" y="111"/>
                      </a:cubicBezTo>
                      <a:cubicBezTo>
                        <a:pt x="109" y="111"/>
                        <a:pt x="109" y="111"/>
                        <a:pt x="110" y="110"/>
                      </a:cubicBezTo>
                      <a:cubicBezTo>
                        <a:pt x="110" y="110"/>
                        <a:pt x="110" y="110"/>
                        <a:pt x="110" y="110"/>
                      </a:cubicBezTo>
                      <a:cubicBezTo>
                        <a:pt x="109" y="110"/>
                        <a:pt x="109" y="111"/>
                        <a:pt x="109" y="111"/>
                      </a:cubicBezTo>
                      <a:cubicBezTo>
                        <a:pt x="108" y="111"/>
                        <a:pt x="107" y="111"/>
                        <a:pt x="106" y="111"/>
                      </a:cubicBezTo>
                      <a:cubicBezTo>
                        <a:pt x="105" y="111"/>
                        <a:pt x="104" y="111"/>
                        <a:pt x="103" y="110"/>
                      </a:cubicBezTo>
                      <a:cubicBezTo>
                        <a:pt x="103" y="110"/>
                        <a:pt x="103" y="110"/>
                        <a:pt x="103" y="110"/>
                      </a:cubicBezTo>
                      <a:cubicBezTo>
                        <a:pt x="103" y="110"/>
                        <a:pt x="103" y="110"/>
                        <a:pt x="103" y="110"/>
                      </a:cubicBezTo>
                      <a:cubicBezTo>
                        <a:pt x="103" y="110"/>
                        <a:pt x="103" y="109"/>
                        <a:pt x="103" y="109"/>
                      </a:cubicBezTo>
                      <a:cubicBezTo>
                        <a:pt x="103" y="109"/>
                        <a:pt x="103" y="109"/>
                        <a:pt x="103" y="109"/>
                      </a:cubicBezTo>
                      <a:cubicBezTo>
                        <a:pt x="103" y="108"/>
                        <a:pt x="102" y="108"/>
                        <a:pt x="102" y="107"/>
                      </a:cubicBezTo>
                      <a:cubicBezTo>
                        <a:pt x="102" y="106"/>
                        <a:pt x="102" y="105"/>
                        <a:pt x="101" y="105"/>
                      </a:cubicBezTo>
                      <a:cubicBezTo>
                        <a:pt x="101" y="104"/>
                        <a:pt x="99" y="102"/>
                        <a:pt x="99" y="100"/>
                      </a:cubicBezTo>
                      <a:cubicBezTo>
                        <a:pt x="99" y="96"/>
                        <a:pt x="99" y="95"/>
                        <a:pt x="96" y="93"/>
                      </a:cubicBezTo>
                      <a:cubicBezTo>
                        <a:pt x="94" y="92"/>
                        <a:pt x="94" y="90"/>
                        <a:pt x="94" y="90"/>
                      </a:cubicBezTo>
                      <a:cubicBezTo>
                        <a:pt x="95" y="87"/>
                        <a:pt x="98" y="87"/>
                        <a:pt x="100" y="87"/>
                      </a:cubicBezTo>
                      <a:cubicBezTo>
                        <a:pt x="102" y="87"/>
                        <a:pt x="104" y="87"/>
                        <a:pt x="106" y="89"/>
                      </a:cubicBezTo>
                      <a:cubicBezTo>
                        <a:pt x="106" y="89"/>
                        <a:pt x="108" y="89"/>
                        <a:pt x="109" y="89"/>
                      </a:cubicBezTo>
                      <a:cubicBezTo>
                        <a:pt x="112" y="90"/>
                        <a:pt x="115" y="90"/>
                        <a:pt x="116" y="92"/>
                      </a:cubicBezTo>
                      <a:cubicBezTo>
                        <a:pt x="116" y="92"/>
                        <a:pt x="116" y="93"/>
                        <a:pt x="116" y="93"/>
                      </a:cubicBezTo>
                      <a:cubicBezTo>
                        <a:pt x="116" y="93"/>
                        <a:pt x="116" y="94"/>
                        <a:pt x="117" y="94"/>
                      </a:cubicBezTo>
                      <a:cubicBezTo>
                        <a:pt x="117" y="94"/>
                        <a:pt x="117" y="94"/>
                        <a:pt x="117" y="94"/>
                      </a:cubicBezTo>
                      <a:cubicBezTo>
                        <a:pt x="117" y="90"/>
                        <a:pt x="120" y="87"/>
                        <a:pt x="125" y="87"/>
                      </a:cubicBezTo>
                      <a:cubicBezTo>
                        <a:pt x="125" y="87"/>
                        <a:pt x="126" y="87"/>
                        <a:pt x="127" y="87"/>
                      </a:cubicBezTo>
                      <a:cubicBezTo>
                        <a:pt x="129" y="88"/>
                        <a:pt x="133" y="86"/>
                        <a:pt x="135" y="84"/>
                      </a:cubicBezTo>
                      <a:cubicBezTo>
                        <a:pt x="137" y="83"/>
                        <a:pt x="139" y="82"/>
                        <a:pt x="140" y="82"/>
                      </a:cubicBezTo>
                      <a:cubicBezTo>
                        <a:pt x="140" y="82"/>
                        <a:pt x="141" y="81"/>
                        <a:pt x="141" y="80"/>
                      </a:cubicBezTo>
                      <a:cubicBezTo>
                        <a:pt x="141" y="80"/>
                        <a:pt x="141" y="80"/>
                        <a:pt x="141" y="79"/>
                      </a:cubicBezTo>
                      <a:cubicBezTo>
                        <a:pt x="140" y="79"/>
                        <a:pt x="140" y="79"/>
                        <a:pt x="140" y="78"/>
                      </a:cubicBezTo>
                      <a:cubicBezTo>
                        <a:pt x="140" y="78"/>
                        <a:pt x="139" y="78"/>
                        <a:pt x="139" y="78"/>
                      </a:cubicBezTo>
                      <a:cubicBezTo>
                        <a:pt x="139" y="77"/>
                        <a:pt x="139" y="77"/>
                        <a:pt x="138" y="77"/>
                      </a:cubicBezTo>
                      <a:cubicBezTo>
                        <a:pt x="138" y="76"/>
                        <a:pt x="138" y="76"/>
                        <a:pt x="138" y="76"/>
                      </a:cubicBezTo>
                      <a:cubicBezTo>
                        <a:pt x="138" y="76"/>
                        <a:pt x="138" y="76"/>
                        <a:pt x="137" y="75"/>
                      </a:cubicBezTo>
                      <a:cubicBezTo>
                        <a:pt x="137" y="75"/>
                        <a:pt x="137" y="75"/>
                        <a:pt x="137" y="75"/>
                      </a:cubicBezTo>
                      <a:cubicBezTo>
                        <a:pt x="137" y="75"/>
                        <a:pt x="137" y="74"/>
                        <a:pt x="137" y="74"/>
                      </a:cubicBezTo>
                      <a:cubicBezTo>
                        <a:pt x="136" y="74"/>
                        <a:pt x="136" y="74"/>
                        <a:pt x="136" y="74"/>
                      </a:cubicBezTo>
                      <a:cubicBezTo>
                        <a:pt x="136" y="74"/>
                        <a:pt x="136" y="74"/>
                        <a:pt x="136" y="74"/>
                      </a:cubicBezTo>
                      <a:cubicBezTo>
                        <a:pt x="136" y="73"/>
                        <a:pt x="136" y="73"/>
                        <a:pt x="136" y="73"/>
                      </a:cubicBezTo>
                      <a:cubicBezTo>
                        <a:pt x="135" y="73"/>
                        <a:pt x="135" y="73"/>
                        <a:pt x="135" y="73"/>
                      </a:cubicBezTo>
                      <a:cubicBezTo>
                        <a:pt x="135" y="73"/>
                        <a:pt x="135" y="73"/>
                        <a:pt x="135" y="73"/>
                      </a:cubicBezTo>
                      <a:cubicBezTo>
                        <a:pt x="135" y="73"/>
                        <a:pt x="135" y="73"/>
                        <a:pt x="135" y="73"/>
                      </a:cubicBezTo>
                      <a:cubicBezTo>
                        <a:pt x="135" y="72"/>
                        <a:pt x="135" y="72"/>
                        <a:pt x="135" y="72"/>
                      </a:cubicBezTo>
                      <a:cubicBezTo>
                        <a:pt x="132" y="70"/>
                        <a:pt x="134" y="68"/>
                        <a:pt x="134" y="67"/>
                      </a:cubicBezTo>
                      <a:cubicBezTo>
                        <a:pt x="135" y="66"/>
                        <a:pt x="135" y="65"/>
                        <a:pt x="135" y="65"/>
                      </a:cubicBezTo>
                      <a:cubicBezTo>
                        <a:pt x="135" y="63"/>
                        <a:pt x="135" y="62"/>
                        <a:pt x="136" y="60"/>
                      </a:cubicBezTo>
                      <a:cubicBezTo>
                        <a:pt x="137" y="59"/>
                        <a:pt x="139" y="58"/>
                        <a:pt x="142" y="58"/>
                      </a:cubicBezTo>
                      <a:cubicBezTo>
                        <a:pt x="144" y="57"/>
                        <a:pt x="144" y="57"/>
                        <a:pt x="144" y="57"/>
                      </a:cubicBezTo>
                      <a:cubicBezTo>
                        <a:pt x="144" y="56"/>
                        <a:pt x="144" y="56"/>
                        <a:pt x="143" y="55"/>
                      </a:cubicBezTo>
                      <a:cubicBezTo>
                        <a:pt x="142" y="54"/>
                        <a:pt x="141" y="53"/>
                        <a:pt x="141" y="52"/>
                      </a:cubicBezTo>
                      <a:cubicBezTo>
                        <a:pt x="141" y="49"/>
                        <a:pt x="145" y="45"/>
                        <a:pt x="147" y="44"/>
                      </a:cubicBezTo>
                      <a:cubicBezTo>
                        <a:pt x="147" y="44"/>
                        <a:pt x="147" y="44"/>
                        <a:pt x="148" y="44"/>
                      </a:cubicBezTo>
                      <a:cubicBezTo>
                        <a:pt x="148" y="44"/>
                        <a:pt x="148" y="44"/>
                        <a:pt x="148" y="43"/>
                      </a:cubicBezTo>
                      <a:cubicBezTo>
                        <a:pt x="148" y="43"/>
                        <a:pt x="148" y="43"/>
                        <a:pt x="148" y="43"/>
                      </a:cubicBezTo>
                      <a:cubicBezTo>
                        <a:pt x="148" y="43"/>
                        <a:pt x="148" y="43"/>
                        <a:pt x="148" y="43"/>
                      </a:cubicBezTo>
                      <a:cubicBezTo>
                        <a:pt x="149" y="42"/>
                        <a:pt x="149" y="42"/>
                        <a:pt x="149" y="42"/>
                      </a:cubicBezTo>
                      <a:cubicBezTo>
                        <a:pt x="144" y="40"/>
                        <a:pt x="139" y="41"/>
                        <a:pt x="136" y="41"/>
                      </a:cubicBezTo>
                      <a:cubicBezTo>
                        <a:pt x="136" y="41"/>
                        <a:pt x="136" y="41"/>
                        <a:pt x="136" y="41"/>
                      </a:cubicBezTo>
                      <a:cubicBezTo>
                        <a:pt x="134" y="41"/>
                        <a:pt x="133" y="40"/>
                        <a:pt x="133" y="39"/>
                      </a:cubicBezTo>
                      <a:cubicBezTo>
                        <a:pt x="132" y="38"/>
                        <a:pt x="133" y="36"/>
                        <a:pt x="134" y="34"/>
                      </a:cubicBezTo>
                      <a:cubicBezTo>
                        <a:pt x="135" y="33"/>
                        <a:pt x="137" y="31"/>
                        <a:pt x="137" y="29"/>
                      </a:cubicBezTo>
                      <a:cubicBezTo>
                        <a:pt x="137" y="28"/>
                        <a:pt x="133" y="27"/>
                        <a:pt x="125" y="26"/>
                      </a:cubicBezTo>
                      <a:cubicBezTo>
                        <a:pt x="124" y="26"/>
                        <a:pt x="123" y="25"/>
                        <a:pt x="122" y="25"/>
                      </a:cubicBezTo>
                      <a:cubicBezTo>
                        <a:pt x="118" y="24"/>
                        <a:pt x="117" y="22"/>
                        <a:pt x="117" y="20"/>
                      </a:cubicBezTo>
                      <a:cubicBezTo>
                        <a:pt x="117" y="19"/>
                        <a:pt x="118" y="17"/>
                        <a:pt x="120" y="16"/>
                      </a:cubicBezTo>
                      <a:cubicBezTo>
                        <a:pt x="118" y="16"/>
                        <a:pt x="116" y="16"/>
                        <a:pt x="114" y="16"/>
                      </a:cubicBezTo>
                      <a:cubicBezTo>
                        <a:pt x="108" y="17"/>
                        <a:pt x="99" y="21"/>
                        <a:pt x="93" y="24"/>
                      </a:cubicBezTo>
                      <a:cubicBezTo>
                        <a:pt x="92" y="24"/>
                        <a:pt x="91" y="24"/>
                        <a:pt x="90" y="24"/>
                      </a:cubicBezTo>
                      <a:cubicBezTo>
                        <a:pt x="87" y="24"/>
                        <a:pt x="84" y="23"/>
                        <a:pt x="81" y="21"/>
                      </a:cubicBezTo>
                      <a:cubicBezTo>
                        <a:pt x="78" y="19"/>
                        <a:pt x="74" y="17"/>
                        <a:pt x="72" y="18"/>
                      </a:cubicBezTo>
                      <a:cubicBezTo>
                        <a:pt x="69" y="19"/>
                        <a:pt x="66" y="19"/>
                        <a:pt x="63" y="19"/>
                      </a:cubicBezTo>
                      <a:cubicBezTo>
                        <a:pt x="60" y="19"/>
                        <a:pt x="57" y="19"/>
                        <a:pt x="56" y="17"/>
                      </a:cubicBezTo>
                      <a:cubicBezTo>
                        <a:pt x="55" y="16"/>
                        <a:pt x="54" y="15"/>
                        <a:pt x="54" y="13"/>
                      </a:cubicBezTo>
                      <a:cubicBezTo>
                        <a:pt x="55" y="11"/>
                        <a:pt x="54" y="9"/>
                        <a:pt x="53" y="8"/>
                      </a:cubicBezTo>
                      <a:cubicBezTo>
                        <a:pt x="52" y="7"/>
                        <a:pt x="50" y="6"/>
                        <a:pt x="48" y="6"/>
                      </a:cubicBezTo>
                      <a:cubicBezTo>
                        <a:pt x="43" y="7"/>
                        <a:pt x="41" y="4"/>
                        <a:pt x="40" y="2"/>
                      </a:cubicBezTo>
                      <a:cubicBezTo>
                        <a:pt x="39" y="1"/>
                        <a:pt x="39" y="0"/>
                        <a:pt x="38" y="0"/>
                      </a:cubicBezTo>
                      <a:cubicBezTo>
                        <a:pt x="38" y="0"/>
                        <a:pt x="38" y="0"/>
                        <a:pt x="38" y="0"/>
                      </a:cubicBezTo>
                      <a:cubicBezTo>
                        <a:pt x="38" y="0"/>
                        <a:pt x="38" y="1"/>
                        <a:pt x="38" y="1"/>
                      </a:cubicBezTo>
                      <a:cubicBezTo>
                        <a:pt x="38" y="3"/>
                        <a:pt x="39" y="6"/>
                        <a:pt x="36" y="7"/>
                      </a:cubicBezTo>
                      <a:cubicBezTo>
                        <a:pt x="35" y="8"/>
                        <a:pt x="34" y="8"/>
                        <a:pt x="32" y="9"/>
                      </a:cubicBezTo>
                      <a:cubicBezTo>
                        <a:pt x="29" y="10"/>
                        <a:pt x="22" y="12"/>
                        <a:pt x="22" y="14"/>
                      </a:cubicBezTo>
                      <a:cubicBezTo>
                        <a:pt x="21" y="16"/>
                        <a:pt x="22" y="18"/>
                        <a:pt x="23" y="21"/>
                      </a:cubicBezTo>
                      <a:cubicBezTo>
                        <a:pt x="25" y="24"/>
                        <a:pt x="27" y="28"/>
                        <a:pt x="25" y="32"/>
                      </a:cubicBezTo>
                      <a:cubicBezTo>
                        <a:pt x="24" y="34"/>
                        <a:pt x="22" y="35"/>
                        <a:pt x="20" y="35"/>
                      </a:cubicBezTo>
                      <a:cubicBezTo>
                        <a:pt x="16" y="35"/>
                        <a:pt x="11" y="31"/>
                        <a:pt x="10" y="28"/>
                      </a:cubicBezTo>
                      <a:cubicBezTo>
                        <a:pt x="8" y="24"/>
                        <a:pt x="10" y="20"/>
                        <a:pt x="13" y="16"/>
                      </a:cubicBezTo>
                      <a:cubicBezTo>
                        <a:pt x="13" y="15"/>
                        <a:pt x="15" y="13"/>
                        <a:pt x="15" y="13"/>
                      </a:cubicBezTo>
                      <a:cubicBezTo>
                        <a:pt x="14" y="12"/>
                        <a:pt x="13" y="10"/>
                        <a:pt x="13" y="8"/>
                      </a:cubicBezTo>
                      <a:cubicBezTo>
                        <a:pt x="12" y="8"/>
                        <a:pt x="12" y="9"/>
                        <a:pt x="11" y="9"/>
                      </a:cubicBezTo>
                      <a:cubicBezTo>
                        <a:pt x="11" y="10"/>
                        <a:pt x="11" y="10"/>
                        <a:pt x="11" y="10"/>
                      </a:cubicBezTo>
                      <a:cubicBezTo>
                        <a:pt x="10" y="11"/>
                        <a:pt x="9" y="12"/>
                        <a:pt x="9" y="12"/>
                      </a:cubicBezTo>
                      <a:cubicBezTo>
                        <a:pt x="6" y="15"/>
                        <a:pt x="4" y="17"/>
                        <a:pt x="4" y="19"/>
                      </a:cubicBezTo>
                      <a:cubicBezTo>
                        <a:pt x="4" y="20"/>
                        <a:pt x="4" y="20"/>
                        <a:pt x="4" y="20"/>
                      </a:cubicBezTo>
                      <a:cubicBezTo>
                        <a:pt x="3" y="24"/>
                        <a:pt x="3" y="26"/>
                        <a:pt x="1" y="29"/>
                      </a:cubicBezTo>
                      <a:cubicBezTo>
                        <a:pt x="1" y="29"/>
                        <a:pt x="0" y="30"/>
                        <a:pt x="0" y="30"/>
                      </a:cubicBezTo>
                      <a:cubicBezTo>
                        <a:pt x="5" y="31"/>
                        <a:pt x="5" y="34"/>
                        <a:pt x="5" y="35"/>
                      </a:cubicBezTo>
                      <a:cubicBezTo>
                        <a:pt x="6" y="35"/>
                        <a:pt x="6" y="36"/>
                        <a:pt x="7" y="36"/>
                      </a:cubicBezTo>
                      <a:cubicBezTo>
                        <a:pt x="8" y="37"/>
                        <a:pt x="11" y="39"/>
                        <a:pt x="10" y="43"/>
                      </a:cubicBezTo>
                      <a:cubicBezTo>
                        <a:pt x="10" y="44"/>
                        <a:pt x="10" y="44"/>
                        <a:pt x="10" y="44"/>
                      </a:cubicBezTo>
                      <a:cubicBezTo>
                        <a:pt x="10" y="46"/>
                        <a:pt x="9" y="52"/>
                        <a:pt x="12" y="54"/>
                      </a:cubicBezTo>
                      <a:cubicBezTo>
                        <a:pt x="12" y="55"/>
                        <a:pt x="14" y="55"/>
                        <a:pt x="15" y="55"/>
                      </a:cubicBezTo>
                      <a:cubicBezTo>
                        <a:pt x="19" y="55"/>
                        <a:pt x="21" y="55"/>
                        <a:pt x="23" y="55"/>
                      </a:cubicBezTo>
                      <a:cubicBezTo>
                        <a:pt x="25" y="54"/>
                        <a:pt x="27" y="54"/>
                        <a:pt x="29" y="54"/>
                      </a:cubicBezTo>
                      <a:cubicBezTo>
                        <a:pt x="32" y="54"/>
                        <a:pt x="35" y="55"/>
                        <a:pt x="37" y="58"/>
                      </a:cubicBezTo>
                      <a:cubicBezTo>
                        <a:pt x="40" y="62"/>
                        <a:pt x="44" y="64"/>
                        <a:pt x="49" y="64"/>
                      </a:cubicBezTo>
                      <a:cubicBezTo>
                        <a:pt x="49" y="64"/>
                        <a:pt x="50" y="64"/>
                        <a:pt x="51" y="64"/>
                      </a:cubicBezTo>
                      <a:cubicBezTo>
                        <a:pt x="53" y="64"/>
                        <a:pt x="56" y="63"/>
                        <a:pt x="59" y="63"/>
                      </a:cubicBezTo>
                      <a:cubicBezTo>
                        <a:pt x="62" y="63"/>
                        <a:pt x="65" y="64"/>
                        <a:pt x="66" y="66"/>
                      </a:cubicBezTo>
                      <a:cubicBezTo>
                        <a:pt x="67" y="67"/>
                        <a:pt x="67" y="68"/>
                        <a:pt x="66" y="70"/>
                      </a:cubicBezTo>
                      <a:cubicBezTo>
                        <a:pt x="62" y="76"/>
                        <a:pt x="61" y="87"/>
                        <a:pt x="63" y="89"/>
                      </a:cubicBezTo>
                      <a:cubicBezTo>
                        <a:pt x="63" y="89"/>
                        <a:pt x="64" y="90"/>
                        <a:pt x="64" y="90"/>
                      </a:cubicBezTo>
                      <a:cubicBezTo>
                        <a:pt x="67" y="93"/>
                        <a:pt x="70" y="96"/>
                        <a:pt x="67" y="100"/>
                      </a:cubicBezTo>
                      <a:cubicBezTo>
                        <a:pt x="66" y="101"/>
                        <a:pt x="65" y="103"/>
                        <a:pt x="65" y="104"/>
                      </a:cubicBezTo>
                      <a:cubicBezTo>
                        <a:pt x="65" y="104"/>
                        <a:pt x="66" y="105"/>
                        <a:pt x="66" y="106"/>
                      </a:cubicBezTo>
                      <a:cubicBezTo>
                        <a:pt x="68" y="107"/>
                        <a:pt x="70" y="109"/>
                        <a:pt x="69" y="113"/>
                      </a:cubicBezTo>
                      <a:cubicBezTo>
                        <a:pt x="69" y="113"/>
                        <a:pt x="69" y="114"/>
                        <a:pt x="69" y="114"/>
                      </a:cubicBezTo>
                      <a:cubicBezTo>
                        <a:pt x="69" y="114"/>
                        <a:pt x="69" y="114"/>
                        <a:pt x="69" y="114"/>
                      </a:cubicBezTo>
                      <a:cubicBezTo>
                        <a:pt x="69" y="114"/>
                        <a:pt x="69" y="114"/>
                        <a:pt x="69"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1" name="Freeform 2026"/>
                <p:cNvSpPr>
                  <a:spLocks/>
                </p:cNvSpPr>
                <p:nvPr/>
              </p:nvSpPr>
              <p:spPr bwMode="auto">
                <a:xfrm>
                  <a:off x="2121" y="1810"/>
                  <a:ext cx="6" cy="3"/>
                </a:xfrm>
                <a:custGeom>
                  <a:avLst/>
                  <a:gdLst>
                    <a:gd name="T0" fmla="*/ 0 w 7"/>
                    <a:gd name="T1" fmla="*/ 0 h 3"/>
                    <a:gd name="T2" fmla="*/ 7 w 7"/>
                    <a:gd name="T3" fmla="*/ 3 h 3"/>
                    <a:gd name="T4" fmla="*/ 0 w 7"/>
                    <a:gd name="T5" fmla="*/ 0 h 3"/>
                  </a:gdLst>
                  <a:ahLst/>
                  <a:cxnLst>
                    <a:cxn ang="0">
                      <a:pos x="T0" y="T1"/>
                    </a:cxn>
                    <a:cxn ang="0">
                      <a:pos x="T2" y="T3"/>
                    </a:cxn>
                    <a:cxn ang="0">
                      <a:pos x="T4" y="T5"/>
                    </a:cxn>
                  </a:cxnLst>
                  <a:rect l="0" t="0" r="r" b="b"/>
                  <a:pathLst>
                    <a:path w="7" h="3">
                      <a:moveTo>
                        <a:pt x="0" y="0"/>
                      </a:moveTo>
                      <a:cubicBezTo>
                        <a:pt x="3" y="1"/>
                        <a:pt x="6" y="1"/>
                        <a:pt x="7" y="3"/>
                      </a:cubicBezTo>
                      <a:cubicBezTo>
                        <a:pt x="6" y="1"/>
                        <a:pt x="3"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2" name="Freeform 2027"/>
                <p:cNvSpPr>
                  <a:spLocks/>
                </p:cNvSpPr>
                <p:nvPr/>
              </p:nvSpPr>
              <p:spPr bwMode="auto">
                <a:xfrm>
                  <a:off x="2150" y="1801"/>
                  <a:ext cx="1"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1" y="1"/>
                        <a:pt x="1" y="0"/>
                      </a:cubicBezTo>
                      <a:cubicBezTo>
                        <a:pt x="1" y="0"/>
                        <a:pt x="1" y="0"/>
                        <a:pt x="1" y="0"/>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3" name="Freeform 2028"/>
                <p:cNvSpPr>
                  <a:spLocks/>
                </p:cNvSpPr>
                <p:nvPr/>
              </p:nvSpPr>
              <p:spPr bwMode="auto">
                <a:xfrm>
                  <a:off x="2106" y="1811"/>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2"/>
                        <a:pt x="0" y="0"/>
                        <a:pt x="0" y="0"/>
                      </a:cubicBezTo>
                      <a:cubicBezTo>
                        <a:pt x="0"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4" name="Freeform 2029"/>
                <p:cNvSpPr>
                  <a:spLocks/>
                </p:cNvSpPr>
                <p:nvPr/>
              </p:nvSpPr>
              <p:spPr bwMode="auto">
                <a:xfrm>
                  <a:off x="2084" y="1838"/>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0"/>
                        <a:pt x="1"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5" name="Freeform 2030"/>
                <p:cNvSpPr>
                  <a:spLocks/>
                </p:cNvSpPr>
                <p:nvPr/>
              </p:nvSpPr>
              <p:spPr bwMode="auto">
                <a:xfrm>
                  <a:off x="2092" y="1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6" name="Freeform 2031"/>
                <p:cNvSpPr>
                  <a:spLocks/>
                </p:cNvSpPr>
                <p:nvPr/>
              </p:nvSpPr>
              <p:spPr bwMode="auto">
                <a:xfrm>
                  <a:off x="2115" y="182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7" name="Freeform 2032"/>
                <p:cNvSpPr>
                  <a:spLocks/>
                </p:cNvSpPr>
                <p:nvPr/>
              </p:nvSpPr>
              <p:spPr bwMode="auto">
                <a:xfrm>
                  <a:off x="2114"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8" name="Freeform 2033"/>
                <p:cNvSpPr>
                  <a:spLocks/>
                </p:cNvSpPr>
                <p:nvPr/>
              </p:nvSpPr>
              <p:spPr bwMode="auto">
                <a:xfrm>
                  <a:off x="2082" y="1834"/>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9" name="Freeform 2034"/>
                <p:cNvSpPr>
                  <a:spLocks/>
                </p:cNvSpPr>
                <p:nvPr/>
              </p:nvSpPr>
              <p:spPr bwMode="auto">
                <a:xfrm>
                  <a:off x="2115" y="1830"/>
                  <a:ext cx="6" cy="2"/>
                </a:xfrm>
                <a:custGeom>
                  <a:avLst/>
                  <a:gdLst>
                    <a:gd name="T0" fmla="*/ 3 w 6"/>
                    <a:gd name="T1" fmla="*/ 1 h 2"/>
                    <a:gd name="T2" fmla="*/ 6 w 6"/>
                    <a:gd name="T3" fmla="*/ 1 h 2"/>
                    <a:gd name="T4" fmla="*/ 0 w 6"/>
                    <a:gd name="T5" fmla="*/ 0 h 2"/>
                    <a:gd name="T6" fmla="*/ 3 w 6"/>
                    <a:gd name="T7" fmla="*/ 1 h 2"/>
                  </a:gdLst>
                  <a:ahLst/>
                  <a:cxnLst>
                    <a:cxn ang="0">
                      <a:pos x="T0" y="T1"/>
                    </a:cxn>
                    <a:cxn ang="0">
                      <a:pos x="T2" y="T3"/>
                    </a:cxn>
                    <a:cxn ang="0">
                      <a:pos x="T4" y="T5"/>
                    </a:cxn>
                    <a:cxn ang="0">
                      <a:pos x="T6" y="T7"/>
                    </a:cxn>
                  </a:cxnLst>
                  <a:rect l="0" t="0" r="r" b="b"/>
                  <a:pathLst>
                    <a:path w="6" h="2">
                      <a:moveTo>
                        <a:pt x="3" y="1"/>
                      </a:moveTo>
                      <a:cubicBezTo>
                        <a:pt x="4" y="1"/>
                        <a:pt x="5" y="1"/>
                        <a:pt x="6" y="1"/>
                      </a:cubicBezTo>
                      <a:cubicBezTo>
                        <a:pt x="4" y="1"/>
                        <a:pt x="1" y="2"/>
                        <a:pt x="0" y="0"/>
                      </a:cubicBezTo>
                      <a:cubicBezTo>
                        <a:pt x="1" y="1"/>
                        <a:pt x="2"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0" name="Freeform 2035"/>
                <p:cNvSpPr>
                  <a:spLocks/>
                </p:cNvSpPr>
                <p:nvPr/>
              </p:nvSpPr>
              <p:spPr bwMode="auto">
                <a:xfrm>
                  <a:off x="2052" y="1780"/>
                  <a:ext cx="11" cy="6"/>
                </a:xfrm>
                <a:custGeom>
                  <a:avLst/>
                  <a:gdLst>
                    <a:gd name="T0" fmla="*/ 0 w 12"/>
                    <a:gd name="T1" fmla="*/ 0 h 6"/>
                    <a:gd name="T2" fmla="*/ 12 w 12"/>
                    <a:gd name="T3" fmla="*/ 6 h 6"/>
                    <a:gd name="T4" fmla="*/ 0 w 12"/>
                    <a:gd name="T5" fmla="*/ 0 h 6"/>
                  </a:gdLst>
                  <a:ahLst/>
                  <a:cxnLst>
                    <a:cxn ang="0">
                      <a:pos x="T0" y="T1"/>
                    </a:cxn>
                    <a:cxn ang="0">
                      <a:pos x="T2" y="T3"/>
                    </a:cxn>
                    <a:cxn ang="0">
                      <a:pos x="T4" y="T5"/>
                    </a:cxn>
                  </a:cxnLst>
                  <a:rect l="0" t="0" r="r" b="b"/>
                  <a:pathLst>
                    <a:path w="12" h="6">
                      <a:moveTo>
                        <a:pt x="0" y="0"/>
                      </a:moveTo>
                      <a:cubicBezTo>
                        <a:pt x="3" y="4"/>
                        <a:pt x="7" y="6"/>
                        <a:pt x="12" y="6"/>
                      </a:cubicBezTo>
                      <a:cubicBezTo>
                        <a:pt x="7" y="6"/>
                        <a:pt x="3"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1" name="Freeform 2036"/>
                <p:cNvSpPr>
                  <a:spLocks/>
                </p:cNvSpPr>
                <p:nvPr/>
              </p:nvSpPr>
              <p:spPr bwMode="auto">
                <a:xfrm>
                  <a:off x="2027" y="1734"/>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2" name="Freeform 2037"/>
                <p:cNvSpPr>
                  <a:spLocks/>
                </p:cNvSpPr>
                <p:nvPr/>
              </p:nvSpPr>
              <p:spPr bwMode="auto">
                <a:xfrm>
                  <a:off x="2082" y="183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3" name="Freeform 2038"/>
                <p:cNvSpPr>
                  <a:spLocks/>
                </p:cNvSpPr>
                <p:nvPr/>
              </p:nvSpPr>
              <p:spPr bwMode="auto">
                <a:xfrm>
                  <a:off x="2184" y="1790"/>
                  <a:ext cx="40" cy="44"/>
                </a:xfrm>
                <a:custGeom>
                  <a:avLst/>
                  <a:gdLst>
                    <a:gd name="T0" fmla="*/ 15 w 42"/>
                    <a:gd name="T1" fmla="*/ 45 h 46"/>
                    <a:gd name="T2" fmla="*/ 16 w 42"/>
                    <a:gd name="T3" fmla="*/ 46 h 46"/>
                    <a:gd name="T4" fmla="*/ 18 w 42"/>
                    <a:gd name="T5" fmla="*/ 46 h 46"/>
                    <a:gd name="T6" fmla="*/ 18 w 42"/>
                    <a:gd name="T7" fmla="*/ 46 h 46"/>
                    <a:gd name="T8" fmla="*/ 18 w 42"/>
                    <a:gd name="T9" fmla="*/ 46 h 46"/>
                    <a:gd name="T10" fmla="*/ 18 w 42"/>
                    <a:gd name="T11" fmla="*/ 46 h 46"/>
                    <a:gd name="T12" fmla="*/ 19 w 42"/>
                    <a:gd name="T13" fmla="*/ 43 h 46"/>
                    <a:gd name="T14" fmla="*/ 19 w 42"/>
                    <a:gd name="T15" fmla="*/ 43 h 46"/>
                    <a:gd name="T16" fmla="*/ 24 w 42"/>
                    <a:gd name="T17" fmla="*/ 38 h 46"/>
                    <a:gd name="T18" fmla="*/ 24 w 42"/>
                    <a:gd name="T19" fmla="*/ 38 h 46"/>
                    <a:gd name="T20" fmla="*/ 29 w 42"/>
                    <a:gd name="T21" fmla="*/ 38 h 46"/>
                    <a:gd name="T22" fmla="*/ 34 w 42"/>
                    <a:gd name="T23" fmla="*/ 37 h 46"/>
                    <a:gd name="T24" fmla="*/ 34 w 42"/>
                    <a:gd name="T25" fmla="*/ 37 h 46"/>
                    <a:gd name="T26" fmla="*/ 35 w 42"/>
                    <a:gd name="T27" fmla="*/ 38 h 46"/>
                    <a:gd name="T28" fmla="*/ 36 w 42"/>
                    <a:gd name="T29" fmla="*/ 38 h 46"/>
                    <a:gd name="T30" fmla="*/ 36 w 42"/>
                    <a:gd name="T31" fmla="*/ 38 h 46"/>
                    <a:gd name="T32" fmla="*/ 37 w 42"/>
                    <a:gd name="T33" fmla="*/ 38 h 46"/>
                    <a:gd name="T34" fmla="*/ 37 w 42"/>
                    <a:gd name="T35" fmla="*/ 39 h 46"/>
                    <a:gd name="T36" fmla="*/ 38 w 42"/>
                    <a:gd name="T37" fmla="*/ 39 h 46"/>
                    <a:gd name="T38" fmla="*/ 38 w 42"/>
                    <a:gd name="T39" fmla="*/ 39 h 46"/>
                    <a:gd name="T40" fmla="*/ 38 w 42"/>
                    <a:gd name="T41" fmla="*/ 38 h 46"/>
                    <a:gd name="T42" fmla="*/ 39 w 42"/>
                    <a:gd name="T43" fmla="*/ 37 h 46"/>
                    <a:gd name="T44" fmla="*/ 39 w 42"/>
                    <a:gd name="T45" fmla="*/ 36 h 46"/>
                    <a:gd name="T46" fmla="*/ 39 w 42"/>
                    <a:gd name="T47" fmla="*/ 36 h 46"/>
                    <a:gd name="T48" fmla="*/ 39 w 42"/>
                    <a:gd name="T49" fmla="*/ 36 h 46"/>
                    <a:gd name="T50" fmla="*/ 38 w 42"/>
                    <a:gd name="T51" fmla="*/ 23 h 46"/>
                    <a:gd name="T52" fmla="*/ 41 w 42"/>
                    <a:gd name="T53" fmla="*/ 7 h 46"/>
                    <a:gd name="T54" fmla="*/ 41 w 42"/>
                    <a:gd name="T55" fmla="*/ 5 h 46"/>
                    <a:gd name="T56" fmla="*/ 42 w 42"/>
                    <a:gd name="T57" fmla="*/ 4 h 46"/>
                    <a:gd name="T58" fmla="*/ 42 w 42"/>
                    <a:gd name="T59" fmla="*/ 4 h 46"/>
                    <a:gd name="T60" fmla="*/ 33 w 42"/>
                    <a:gd name="T61" fmla="*/ 2 h 46"/>
                    <a:gd name="T62" fmla="*/ 28 w 42"/>
                    <a:gd name="T63" fmla="*/ 3 h 46"/>
                    <a:gd name="T64" fmla="*/ 22 w 42"/>
                    <a:gd name="T65" fmla="*/ 4 h 46"/>
                    <a:gd name="T66" fmla="*/ 17 w 42"/>
                    <a:gd name="T67" fmla="*/ 2 h 46"/>
                    <a:gd name="T68" fmla="*/ 15 w 42"/>
                    <a:gd name="T69" fmla="*/ 0 h 46"/>
                    <a:gd name="T70" fmla="*/ 11 w 42"/>
                    <a:gd name="T71" fmla="*/ 2 h 46"/>
                    <a:gd name="T72" fmla="*/ 10 w 42"/>
                    <a:gd name="T73" fmla="*/ 2 h 46"/>
                    <a:gd name="T74" fmla="*/ 10 w 42"/>
                    <a:gd name="T75" fmla="*/ 3 h 46"/>
                    <a:gd name="T76" fmla="*/ 10 w 42"/>
                    <a:gd name="T77" fmla="*/ 3 h 46"/>
                    <a:gd name="T78" fmla="*/ 10 w 42"/>
                    <a:gd name="T79" fmla="*/ 4 h 46"/>
                    <a:gd name="T80" fmla="*/ 10 w 42"/>
                    <a:gd name="T81" fmla="*/ 5 h 46"/>
                    <a:gd name="T82" fmla="*/ 9 w 42"/>
                    <a:gd name="T83" fmla="*/ 6 h 46"/>
                    <a:gd name="T84" fmla="*/ 9 w 42"/>
                    <a:gd name="T85" fmla="*/ 6 h 46"/>
                    <a:gd name="T86" fmla="*/ 9 w 42"/>
                    <a:gd name="T87" fmla="*/ 7 h 46"/>
                    <a:gd name="T88" fmla="*/ 9 w 42"/>
                    <a:gd name="T89" fmla="*/ 11 h 46"/>
                    <a:gd name="T90" fmla="*/ 3 w 42"/>
                    <a:gd name="T91" fmla="*/ 15 h 46"/>
                    <a:gd name="T92" fmla="*/ 1 w 42"/>
                    <a:gd name="T93" fmla="*/ 19 h 46"/>
                    <a:gd name="T94" fmla="*/ 0 w 42"/>
                    <a:gd name="T95" fmla="*/ 23 h 46"/>
                    <a:gd name="T96" fmla="*/ 3 w 42"/>
                    <a:gd name="T97" fmla="*/ 27 h 46"/>
                    <a:gd name="T98" fmla="*/ 9 w 42"/>
                    <a:gd name="T99" fmla="*/ 34 h 46"/>
                    <a:gd name="T100" fmla="*/ 10 w 42"/>
                    <a:gd name="T101" fmla="*/ 36 h 46"/>
                    <a:gd name="T102" fmla="*/ 10 w 42"/>
                    <a:gd name="T103" fmla="*/ 36 h 46"/>
                    <a:gd name="T104" fmla="*/ 11 w 42"/>
                    <a:gd name="T105" fmla="*/ 38 h 46"/>
                    <a:gd name="T106" fmla="*/ 12 w 42"/>
                    <a:gd name="T107" fmla="*/ 39 h 46"/>
                    <a:gd name="T108" fmla="*/ 13 w 42"/>
                    <a:gd name="T109" fmla="*/ 42 h 46"/>
                    <a:gd name="T110" fmla="*/ 14 w 42"/>
                    <a:gd name="T111" fmla="*/ 43 h 46"/>
                    <a:gd name="T112" fmla="*/ 15 w 42"/>
                    <a:gd name="T113" fmla="*/ 45 h 46"/>
                    <a:gd name="T114" fmla="*/ 15 w 42"/>
                    <a:gd name="T11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 h="46">
                      <a:moveTo>
                        <a:pt x="15" y="45"/>
                      </a:moveTo>
                      <a:cubicBezTo>
                        <a:pt x="16" y="45"/>
                        <a:pt x="16" y="46"/>
                        <a:pt x="16" y="46"/>
                      </a:cubicBezTo>
                      <a:cubicBezTo>
                        <a:pt x="17" y="46"/>
                        <a:pt x="17" y="46"/>
                        <a:pt x="18" y="46"/>
                      </a:cubicBezTo>
                      <a:cubicBezTo>
                        <a:pt x="18" y="46"/>
                        <a:pt x="18" y="46"/>
                        <a:pt x="18" y="46"/>
                      </a:cubicBezTo>
                      <a:cubicBezTo>
                        <a:pt x="18" y="46"/>
                        <a:pt x="18" y="46"/>
                        <a:pt x="18" y="46"/>
                      </a:cubicBezTo>
                      <a:cubicBezTo>
                        <a:pt x="18" y="46"/>
                        <a:pt x="18" y="46"/>
                        <a:pt x="18" y="46"/>
                      </a:cubicBezTo>
                      <a:cubicBezTo>
                        <a:pt x="19" y="45"/>
                        <a:pt x="19" y="45"/>
                        <a:pt x="19" y="43"/>
                      </a:cubicBezTo>
                      <a:cubicBezTo>
                        <a:pt x="19" y="43"/>
                        <a:pt x="19" y="43"/>
                        <a:pt x="19" y="43"/>
                      </a:cubicBezTo>
                      <a:cubicBezTo>
                        <a:pt x="20" y="41"/>
                        <a:pt x="20" y="38"/>
                        <a:pt x="24" y="38"/>
                      </a:cubicBezTo>
                      <a:cubicBezTo>
                        <a:pt x="24" y="38"/>
                        <a:pt x="24" y="38"/>
                        <a:pt x="24" y="38"/>
                      </a:cubicBezTo>
                      <a:cubicBezTo>
                        <a:pt x="26" y="38"/>
                        <a:pt x="28" y="38"/>
                        <a:pt x="29" y="38"/>
                      </a:cubicBezTo>
                      <a:cubicBezTo>
                        <a:pt x="31" y="38"/>
                        <a:pt x="32" y="37"/>
                        <a:pt x="34" y="37"/>
                      </a:cubicBezTo>
                      <a:cubicBezTo>
                        <a:pt x="34" y="37"/>
                        <a:pt x="34" y="37"/>
                        <a:pt x="34" y="37"/>
                      </a:cubicBezTo>
                      <a:cubicBezTo>
                        <a:pt x="35" y="37"/>
                        <a:pt x="35" y="38"/>
                        <a:pt x="35" y="38"/>
                      </a:cubicBezTo>
                      <a:cubicBezTo>
                        <a:pt x="35" y="38"/>
                        <a:pt x="35" y="38"/>
                        <a:pt x="36" y="38"/>
                      </a:cubicBezTo>
                      <a:cubicBezTo>
                        <a:pt x="36" y="38"/>
                        <a:pt x="36" y="38"/>
                        <a:pt x="36" y="38"/>
                      </a:cubicBezTo>
                      <a:cubicBezTo>
                        <a:pt x="36" y="38"/>
                        <a:pt x="37" y="38"/>
                        <a:pt x="37" y="38"/>
                      </a:cubicBezTo>
                      <a:cubicBezTo>
                        <a:pt x="37" y="38"/>
                        <a:pt x="37" y="38"/>
                        <a:pt x="37" y="39"/>
                      </a:cubicBezTo>
                      <a:cubicBezTo>
                        <a:pt x="37" y="39"/>
                        <a:pt x="38" y="39"/>
                        <a:pt x="38" y="39"/>
                      </a:cubicBezTo>
                      <a:cubicBezTo>
                        <a:pt x="38" y="39"/>
                        <a:pt x="38" y="39"/>
                        <a:pt x="38" y="39"/>
                      </a:cubicBezTo>
                      <a:cubicBezTo>
                        <a:pt x="38" y="38"/>
                        <a:pt x="38" y="38"/>
                        <a:pt x="38" y="38"/>
                      </a:cubicBezTo>
                      <a:cubicBezTo>
                        <a:pt x="38" y="38"/>
                        <a:pt x="38" y="37"/>
                        <a:pt x="39" y="37"/>
                      </a:cubicBezTo>
                      <a:cubicBezTo>
                        <a:pt x="39" y="37"/>
                        <a:pt x="39" y="36"/>
                        <a:pt x="39" y="36"/>
                      </a:cubicBezTo>
                      <a:cubicBezTo>
                        <a:pt x="39" y="36"/>
                        <a:pt x="39" y="36"/>
                        <a:pt x="39" y="36"/>
                      </a:cubicBezTo>
                      <a:cubicBezTo>
                        <a:pt x="39" y="36"/>
                        <a:pt x="39" y="36"/>
                        <a:pt x="39" y="36"/>
                      </a:cubicBezTo>
                      <a:cubicBezTo>
                        <a:pt x="40" y="35"/>
                        <a:pt x="40" y="27"/>
                        <a:pt x="38" y="23"/>
                      </a:cubicBezTo>
                      <a:cubicBezTo>
                        <a:pt x="36" y="17"/>
                        <a:pt x="38" y="10"/>
                        <a:pt x="41" y="7"/>
                      </a:cubicBezTo>
                      <a:cubicBezTo>
                        <a:pt x="41" y="7"/>
                        <a:pt x="41" y="7"/>
                        <a:pt x="41" y="5"/>
                      </a:cubicBezTo>
                      <a:cubicBezTo>
                        <a:pt x="42" y="5"/>
                        <a:pt x="42" y="4"/>
                        <a:pt x="42" y="4"/>
                      </a:cubicBezTo>
                      <a:cubicBezTo>
                        <a:pt x="42" y="4"/>
                        <a:pt x="42" y="4"/>
                        <a:pt x="42" y="4"/>
                      </a:cubicBezTo>
                      <a:cubicBezTo>
                        <a:pt x="39" y="3"/>
                        <a:pt x="36" y="2"/>
                        <a:pt x="33" y="2"/>
                      </a:cubicBezTo>
                      <a:cubicBezTo>
                        <a:pt x="32" y="2"/>
                        <a:pt x="30" y="3"/>
                        <a:pt x="28" y="3"/>
                      </a:cubicBezTo>
                      <a:cubicBezTo>
                        <a:pt x="26" y="4"/>
                        <a:pt x="24" y="4"/>
                        <a:pt x="22" y="4"/>
                      </a:cubicBezTo>
                      <a:cubicBezTo>
                        <a:pt x="20" y="4"/>
                        <a:pt x="18" y="3"/>
                        <a:pt x="17" y="2"/>
                      </a:cubicBezTo>
                      <a:cubicBezTo>
                        <a:pt x="16" y="0"/>
                        <a:pt x="15" y="0"/>
                        <a:pt x="15" y="0"/>
                      </a:cubicBezTo>
                      <a:cubicBezTo>
                        <a:pt x="14" y="0"/>
                        <a:pt x="12" y="1"/>
                        <a:pt x="11" y="2"/>
                      </a:cubicBezTo>
                      <a:cubicBezTo>
                        <a:pt x="11" y="2"/>
                        <a:pt x="11" y="2"/>
                        <a:pt x="10" y="2"/>
                      </a:cubicBezTo>
                      <a:cubicBezTo>
                        <a:pt x="10" y="2"/>
                        <a:pt x="10" y="2"/>
                        <a:pt x="10" y="3"/>
                      </a:cubicBezTo>
                      <a:cubicBezTo>
                        <a:pt x="10" y="3"/>
                        <a:pt x="10" y="3"/>
                        <a:pt x="10" y="3"/>
                      </a:cubicBezTo>
                      <a:cubicBezTo>
                        <a:pt x="10" y="4"/>
                        <a:pt x="10" y="4"/>
                        <a:pt x="10" y="4"/>
                      </a:cubicBezTo>
                      <a:cubicBezTo>
                        <a:pt x="10" y="4"/>
                        <a:pt x="10" y="5"/>
                        <a:pt x="10" y="5"/>
                      </a:cubicBezTo>
                      <a:cubicBezTo>
                        <a:pt x="9" y="5"/>
                        <a:pt x="9" y="5"/>
                        <a:pt x="9" y="6"/>
                      </a:cubicBezTo>
                      <a:cubicBezTo>
                        <a:pt x="9" y="6"/>
                        <a:pt x="9" y="6"/>
                        <a:pt x="9" y="6"/>
                      </a:cubicBezTo>
                      <a:cubicBezTo>
                        <a:pt x="9" y="6"/>
                        <a:pt x="9" y="7"/>
                        <a:pt x="9" y="7"/>
                      </a:cubicBezTo>
                      <a:cubicBezTo>
                        <a:pt x="10" y="9"/>
                        <a:pt x="10" y="10"/>
                        <a:pt x="9" y="11"/>
                      </a:cubicBezTo>
                      <a:cubicBezTo>
                        <a:pt x="8" y="14"/>
                        <a:pt x="4" y="15"/>
                        <a:pt x="3" y="15"/>
                      </a:cubicBezTo>
                      <a:cubicBezTo>
                        <a:pt x="2" y="15"/>
                        <a:pt x="2" y="18"/>
                        <a:pt x="1" y="19"/>
                      </a:cubicBezTo>
                      <a:cubicBezTo>
                        <a:pt x="1" y="20"/>
                        <a:pt x="1" y="22"/>
                        <a:pt x="0" y="23"/>
                      </a:cubicBezTo>
                      <a:cubicBezTo>
                        <a:pt x="0" y="24"/>
                        <a:pt x="2" y="26"/>
                        <a:pt x="3" y="27"/>
                      </a:cubicBezTo>
                      <a:cubicBezTo>
                        <a:pt x="5" y="29"/>
                        <a:pt x="8" y="31"/>
                        <a:pt x="9" y="34"/>
                      </a:cubicBezTo>
                      <a:cubicBezTo>
                        <a:pt x="9" y="34"/>
                        <a:pt x="9" y="35"/>
                        <a:pt x="10" y="36"/>
                      </a:cubicBezTo>
                      <a:cubicBezTo>
                        <a:pt x="10" y="36"/>
                        <a:pt x="10" y="36"/>
                        <a:pt x="10" y="36"/>
                      </a:cubicBezTo>
                      <a:cubicBezTo>
                        <a:pt x="11" y="37"/>
                        <a:pt x="11" y="38"/>
                        <a:pt x="11" y="38"/>
                      </a:cubicBezTo>
                      <a:cubicBezTo>
                        <a:pt x="11" y="39"/>
                        <a:pt x="12" y="39"/>
                        <a:pt x="12" y="39"/>
                      </a:cubicBezTo>
                      <a:cubicBezTo>
                        <a:pt x="12" y="40"/>
                        <a:pt x="13" y="41"/>
                        <a:pt x="13" y="42"/>
                      </a:cubicBezTo>
                      <a:cubicBezTo>
                        <a:pt x="13" y="42"/>
                        <a:pt x="13" y="42"/>
                        <a:pt x="14" y="43"/>
                      </a:cubicBezTo>
                      <a:cubicBezTo>
                        <a:pt x="14" y="44"/>
                        <a:pt x="15" y="44"/>
                        <a:pt x="15" y="45"/>
                      </a:cubicBezTo>
                      <a:cubicBezTo>
                        <a:pt x="15" y="45"/>
                        <a:pt x="15" y="45"/>
                        <a:pt x="15"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4" name="Freeform 2039"/>
                <p:cNvSpPr>
                  <a:spLocks/>
                </p:cNvSpPr>
                <p:nvPr/>
              </p:nvSpPr>
              <p:spPr bwMode="auto">
                <a:xfrm>
                  <a:off x="2219" y="18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5" name="Freeform 2040"/>
                <p:cNvSpPr>
                  <a:spLocks/>
                </p:cNvSpPr>
                <p:nvPr/>
              </p:nvSpPr>
              <p:spPr bwMode="auto">
                <a:xfrm>
                  <a:off x="2218"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6" name="Freeform 2041"/>
                <p:cNvSpPr>
                  <a:spLocks/>
                </p:cNvSpPr>
                <p:nvPr/>
              </p:nvSpPr>
              <p:spPr bwMode="auto">
                <a:xfrm>
                  <a:off x="2201" y="18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7" name="Freeform 2042"/>
                <p:cNvSpPr>
                  <a:spLocks/>
                </p:cNvSpPr>
                <p:nvPr/>
              </p:nvSpPr>
              <p:spPr bwMode="auto">
                <a:xfrm>
                  <a:off x="2202" y="1826"/>
                  <a:ext cx="5" cy="5"/>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1" y="0"/>
                        <a:pt x="1" y="3"/>
                        <a:pt x="0" y="5"/>
                      </a:cubicBezTo>
                      <a:cubicBezTo>
                        <a:pt x="1" y="3"/>
                        <a:pt x="1"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8" name="Freeform 2043"/>
                <p:cNvSpPr>
                  <a:spLocks/>
                </p:cNvSpPr>
                <p:nvPr/>
              </p:nvSpPr>
              <p:spPr bwMode="auto">
                <a:xfrm>
                  <a:off x="2216" y="182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9" name="Freeform 2044"/>
                <p:cNvSpPr>
                  <a:spLocks/>
                </p:cNvSpPr>
                <p:nvPr/>
              </p:nvSpPr>
              <p:spPr bwMode="auto">
                <a:xfrm>
                  <a:off x="2198"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0" name="Freeform 2045"/>
                <p:cNvSpPr>
                  <a:spLocks/>
                </p:cNvSpPr>
                <p:nvPr/>
              </p:nvSpPr>
              <p:spPr bwMode="auto">
                <a:xfrm>
                  <a:off x="2199" y="183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1" name="Freeform 2046"/>
                <p:cNvSpPr>
                  <a:spLocks/>
                </p:cNvSpPr>
                <p:nvPr/>
              </p:nvSpPr>
              <p:spPr bwMode="auto">
                <a:xfrm>
                  <a:off x="2147" y="1766"/>
                  <a:ext cx="46" cy="74"/>
                </a:xfrm>
                <a:custGeom>
                  <a:avLst/>
                  <a:gdLst>
                    <a:gd name="T0" fmla="*/ 8 w 48"/>
                    <a:gd name="T1" fmla="*/ 33 h 77"/>
                    <a:gd name="T2" fmla="*/ 10 w 48"/>
                    <a:gd name="T3" fmla="*/ 33 h 77"/>
                    <a:gd name="T4" fmla="*/ 11 w 48"/>
                    <a:gd name="T5" fmla="*/ 33 h 77"/>
                    <a:gd name="T6" fmla="*/ 16 w 48"/>
                    <a:gd name="T7" fmla="*/ 42 h 77"/>
                    <a:gd name="T8" fmla="*/ 17 w 48"/>
                    <a:gd name="T9" fmla="*/ 55 h 77"/>
                    <a:gd name="T10" fmla="*/ 20 w 48"/>
                    <a:gd name="T11" fmla="*/ 72 h 77"/>
                    <a:gd name="T12" fmla="*/ 28 w 48"/>
                    <a:gd name="T13" fmla="*/ 77 h 77"/>
                    <a:gd name="T14" fmla="*/ 34 w 48"/>
                    <a:gd name="T15" fmla="*/ 75 h 77"/>
                    <a:gd name="T16" fmla="*/ 40 w 48"/>
                    <a:gd name="T17" fmla="*/ 72 h 77"/>
                    <a:gd name="T18" fmla="*/ 42 w 48"/>
                    <a:gd name="T19" fmla="*/ 71 h 77"/>
                    <a:gd name="T20" fmla="*/ 48 w 48"/>
                    <a:gd name="T21" fmla="*/ 69 h 77"/>
                    <a:gd name="T22" fmla="*/ 47 w 48"/>
                    <a:gd name="T23" fmla="*/ 67 h 77"/>
                    <a:gd name="T24" fmla="*/ 45 w 48"/>
                    <a:gd name="T25" fmla="*/ 64 h 77"/>
                    <a:gd name="T26" fmla="*/ 44 w 48"/>
                    <a:gd name="T27" fmla="*/ 62 h 77"/>
                    <a:gd name="T28" fmla="*/ 43 w 48"/>
                    <a:gd name="T29" fmla="*/ 60 h 77"/>
                    <a:gd name="T30" fmla="*/ 34 w 48"/>
                    <a:gd name="T31" fmla="*/ 48 h 77"/>
                    <a:gd name="T32" fmla="*/ 35 w 48"/>
                    <a:gd name="T33" fmla="*/ 43 h 77"/>
                    <a:gd name="T34" fmla="*/ 44 w 48"/>
                    <a:gd name="T35" fmla="*/ 34 h 77"/>
                    <a:gd name="T36" fmla="*/ 43 w 48"/>
                    <a:gd name="T37" fmla="*/ 32 h 77"/>
                    <a:gd name="T38" fmla="*/ 43 w 48"/>
                    <a:gd name="T39" fmla="*/ 30 h 77"/>
                    <a:gd name="T40" fmla="*/ 44 w 48"/>
                    <a:gd name="T41" fmla="*/ 28 h 77"/>
                    <a:gd name="T42" fmla="*/ 44 w 48"/>
                    <a:gd name="T43" fmla="*/ 27 h 77"/>
                    <a:gd name="T44" fmla="*/ 36 w 48"/>
                    <a:gd name="T45" fmla="*/ 18 h 77"/>
                    <a:gd name="T46" fmla="*/ 29 w 48"/>
                    <a:gd name="T47" fmla="*/ 9 h 77"/>
                    <a:gd name="T48" fmla="*/ 18 w 48"/>
                    <a:gd name="T49" fmla="*/ 1 h 77"/>
                    <a:gd name="T50" fmla="*/ 15 w 48"/>
                    <a:gd name="T51" fmla="*/ 1 h 77"/>
                    <a:gd name="T52" fmla="*/ 14 w 48"/>
                    <a:gd name="T53" fmla="*/ 3 h 77"/>
                    <a:gd name="T54" fmla="*/ 12 w 48"/>
                    <a:gd name="T55" fmla="*/ 4 h 77"/>
                    <a:gd name="T56" fmla="*/ 11 w 48"/>
                    <a:gd name="T57" fmla="*/ 15 h 77"/>
                    <a:gd name="T58" fmla="*/ 2 w 48"/>
                    <a:gd name="T59" fmla="*/ 19 h 77"/>
                    <a:gd name="T60" fmla="*/ 1 w 48"/>
                    <a:gd name="T61" fmla="*/ 26 h 77"/>
                    <a:gd name="T62" fmla="*/ 2 w 48"/>
                    <a:gd name="T63" fmla="*/ 28 h 77"/>
                    <a:gd name="T64" fmla="*/ 3 w 48"/>
                    <a:gd name="T65" fmla="*/ 30 h 77"/>
                    <a:gd name="T66" fmla="*/ 5 w 48"/>
                    <a:gd name="T67" fmla="*/ 32 h 77"/>
                    <a:gd name="T68" fmla="*/ 6 w 48"/>
                    <a:gd name="T69"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7">
                      <a:moveTo>
                        <a:pt x="6" y="34"/>
                      </a:moveTo>
                      <a:cubicBezTo>
                        <a:pt x="7" y="33"/>
                        <a:pt x="7" y="33"/>
                        <a:pt x="8" y="33"/>
                      </a:cubicBezTo>
                      <a:cubicBezTo>
                        <a:pt x="8" y="33"/>
                        <a:pt x="8" y="33"/>
                        <a:pt x="8" y="33"/>
                      </a:cubicBezTo>
                      <a:cubicBezTo>
                        <a:pt x="8" y="33"/>
                        <a:pt x="9" y="33"/>
                        <a:pt x="10" y="33"/>
                      </a:cubicBezTo>
                      <a:cubicBezTo>
                        <a:pt x="10" y="33"/>
                        <a:pt x="10" y="32"/>
                        <a:pt x="10" y="32"/>
                      </a:cubicBezTo>
                      <a:cubicBezTo>
                        <a:pt x="10" y="32"/>
                        <a:pt x="10" y="33"/>
                        <a:pt x="11" y="33"/>
                      </a:cubicBezTo>
                      <a:cubicBezTo>
                        <a:pt x="15" y="33"/>
                        <a:pt x="15" y="37"/>
                        <a:pt x="15" y="39"/>
                      </a:cubicBezTo>
                      <a:cubicBezTo>
                        <a:pt x="15" y="41"/>
                        <a:pt x="15" y="42"/>
                        <a:pt x="16" y="42"/>
                      </a:cubicBezTo>
                      <a:cubicBezTo>
                        <a:pt x="18" y="43"/>
                        <a:pt x="20" y="45"/>
                        <a:pt x="20" y="48"/>
                      </a:cubicBezTo>
                      <a:cubicBezTo>
                        <a:pt x="20" y="51"/>
                        <a:pt x="19" y="54"/>
                        <a:pt x="17" y="55"/>
                      </a:cubicBezTo>
                      <a:cubicBezTo>
                        <a:pt x="17" y="55"/>
                        <a:pt x="16" y="57"/>
                        <a:pt x="16" y="59"/>
                      </a:cubicBezTo>
                      <a:cubicBezTo>
                        <a:pt x="16" y="63"/>
                        <a:pt x="17" y="68"/>
                        <a:pt x="20" y="72"/>
                      </a:cubicBezTo>
                      <a:cubicBezTo>
                        <a:pt x="23" y="76"/>
                        <a:pt x="26" y="77"/>
                        <a:pt x="27" y="77"/>
                      </a:cubicBezTo>
                      <a:cubicBezTo>
                        <a:pt x="27" y="77"/>
                        <a:pt x="27" y="77"/>
                        <a:pt x="28" y="77"/>
                      </a:cubicBezTo>
                      <a:cubicBezTo>
                        <a:pt x="29" y="77"/>
                        <a:pt x="29" y="76"/>
                        <a:pt x="29" y="76"/>
                      </a:cubicBezTo>
                      <a:cubicBezTo>
                        <a:pt x="30" y="75"/>
                        <a:pt x="32" y="75"/>
                        <a:pt x="34" y="75"/>
                      </a:cubicBezTo>
                      <a:cubicBezTo>
                        <a:pt x="35" y="75"/>
                        <a:pt x="36" y="74"/>
                        <a:pt x="36" y="74"/>
                      </a:cubicBezTo>
                      <a:cubicBezTo>
                        <a:pt x="37" y="72"/>
                        <a:pt x="38" y="72"/>
                        <a:pt x="40" y="72"/>
                      </a:cubicBezTo>
                      <a:cubicBezTo>
                        <a:pt x="41" y="72"/>
                        <a:pt x="41" y="72"/>
                        <a:pt x="41" y="72"/>
                      </a:cubicBezTo>
                      <a:cubicBezTo>
                        <a:pt x="41" y="72"/>
                        <a:pt x="42" y="72"/>
                        <a:pt x="42" y="71"/>
                      </a:cubicBezTo>
                      <a:cubicBezTo>
                        <a:pt x="43" y="71"/>
                        <a:pt x="43" y="70"/>
                        <a:pt x="43" y="70"/>
                      </a:cubicBezTo>
                      <a:cubicBezTo>
                        <a:pt x="44" y="69"/>
                        <a:pt x="46" y="69"/>
                        <a:pt x="48" y="69"/>
                      </a:cubicBezTo>
                      <a:cubicBezTo>
                        <a:pt x="48" y="69"/>
                        <a:pt x="48" y="69"/>
                        <a:pt x="48" y="69"/>
                      </a:cubicBezTo>
                      <a:cubicBezTo>
                        <a:pt x="47" y="68"/>
                        <a:pt x="47" y="68"/>
                        <a:pt x="47" y="67"/>
                      </a:cubicBezTo>
                      <a:cubicBezTo>
                        <a:pt x="47" y="67"/>
                        <a:pt x="46" y="67"/>
                        <a:pt x="46" y="66"/>
                      </a:cubicBezTo>
                      <a:cubicBezTo>
                        <a:pt x="46" y="66"/>
                        <a:pt x="46" y="65"/>
                        <a:pt x="45" y="64"/>
                      </a:cubicBezTo>
                      <a:cubicBezTo>
                        <a:pt x="45" y="64"/>
                        <a:pt x="45" y="64"/>
                        <a:pt x="45" y="64"/>
                      </a:cubicBezTo>
                      <a:cubicBezTo>
                        <a:pt x="45" y="63"/>
                        <a:pt x="44" y="63"/>
                        <a:pt x="44" y="62"/>
                      </a:cubicBezTo>
                      <a:cubicBezTo>
                        <a:pt x="44" y="62"/>
                        <a:pt x="44" y="62"/>
                        <a:pt x="44" y="62"/>
                      </a:cubicBezTo>
                      <a:cubicBezTo>
                        <a:pt x="44" y="61"/>
                        <a:pt x="43" y="61"/>
                        <a:pt x="43" y="60"/>
                      </a:cubicBezTo>
                      <a:cubicBezTo>
                        <a:pt x="43" y="58"/>
                        <a:pt x="40" y="56"/>
                        <a:pt x="38" y="55"/>
                      </a:cubicBezTo>
                      <a:cubicBezTo>
                        <a:pt x="36" y="52"/>
                        <a:pt x="34" y="50"/>
                        <a:pt x="34" y="48"/>
                      </a:cubicBezTo>
                      <a:cubicBezTo>
                        <a:pt x="34" y="48"/>
                        <a:pt x="34" y="47"/>
                        <a:pt x="34" y="46"/>
                      </a:cubicBezTo>
                      <a:cubicBezTo>
                        <a:pt x="35" y="46"/>
                        <a:pt x="35" y="44"/>
                        <a:pt x="35" y="43"/>
                      </a:cubicBezTo>
                      <a:cubicBezTo>
                        <a:pt x="36" y="40"/>
                        <a:pt x="37" y="36"/>
                        <a:pt x="40" y="36"/>
                      </a:cubicBezTo>
                      <a:cubicBezTo>
                        <a:pt x="42" y="36"/>
                        <a:pt x="44" y="35"/>
                        <a:pt x="44" y="34"/>
                      </a:cubicBezTo>
                      <a:cubicBezTo>
                        <a:pt x="44" y="34"/>
                        <a:pt x="44" y="34"/>
                        <a:pt x="44" y="34"/>
                      </a:cubicBezTo>
                      <a:cubicBezTo>
                        <a:pt x="43" y="33"/>
                        <a:pt x="43" y="32"/>
                        <a:pt x="43" y="32"/>
                      </a:cubicBezTo>
                      <a:cubicBezTo>
                        <a:pt x="43" y="32"/>
                        <a:pt x="43" y="31"/>
                        <a:pt x="43" y="31"/>
                      </a:cubicBezTo>
                      <a:cubicBezTo>
                        <a:pt x="43" y="31"/>
                        <a:pt x="43" y="30"/>
                        <a:pt x="43" y="30"/>
                      </a:cubicBezTo>
                      <a:cubicBezTo>
                        <a:pt x="43" y="30"/>
                        <a:pt x="43" y="29"/>
                        <a:pt x="44" y="29"/>
                      </a:cubicBezTo>
                      <a:cubicBezTo>
                        <a:pt x="44" y="29"/>
                        <a:pt x="44" y="28"/>
                        <a:pt x="44" y="28"/>
                      </a:cubicBezTo>
                      <a:cubicBezTo>
                        <a:pt x="44" y="28"/>
                        <a:pt x="44" y="27"/>
                        <a:pt x="44" y="27"/>
                      </a:cubicBezTo>
                      <a:cubicBezTo>
                        <a:pt x="44" y="27"/>
                        <a:pt x="44" y="27"/>
                        <a:pt x="44" y="27"/>
                      </a:cubicBezTo>
                      <a:cubicBezTo>
                        <a:pt x="43" y="26"/>
                        <a:pt x="41" y="24"/>
                        <a:pt x="40" y="22"/>
                      </a:cubicBezTo>
                      <a:cubicBezTo>
                        <a:pt x="39" y="21"/>
                        <a:pt x="37" y="18"/>
                        <a:pt x="36" y="18"/>
                      </a:cubicBezTo>
                      <a:cubicBezTo>
                        <a:pt x="34" y="18"/>
                        <a:pt x="32" y="17"/>
                        <a:pt x="30" y="15"/>
                      </a:cubicBezTo>
                      <a:cubicBezTo>
                        <a:pt x="29" y="14"/>
                        <a:pt x="28" y="11"/>
                        <a:pt x="29" y="9"/>
                      </a:cubicBezTo>
                      <a:cubicBezTo>
                        <a:pt x="29" y="8"/>
                        <a:pt x="28" y="7"/>
                        <a:pt x="25" y="6"/>
                      </a:cubicBezTo>
                      <a:cubicBezTo>
                        <a:pt x="23" y="5"/>
                        <a:pt x="20" y="4"/>
                        <a:pt x="18" y="1"/>
                      </a:cubicBezTo>
                      <a:cubicBezTo>
                        <a:pt x="17" y="1"/>
                        <a:pt x="17" y="0"/>
                        <a:pt x="16" y="0"/>
                      </a:cubicBezTo>
                      <a:cubicBezTo>
                        <a:pt x="16" y="0"/>
                        <a:pt x="15" y="1"/>
                        <a:pt x="15" y="1"/>
                      </a:cubicBezTo>
                      <a:cubicBezTo>
                        <a:pt x="15" y="2"/>
                        <a:pt x="15" y="2"/>
                        <a:pt x="15" y="2"/>
                      </a:cubicBezTo>
                      <a:cubicBezTo>
                        <a:pt x="15" y="2"/>
                        <a:pt x="14" y="3"/>
                        <a:pt x="14" y="3"/>
                      </a:cubicBezTo>
                      <a:cubicBezTo>
                        <a:pt x="14" y="3"/>
                        <a:pt x="14" y="3"/>
                        <a:pt x="14" y="3"/>
                      </a:cubicBezTo>
                      <a:cubicBezTo>
                        <a:pt x="13" y="4"/>
                        <a:pt x="13" y="4"/>
                        <a:pt x="12" y="4"/>
                      </a:cubicBezTo>
                      <a:cubicBezTo>
                        <a:pt x="10" y="6"/>
                        <a:pt x="8" y="8"/>
                        <a:pt x="8" y="9"/>
                      </a:cubicBezTo>
                      <a:cubicBezTo>
                        <a:pt x="10" y="10"/>
                        <a:pt x="12" y="12"/>
                        <a:pt x="11" y="15"/>
                      </a:cubicBezTo>
                      <a:cubicBezTo>
                        <a:pt x="11" y="16"/>
                        <a:pt x="10" y="18"/>
                        <a:pt x="6" y="18"/>
                      </a:cubicBezTo>
                      <a:cubicBezTo>
                        <a:pt x="3" y="19"/>
                        <a:pt x="2" y="19"/>
                        <a:pt x="2" y="19"/>
                      </a:cubicBezTo>
                      <a:cubicBezTo>
                        <a:pt x="2" y="20"/>
                        <a:pt x="2" y="20"/>
                        <a:pt x="2" y="21"/>
                      </a:cubicBezTo>
                      <a:cubicBezTo>
                        <a:pt x="2" y="24"/>
                        <a:pt x="1" y="25"/>
                        <a:pt x="1" y="26"/>
                      </a:cubicBezTo>
                      <a:cubicBezTo>
                        <a:pt x="1" y="26"/>
                        <a:pt x="0" y="26"/>
                        <a:pt x="0" y="26"/>
                      </a:cubicBezTo>
                      <a:cubicBezTo>
                        <a:pt x="1" y="27"/>
                        <a:pt x="1" y="27"/>
                        <a:pt x="2" y="28"/>
                      </a:cubicBezTo>
                      <a:cubicBezTo>
                        <a:pt x="2" y="28"/>
                        <a:pt x="2" y="28"/>
                        <a:pt x="2" y="28"/>
                      </a:cubicBezTo>
                      <a:cubicBezTo>
                        <a:pt x="2" y="29"/>
                        <a:pt x="3" y="29"/>
                        <a:pt x="3" y="30"/>
                      </a:cubicBezTo>
                      <a:cubicBezTo>
                        <a:pt x="3" y="30"/>
                        <a:pt x="4" y="30"/>
                        <a:pt x="4" y="30"/>
                      </a:cubicBezTo>
                      <a:cubicBezTo>
                        <a:pt x="4" y="31"/>
                        <a:pt x="5" y="31"/>
                        <a:pt x="5" y="32"/>
                      </a:cubicBezTo>
                      <a:cubicBezTo>
                        <a:pt x="5" y="32"/>
                        <a:pt x="6" y="33"/>
                        <a:pt x="6" y="33"/>
                      </a:cubicBezTo>
                      <a:cubicBezTo>
                        <a:pt x="6" y="33"/>
                        <a:pt x="6" y="33"/>
                        <a:pt x="6" y="34"/>
                      </a:cubicBezTo>
                      <a:cubicBezTo>
                        <a:pt x="6" y="34"/>
                        <a:pt x="6" y="34"/>
                        <a:pt x="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2" name="Freeform 2047"/>
                <p:cNvSpPr>
                  <a:spLocks/>
                </p:cNvSpPr>
                <p:nvPr/>
              </p:nvSpPr>
              <p:spPr bwMode="auto">
                <a:xfrm>
                  <a:off x="2167" y="1835"/>
                  <a:ext cx="6" cy="5"/>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3" y="4"/>
                        <a:pt x="6" y="5"/>
                        <a:pt x="7" y="5"/>
                      </a:cubicBezTo>
                      <a:cubicBezTo>
                        <a:pt x="6" y="5"/>
                        <a:pt x="3"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3" name="Freeform 2048"/>
                <p:cNvSpPr>
                  <a:spLocks/>
                </p:cNvSpPr>
                <p:nvPr/>
              </p:nvSpPr>
              <p:spPr bwMode="auto">
                <a:xfrm>
                  <a:off x="2153" y="1798"/>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4" name="Freeform 2049"/>
                <p:cNvSpPr>
                  <a:spLocks/>
                </p:cNvSpPr>
                <p:nvPr/>
              </p:nvSpPr>
              <p:spPr bwMode="auto">
                <a:xfrm>
                  <a:off x="2155" y="1798"/>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5" name="Freeform 2050"/>
                <p:cNvSpPr>
                  <a:spLocks/>
                </p:cNvSpPr>
                <p:nvPr/>
              </p:nvSpPr>
              <p:spPr bwMode="auto">
                <a:xfrm>
                  <a:off x="2188" y="1833"/>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6" name="Freeform 2051"/>
                <p:cNvSpPr>
                  <a:spLocks/>
                </p:cNvSpPr>
                <p:nvPr/>
              </p:nvSpPr>
              <p:spPr bwMode="auto">
                <a:xfrm>
                  <a:off x="2161" y="17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7" name="Freeform 2052"/>
                <p:cNvSpPr>
                  <a:spLocks/>
                </p:cNvSpPr>
                <p:nvPr/>
              </p:nvSpPr>
              <p:spPr bwMode="auto">
                <a:xfrm>
                  <a:off x="2150" y="179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8" name="Freeform 2053"/>
                <p:cNvSpPr>
                  <a:spLocks/>
                </p:cNvSpPr>
                <p:nvPr/>
              </p:nvSpPr>
              <p:spPr bwMode="auto">
                <a:xfrm>
                  <a:off x="2149" y="1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9" name="Freeform 2054"/>
                <p:cNvSpPr>
                  <a:spLocks/>
                </p:cNvSpPr>
                <p:nvPr/>
              </p:nvSpPr>
              <p:spPr bwMode="auto">
                <a:xfrm>
                  <a:off x="2152" y="179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0" name="Freeform 2055"/>
                <p:cNvSpPr>
                  <a:spLocks/>
                </p:cNvSpPr>
                <p:nvPr/>
              </p:nvSpPr>
              <p:spPr bwMode="auto">
                <a:xfrm>
                  <a:off x="2162" y="17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1" name="Freeform 2056"/>
                <p:cNvSpPr>
                  <a:spLocks/>
                </p:cNvSpPr>
                <p:nvPr/>
              </p:nvSpPr>
              <p:spPr bwMode="auto">
                <a:xfrm>
                  <a:off x="2193" y="1830"/>
                  <a:ext cx="0"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64" name="Freeform 2058"/>
              <p:cNvSpPr>
                <a:spLocks/>
              </p:cNvSpPr>
              <p:nvPr/>
            </p:nvSpPr>
            <p:spPr bwMode="auto">
              <a:xfrm>
                <a:off x="2190" y="17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5" name="Freeform 2059"/>
              <p:cNvSpPr>
                <a:spLocks/>
              </p:cNvSpPr>
              <p:nvPr/>
            </p:nvSpPr>
            <p:spPr bwMode="auto">
              <a:xfrm>
                <a:off x="2189" y="17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6" name="Freeform 2060"/>
              <p:cNvSpPr>
                <a:spLocks/>
              </p:cNvSpPr>
              <p:nvPr/>
            </p:nvSpPr>
            <p:spPr bwMode="auto">
              <a:xfrm>
                <a:off x="2189" y="182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7" name="Freeform 2061"/>
              <p:cNvSpPr>
                <a:spLocks/>
              </p:cNvSpPr>
              <p:nvPr/>
            </p:nvSpPr>
            <p:spPr bwMode="auto">
              <a:xfrm>
                <a:off x="2190" y="1825"/>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Freeform 2062"/>
              <p:cNvSpPr>
                <a:spLocks/>
              </p:cNvSpPr>
              <p:nvPr/>
            </p:nvSpPr>
            <p:spPr bwMode="auto">
              <a:xfrm>
                <a:off x="2189" y="179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9" name="Freeform 2063"/>
              <p:cNvSpPr>
                <a:spLocks/>
              </p:cNvSpPr>
              <p:nvPr/>
            </p:nvSpPr>
            <p:spPr bwMode="auto">
              <a:xfrm>
                <a:off x="2191"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0" name="Freeform 2064"/>
              <p:cNvSpPr>
                <a:spLocks/>
              </p:cNvSpPr>
              <p:nvPr/>
            </p:nvSpPr>
            <p:spPr bwMode="auto">
              <a:xfrm>
                <a:off x="2222" y="1795"/>
                <a:ext cx="29" cy="36"/>
              </a:xfrm>
              <a:custGeom>
                <a:avLst/>
                <a:gdLst>
                  <a:gd name="T0" fmla="*/ 1 w 30"/>
                  <a:gd name="T1" fmla="*/ 37 h 38"/>
                  <a:gd name="T2" fmla="*/ 4 w 30"/>
                  <a:gd name="T3" fmla="*/ 38 h 38"/>
                  <a:gd name="T4" fmla="*/ 4 w 30"/>
                  <a:gd name="T5" fmla="*/ 38 h 38"/>
                  <a:gd name="T6" fmla="*/ 5 w 30"/>
                  <a:gd name="T7" fmla="*/ 38 h 38"/>
                  <a:gd name="T8" fmla="*/ 6 w 30"/>
                  <a:gd name="T9" fmla="*/ 38 h 38"/>
                  <a:gd name="T10" fmla="*/ 7 w 30"/>
                  <a:gd name="T11" fmla="*/ 37 h 38"/>
                  <a:gd name="T12" fmla="*/ 12 w 30"/>
                  <a:gd name="T13" fmla="*/ 36 h 38"/>
                  <a:gd name="T14" fmla="*/ 15 w 30"/>
                  <a:gd name="T15" fmla="*/ 36 h 38"/>
                  <a:gd name="T16" fmla="*/ 18 w 30"/>
                  <a:gd name="T17" fmla="*/ 33 h 38"/>
                  <a:gd name="T18" fmla="*/ 19 w 30"/>
                  <a:gd name="T19" fmla="*/ 31 h 38"/>
                  <a:gd name="T20" fmla="*/ 19 w 30"/>
                  <a:gd name="T21" fmla="*/ 30 h 38"/>
                  <a:gd name="T22" fmla="*/ 20 w 30"/>
                  <a:gd name="T23" fmla="*/ 28 h 38"/>
                  <a:gd name="T24" fmla="*/ 21 w 30"/>
                  <a:gd name="T25" fmla="*/ 27 h 38"/>
                  <a:gd name="T26" fmla="*/ 22 w 30"/>
                  <a:gd name="T27" fmla="*/ 25 h 38"/>
                  <a:gd name="T28" fmla="*/ 23 w 30"/>
                  <a:gd name="T29" fmla="*/ 25 h 38"/>
                  <a:gd name="T30" fmla="*/ 24 w 30"/>
                  <a:gd name="T31" fmla="*/ 23 h 38"/>
                  <a:gd name="T32" fmla="*/ 25 w 30"/>
                  <a:gd name="T33" fmla="*/ 22 h 38"/>
                  <a:gd name="T34" fmla="*/ 29 w 30"/>
                  <a:gd name="T35" fmla="*/ 18 h 38"/>
                  <a:gd name="T36" fmla="*/ 29 w 30"/>
                  <a:gd name="T37" fmla="*/ 17 h 38"/>
                  <a:gd name="T38" fmla="*/ 30 w 30"/>
                  <a:gd name="T39" fmla="*/ 16 h 38"/>
                  <a:gd name="T40" fmla="*/ 25 w 30"/>
                  <a:gd name="T41" fmla="*/ 11 h 38"/>
                  <a:gd name="T42" fmla="*/ 13 w 30"/>
                  <a:gd name="T43" fmla="*/ 3 h 38"/>
                  <a:gd name="T44" fmla="*/ 5 w 30"/>
                  <a:gd name="T45" fmla="*/ 0 h 38"/>
                  <a:gd name="T46" fmla="*/ 5 w 30"/>
                  <a:gd name="T47" fmla="*/ 3 h 38"/>
                  <a:gd name="T48" fmla="*/ 5 w 30"/>
                  <a:gd name="T49" fmla="*/ 3 h 38"/>
                  <a:gd name="T50" fmla="*/ 4 w 30"/>
                  <a:gd name="T51" fmla="*/ 3 h 38"/>
                  <a:gd name="T52" fmla="*/ 4 w 30"/>
                  <a:gd name="T53" fmla="*/ 4 h 38"/>
                  <a:gd name="T54" fmla="*/ 4 w 30"/>
                  <a:gd name="T55" fmla="*/ 4 h 38"/>
                  <a:gd name="T56" fmla="*/ 4 w 30"/>
                  <a:gd name="T57" fmla="*/ 4 h 38"/>
                  <a:gd name="T58" fmla="*/ 4 w 30"/>
                  <a:gd name="T59" fmla="*/ 4 h 38"/>
                  <a:gd name="T60" fmla="*/ 4 w 30"/>
                  <a:gd name="T61" fmla="*/ 5 h 38"/>
                  <a:gd name="T62" fmla="*/ 4 w 30"/>
                  <a:gd name="T63" fmla="*/ 5 h 38"/>
                  <a:gd name="T64" fmla="*/ 3 w 30"/>
                  <a:gd name="T65" fmla="*/ 5 h 38"/>
                  <a:gd name="T66" fmla="*/ 3 w 30"/>
                  <a:gd name="T67" fmla="*/ 5 h 38"/>
                  <a:gd name="T68" fmla="*/ 2 w 30"/>
                  <a:gd name="T69" fmla="*/ 16 h 38"/>
                  <a:gd name="T70" fmla="*/ 3 w 30"/>
                  <a:gd name="T71" fmla="*/ 33 h 38"/>
                  <a:gd name="T72" fmla="*/ 3 w 30"/>
                  <a:gd name="T73" fmla="*/ 33 h 38"/>
                  <a:gd name="T74" fmla="*/ 3 w 30"/>
                  <a:gd name="T75" fmla="*/ 33 h 38"/>
                  <a:gd name="T76" fmla="*/ 3 w 30"/>
                  <a:gd name="T77" fmla="*/ 33 h 38"/>
                  <a:gd name="T78" fmla="*/ 3 w 30"/>
                  <a:gd name="T79" fmla="*/ 33 h 38"/>
                  <a:gd name="T80" fmla="*/ 3 w 30"/>
                  <a:gd name="T81" fmla="*/ 33 h 38"/>
                  <a:gd name="T82" fmla="*/ 3 w 30"/>
                  <a:gd name="T83" fmla="*/ 34 h 38"/>
                  <a:gd name="T84" fmla="*/ 2 w 30"/>
                  <a:gd name="T85" fmla="*/ 34 h 38"/>
                  <a:gd name="T86" fmla="*/ 2 w 30"/>
                  <a:gd name="T87" fmla="*/ 34 h 38"/>
                  <a:gd name="T88" fmla="*/ 2 w 30"/>
                  <a:gd name="T89" fmla="*/ 35 h 38"/>
                  <a:gd name="T90" fmla="*/ 2 w 30"/>
                  <a:gd name="T91" fmla="*/ 35 h 38"/>
                  <a:gd name="T92" fmla="*/ 0 w 30"/>
                  <a:gd name="T93" fmla="*/ 37 h 38"/>
                  <a:gd name="T94" fmla="*/ 1 w 30"/>
                  <a:gd name="T9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38">
                    <a:moveTo>
                      <a:pt x="1" y="37"/>
                    </a:moveTo>
                    <a:cubicBezTo>
                      <a:pt x="1" y="37"/>
                      <a:pt x="2" y="38"/>
                      <a:pt x="4" y="38"/>
                    </a:cubicBezTo>
                    <a:cubicBezTo>
                      <a:pt x="4" y="38"/>
                      <a:pt x="4" y="38"/>
                      <a:pt x="4" y="38"/>
                    </a:cubicBezTo>
                    <a:cubicBezTo>
                      <a:pt x="4" y="38"/>
                      <a:pt x="5" y="38"/>
                      <a:pt x="5" y="38"/>
                    </a:cubicBezTo>
                    <a:cubicBezTo>
                      <a:pt x="5" y="38"/>
                      <a:pt x="5" y="38"/>
                      <a:pt x="6" y="38"/>
                    </a:cubicBezTo>
                    <a:cubicBezTo>
                      <a:pt x="6" y="37"/>
                      <a:pt x="7" y="37"/>
                      <a:pt x="7" y="37"/>
                    </a:cubicBezTo>
                    <a:cubicBezTo>
                      <a:pt x="9" y="36"/>
                      <a:pt x="11" y="36"/>
                      <a:pt x="12" y="36"/>
                    </a:cubicBezTo>
                    <a:cubicBezTo>
                      <a:pt x="15" y="36"/>
                      <a:pt x="15" y="36"/>
                      <a:pt x="15" y="36"/>
                    </a:cubicBezTo>
                    <a:cubicBezTo>
                      <a:pt x="16" y="36"/>
                      <a:pt x="17" y="36"/>
                      <a:pt x="18" y="33"/>
                    </a:cubicBezTo>
                    <a:cubicBezTo>
                      <a:pt x="18" y="33"/>
                      <a:pt x="18" y="32"/>
                      <a:pt x="19" y="31"/>
                    </a:cubicBezTo>
                    <a:cubicBezTo>
                      <a:pt x="19" y="31"/>
                      <a:pt x="19" y="30"/>
                      <a:pt x="19" y="30"/>
                    </a:cubicBezTo>
                    <a:cubicBezTo>
                      <a:pt x="20" y="29"/>
                      <a:pt x="20" y="29"/>
                      <a:pt x="20" y="28"/>
                    </a:cubicBezTo>
                    <a:cubicBezTo>
                      <a:pt x="21" y="28"/>
                      <a:pt x="21" y="28"/>
                      <a:pt x="21" y="27"/>
                    </a:cubicBezTo>
                    <a:cubicBezTo>
                      <a:pt x="21" y="27"/>
                      <a:pt x="22" y="26"/>
                      <a:pt x="22" y="25"/>
                    </a:cubicBezTo>
                    <a:cubicBezTo>
                      <a:pt x="22" y="25"/>
                      <a:pt x="23" y="25"/>
                      <a:pt x="23" y="25"/>
                    </a:cubicBezTo>
                    <a:cubicBezTo>
                      <a:pt x="23" y="24"/>
                      <a:pt x="24" y="23"/>
                      <a:pt x="24" y="23"/>
                    </a:cubicBezTo>
                    <a:cubicBezTo>
                      <a:pt x="24" y="23"/>
                      <a:pt x="25" y="22"/>
                      <a:pt x="25" y="22"/>
                    </a:cubicBezTo>
                    <a:cubicBezTo>
                      <a:pt x="26" y="20"/>
                      <a:pt x="27" y="19"/>
                      <a:pt x="29" y="18"/>
                    </a:cubicBezTo>
                    <a:cubicBezTo>
                      <a:pt x="29" y="18"/>
                      <a:pt x="29" y="18"/>
                      <a:pt x="29" y="17"/>
                    </a:cubicBezTo>
                    <a:cubicBezTo>
                      <a:pt x="29" y="17"/>
                      <a:pt x="30" y="17"/>
                      <a:pt x="30" y="16"/>
                    </a:cubicBezTo>
                    <a:cubicBezTo>
                      <a:pt x="28" y="15"/>
                      <a:pt x="26" y="13"/>
                      <a:pt x="25" y="11"/>
                    </a:cubicBezTo>
                    <a:cubicBezTo>
                      <a:pt x="21" y="8"/>
                      <a:pt x="17" y="4"/>
                      <a:pt x="13" y="3"/>
                    </a:cubicBezTo>
                    <a:cubicBezTo>
                      <a:pt x="11" y="2"/>
                      <a:pt x="8" y="1"/>
                      <a:pt x="5" y="0"/>
                    </a:cubicBezTo>
                    <a:cubicBezTo>
                      <a:pt x="5" y="1"/>
                      <a:pt x="5" y="2"/>
                      <a:pt x="5" y="3"/>
                    </a:cubicBezTo>
                    <a:cubicBezTo>
                      <a:pt x="5" y="3"/>
                      <a:pt x="5" y="3"/>
                      <a:pt x="5" y="3"/>
                    </a:cubicBezTo>
                    <a:cubicBezTo>
                      <a:pt x="5" y="3"/>
                      <a:pt x="4" y="3"/>
                      <a:pt x="4" y="3"/>
                    </a:cubicBezTo>
                    <a:cubicBezTo>
                      <a:pt x="4" y="3"/>
                      <a:pt x="4" y="4"/>
                      <a:pt x="4" y="4"/>
                    </a:cubicBezTo>
                    <a:cubicBezTo>
                      <a:pt x="4" y="4"/>
                      <a:pt x="4" y="4"/>
                      <a:pt x="4" y="4"/>
                    </a:cubicBezTo>
                    <a:cubicBezTo>
                      <a:pt x="4" y="4"/>
                      <a:pt x="4" y="4"/>
                      <a:pt x="4" y="4"/>
                    </a:cubicBezTo>
                    <a:cubicBezTo>
                      <a:pt x="4" y="4"/>
                      <a:pt x="4" y="4"/>
                      <a:pt x="4" y="4"/>
                    </a:cubicBezTo>
                    <a:cubicBezTo>
                      <a:pt x="4" y="4"/>
                      <a:pt x="4" y="5"/>
                      <a:pt x="4" y="5"/>
                    </a:cubicBezTo>
                    <a:cubicBezTo>
                      <a:pt x="4" y="5"/>
                      <a:pt x="4" y="5"/>
                      <a:pt x="4" y="5"/>
                    </a:cubicBezTo>
                    <a:cubicBezTo>
                      <a:pt x="4" y="5"/>
                      <a:pt x="3" y="5"/>
                      <a:pt x="3" y="5"/>
                    </a:cubicBezTo>
                    <a:cubicBezTo>
                      <a:pt x="3" y="5"/>
                      <a:pt x="3" y="5"/>
                      <a:pt x="3" y="5"/>
                    </a:cubicBezTo>
                    <a:cubicBezTo>
                      <a:pt x="2" y="6"/>
                      <a:pt x="0" y="12"/>
                      <a:pt x="2" y="16"/>
                    </a:cubicBezTo>
                    <a:cubicBezTo>
                      <a:pt x="4" y="21"/>
                      <a:pt x="4" y="30"/>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4"/>
                    </a:cubicBezTo>
                    <a:cubicBezTo>
                      <a:pt x="2" y="34"/>
                      <a:pt x="2" y="34"/>
                      <a:pt x="2" y="34"/>
                    </a:cubicBezTo>
                    <a:cubicBezTo>
                      <a:pt x="2" y="34"/>
                      <a:pt x="2" y="34"/>
                      <a:pt x="2" y="34"/>
                    </a:cubicBezTo>
                    <a:cubicBezTo>
                      <a:pt x="2" y="34"/>
                      <a:pt x="2" y="34"/>
                      <a:pt x="2" y="35"/>
                    </a:cubicBezTo>
                    <a:cubicBezTo>
                      <a:pt x="2" y="35"/>
                      <a:pt x="2" y="35"/>
                      <a:pt x="2" y="35"/>
                    </a:cubicBezTo>
                    <a:cubicBezTo>
                      <a:pt x="1" y="35"/>
                      <a:pt x="1" y="36"/>
                      <a:pt x="0" y="37"/>
                    </a:cubicBezTo>
                    <a:cubicBezTo>
                      <a:pt x="0" y="37"/>
                      <a:pt x="0"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1" name="Freeform 2065"/>
              <p:cNvSpPr>
                <a:spLocks/>
              </p:cNvSpPr>
              <p:nvPr/>
            </p:nvSpPr>
            <p:spPr bwMode="auto">
              <a:xfrm>
                <a:off x="2245" y="181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2" name="Freeform 2066"/>
              <p:cNvSpPr>
                <a:spLocks/>
              </p:cNvSpPr>
              <p:nvPr/>
            </p:nvSpPr>
            <p:spPr bwMode="auto">
              <a:xfrm>
                <a:off x="2240" y="18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3" name="Freeform 2067"/>
              <p:cNvSpPr>
                <a:spLocks/>
              </p:cNvSpPr>
              <p:nvPr/>
            </p:nvSpPr>
            <p:spPr bwMode="auto">
              <a:xfrm>
                <a:off x="2222" y="1830"/>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4" name="Freeform 2068"/>
              <p:cNvSpPr>
                <a:spLocks/>
              </p:cNvSpPr>
              <p:nvPr/>
            </p:nvSpPr>
            <p:spPr bwMode="auto">
              <a:xfrm>
                <a:off x="2250" y="18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5" name="Freeform 2069"/>
              <p:cNvSpPr>
                <a:spLocks/>
              </p:cNvSpPr>
              <p:nvPr/>
            </p:nvSpPr>
            <p:spPr bwMode="auto">
              <a:xfrm>
                <a:off x="2226" y="183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6" name="Freeform 2070"/>
              <p:cNvSpPr>
                <a:spLocks/>
              </p:cNvSpPr>
              <p:nvPr/>
            </p:nvSpPr>
            <p:spPr bwMode="auto">
              <a:xfrm>
                <a:off x="2243" y="181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7" name="Freeform 2071"/>
              <p:cNvSpPr>
                <a:spLocks/>
              </p:cNvSpPr>
              <p:nvPr/>
            </p:nvSpPr>
            <p:spPr bwMode="auto">
              <a:xfrm>
                <a:off x="2227" y="183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Freeform 2072"/>
              <p:cNvSpPr>
                <a:spLocks/>
              </p:cNvSpPr>
              <p:nvPr/>
            </p:nvSpPr>
            <p:spPr bwMode="auto">
              <a:xfrm>
                <a:off x="2241" y="182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9" name="Freeform 2073"/>
              <p:cNvSpPr>
                <a:spLocks/>
              </p:cNvSpPr>
              <p:nvPr/>
            </p:nvSpPr>
            <p:spPr bwMode="auto">
              <a:xfrm>
                <a:off x="2226" y="179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0" name="Freeform 2074"/>
              <p:cNvSpPr>
                <a:spLocks/>
              </p:cNvSpPr>
              <p:nvPr/>
            </p:nvSpPr>
            <p:spPr bwMode="auto">
              <a:xfrm>
                <a:off x="2224" y="18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1" name="Freeform 2075"/>
              <p:cNvSpPr>
                <a:spLocks/>
              </p:cNvSpPr>
              <p:nvPr/>
            </p:nvSpPr>
            <p:spPr bwMode="auto">
              <a:xfrm>
                <a:off x="2224"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2" name="Freeform 2076"/>
              <p:cNvSpPr>
                <a:spLocks/>
              </p:cNvSpPr>
              <p:nvPr/>
            </p:nvSpPr>
            <p:spPr bwMode="auto">
              <a:xfrm>
                <a:off x="2227" y="17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3" name="Freeform 2077"/>
              <p:cNvSpPr>
                <a:spLocks/>
              </p:cNvSpPr>
              <p:nvPr/>
            </p:nvSpPr>
            <p:spPr bwMode="auto">
              <a:xfrm>
                <a:off x="2226" y="17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4" name="Freeform 2078"/>
              <p:cNvSpPr>
                <a:spLocks/>
              </p:cNvSpPr>
              <p:nvPr/>
            </p:nvSpPr>
            <p:spPr bwMode="auto">
              <a:xfrm>
                <a:off x="2225" y="180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5" name="Freeform 2079"/>
              <p:cNvSpPr>
                <a:spLocks/>
              </p:cNvSpPr>
              <p:nvPr/>
            </p:nvSpPr>
            <p:spPr bwMode="auto">
              <a:xfrm>
                <a:off x="2226" y="179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6" name="Freeform 2080"/>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7" name="Freeform 2081"/>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8" name="Freeform 2082"/>
              <p:cNvSpPr>
                <a:spLocks/>
              </p:cNvSpPr>
              <p:nvPr/>
            </p:nvSpPr>
            <p:spPr bwMode="auto">
              <a:xfrm>
                <a:off x="2225" y="182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9" name="Freeform 2083"/>
              <p:cNvSpPr>
                <a:spLocks/>
              </p:cNvSpPr>
              <p:nvPr/>
            </p:nvSpPr>
            <p:spPr bwMode="auto">
              <a:xfrm>
                <a:off x="1932" y="1843"/>
                <a:ext cx="58" cy="65"/>
              </a:xfrm>
              <a:custGeom>
                <a:avLst/>
                <a:gdLst>
                  <a:gd name="T0" fmla="*/ 47 w 61"/>
                  <a:gd name="T1" fmla="*/ 13 h 68"/>
                  <a:gd name="T2" fmla="*/ 45 w 61"/>
                  <a:gd name="T3" fmla="*/ 12 h 68"/>
                  <a:gd name="T4" fmla="*/ 41 w 61"/>
                  <a:gd name="T5" fmla="*/ 11 h 68"/>
                  <a:gd name="T6" fmla="*/ 35 w 61"/>
                  <a:gd name="T7" fmla="*/ 6 h 68"/>
                  <a:gd name="T8" fmla="*/ 33 w 61"/>
                  <a:gd name="T9" fmla="*/ 6 h 68"/>
                  <a:gd name="T10" fmla="*/ 32 w 61"/>
                  <a:gd name="T11" fmla="*/ 5 h 68"/>
                  <a:gd name="T12" fmla="*/ 30 w 61"/>
                  <a:gd name="T13" fmla="*/ 4 h 68"/>
                  <a:gd name="T14" fmla="*/ 28 w 61"/>
                  <a:gd name="T15" fmla="*/ 3 h 68"/>
                  <a:gd name="T16" fmla="*/ 25 w 61"/>
                  <a:gd name="T17" fmla="*/ 2 h 68"/>
                  <a:gd name="T18" fmla="*/ 23 w 61"/>
                  <a:gd name="T19" fmla="*/ 0 h 68"/>
                  <a:gd name="T20" fmla="*/ 22 w 61"/>
                  <a:gd name="T21" fmla="*/ 1 h 68"/>
                  <a:gd name="T22" fmla="*/ 12 w 61"/>
                  <a:gd name="T23" fmla="*/ 9 h 68"/>
                  <a:gd name="T24" fmla="*/ 9 w 61"/>
                  <a:gd name="T25" fmla="*/ 15 h 68"/>
                  <a:gd name="T26" fmla="*/ 6 w 61"/>
                  <a:gd name="T27" fmla="*/ 20 h 68"/>
                  <a:gd name="T28" fmla="*/ 0 w 61"/>
                  <a:gd name="T29" fmla="*/ 27 h 68"/>
                  <a:gd name="T30" fmla="*/ 1 w 61"/>
                  <a:gd name="T31" fmla="*/ 38 h 68"/>
                  <a:gd name="T32" fmla="*/ 2 w 61"/>
                  <a:gd name="T33" fmla="*/ 39 h 68"/>
                  <a:gd name="T34" fmla="*/ 7 w 61"/>
                  <a:gd name="T35" fmla="*/ 43 h 68"/>
                  <a:gd name="T36" fmla="*/ 9 w 61"/>
                  <a:gd name="T37" fmla="*/ 42 h 68"/>
                  <a:gd name="T38" fmla="*/ 12 w 61"/>
                  <a:gd name="T39" fmla="*/ 50 h 68"/>
                  <a:gd name="T40" fmla="*/ 8 w 61"/>
                  <a:gd name="T41" fmla="*/ 54 h 68"/>
                  <a:gd name="T42" fmla="*/ 9 w 61"/>
                  <a:gd name="T43" fmla="*/ 56 h 68"/>
                  <a:gd name="T44" fmla="*/ 9 w 61"/>
                  <a:gd name="T45" fmla="*/ 57 h 68"/>
                  <a:gd name="T46" fmla="*/ 9 w 61"/>
                  <a:gd name="T47" fmla="*/ 58 h 68"/>
                  <a:gd name="T48" fmla="*/ 7 w 61"/>
                  <a:gd name="T49" fmla="*/ 61 h 68"/>
                  <a:gd name="T50" fmla="*/ 8 w 61"/>
                  <a:gd name="T51" fmla="*/ 62 h 68"/>
                  <a:gd name="T52" fmla="*/ 13 w 61"/>
                  <a:gd name="T53" fmla="*/ 63 h 68"/>
                  <a:gd name="T54" fmla="*/ 18 w 61"/>
                  <a:gd name="T55" fmla="*/ 66 h 68"/>
                  <a:gd name="T56" fmla="*/ 19 w 61"/>
                  <a:gd name="T57" fmla="*/ 67 h 68"/>
                  <a:gd name="T58" fmla="*/ 19 w 61"/>
                  <a:gd name="T59" fmla="*/ 68 h 68"/>
                  <a:gd name="T60" fmla="*/ 20 w 61"/>
                  <a:gd name="T61" fmla="*/ 68 h 68"/>
                  <a:gd name="T62" fmla="*/ 20 w 61"/>
                  <a:gd name="T63" fmla="*/ 67 h 68"/>
                  <a:gd name="T64" fmla="*/ 22 w 61"/>
                  <a:gd name="T65" fmla="*/ 65 h 68"/>
                  <a:gd name="T66" fmla="*/ 33 w 61"/>
                  <a:gd name="T67" fmla="*/ 46 h 68"/>
                  <a:gd name="T68" fmla="*/ 54 w 61"/>
                  <a:gd name="T69" fmla="*/ 35 h 68"/>
                  <a:gd name="T70" fmla="*/ 61 w 61"/>
                  <a:gd name="T71" fmla="*/ 23 h 68"/>
                  <a:gd name="T72" fmla="*/ 60 w 61"/>
                  <a:gd name="T73" fmla="*/ 20 h 68"/>
                  <a:gd name="T74" fmla="*/ 59 w 61"/>
                  <a:gd name="T75" fmla="*/ 19 h 68"/>
                  <a:gd name="T76" fmla="*/ 58 w 61"/>
                  <a:gd name="T77" fmla="*/ 18 h 68"/>
                  <a:gd name="T78" fmla="*/ 52 w 61"/>
                  <a:gd name="T7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68">
                    <a:moveTo>
                      <a:pt x="52" y="11"/>
                    </a:moveTo>
                    <a:cubicBezTo>
                      <a:pt x="51" y="12"/>
                      <a:pt x="49" y="13"/>
                      <a:pt x="47" y="13"/>
                    </a:cubicBezTo>
                    <a:cubicBezTo>
                      <a:pt x="46" y="13"/>
                      <a:pt x="46" y="12"/>
                      <a:pt x="46" y="12"/>
                    </a:cubicBezTo>
                    <a:cubicBezTo>
                      <a:pt x="45" y="12"/>
                      <a:pt x="45" y="12"/>
                      <a:pt x="45" y="12"/>
                    </a:cubicBezTo>
                    <a:cubicBezTo>
                      <a:pt x="44" y="12"/>
                      <a:pt x="44" y="12"/>
                      <a:pt x="43" y="12"/>
                    </a:cubicBezTo>
                    <a:cubicBezTo>
                      <a:pt x="43" y="12"/>
                      <a:pt x="42" y="12"/>
                      <a:pt x="41" y="11"/>
                    </a:cubicBezTo>
                    <a:cubicBezTo>
                      <a:pt x="40" y="10"/>
                      <a:pt x="38" y="9"/>
                      <a:pt x="37" y="8"/>
                    </a:cubicBezTo>
                    <a:cubicBezTo>
                      <a:pt x="37" y="7"/>
                      <a:pt x="36" y="6"/>
                      <a:pt x="35" y="6"/>
                    </a:cubicBezTo>
                    <a:cubicBezTo>
                      <a:pt x="35" y="6"/>
                      <a:pt x="34" y="6"/>
                      <a:pt x="34" y="6"/>
                    </a:cubicBezTo>
                    <a:cubicBezTo>
                      <a:pt x="34" y="6"/>
                      <a:pt x="33" y="6"/>
                      <a:pt x="33" y="6"/>
                    </a:cubicBezTo>
                    <a:cubicBezTo>
                      <a:pt x="33" y="6"/>
                      <a:pt x="33" y="6"/>
                      <a:pt x="32" y="5"/>
                    </a:cubicBezTo>
                    <a:cubicBezTo>
                      <a:pt x="32" y="5"/>
                      <a:pt x="32" y="5"/>
                      <a:pt x="32" y="5"/>
                    </a:cubicBezTo>
                    <a:cubicBezTo>
                      <a:pt x="31" y="5"/>
                      <a:pt x="31" y="5"/>
                      <a:pt x="30" y="5"/>
                    </a:cubicBezTo>
                    <a:cubicBezTo>
                      <a:pt x="30" y="5"/>
                      <a:pt x="30" y="4"/>
                      <a:pt x="30" y="4"/>
                    </a:cubicBezTo>
                    <a:cubicBezTo>
                      <a:pt x="29" y="4"/>
                      <a:pt x="28" y="4"/>
                      <a:pt x="28" y="3"/>
                    </a:cubicBezTo>
                    <a:cubicBezTo>
                      <a:pt x="28" y="3"/>
                      <a:pt x="28" y="3"/>
                      <a:pt x="28" y="3"/>
                    </a:cubicBezTo>
                    <a:cubicBezTo>
                      <a:pt x="27" y="3"/>
                      <a:pt x="26" y="2"/>
                      <a:pt x="26" y="2"/>
                    </a:cubicBezTo>
                    <a:cubicBezTo>
                      <a:pt x="26" y="2"/>
                      <a:pt x="25" y="2"/>
                      <a:pt x="25" y="2"/>
                    </a:cubicBezTo>
                    <a:cubicBezTo>
                      <a:pt x="25" y="1"/>
                      <a:pt x="24" y="1"/>
                      <a:pt x="24" y="1"/>
                    </a:cubicBezTo>
                    <a:cubicBezTo>
                      <a:pt x="24" y="1"/>
                      <a:pt x="23" y="1"/>
                      <a:pt x="23" y="0"/>
                    </a:cubicBezTo>
                    <a:cubicBezTo>
                      <a:pt x="23" y="0"/>
                      <a:pt x="23" y="0"/>
                      <a:pt x="23" y="0"/>
                    </a:cubicBezTo>
                    <a:cubicBezTo>
                      <a:pt x="23" y="0"/>
                      <a:pt x="22" y="1"/>
                      <a:pt x="22" y="1"/>
                    </a:cubicBezTo>
                    <a:cubicBezTo>
                      <a:pt x="20" y="3"/>
                      <a:pt x="15" y="4"/>
                      <a:pt x="14" y="4"/>
                    </a:cubicBezTo>
                    <a:cubicBezTo>
                      <a:pt x="12" y="4"/>
                      <a:pt x="12" y="5"/>
                      <a:pt x="12" y="9"/>
                    </a:cubicBezTo>
                    <a:cubicBezTo>
                      <a:pt x="12" y="10"/>
                      <a:pt x="12" y="10"/>
                      <a:pt x="12" y="10"/>
                    </a:cubicBezTo>
                    <a:cubicBezTo>
                      <a:pt x="12" y="13"/>
                      <a:pt x="10" y="14"/>
                      <a:pt x="9" y="15"/>
                    </a:cubicBezTo>
                    <a:cubicBezTo>
                      <a:pt x="8" y="16"/>
                      <a:pt x="7" y="17"/>
                      <a:pt x="6" y="18"/>
                    </a:cubicBezTo>
                    <a:cubicBezTo>
                      <a:pt x="6" y="19"/>
                      <a:pt x="6" y="19"/>
                      <a:pt x="6" y="20"/>
                    </a:cubicBezTo>
                    <a:cubicBezTo>
                      <a:pt x="6" y="22"/>
                      <a:pt x="5" y="23"/>
                      <a:pt x="3" y="25"/>
                    </a:cubicBezTo>
                    <a:cubicBezTo>
                      <a:pt x="1" y="25"/>
                      <a:pt x="0" y="26"/>
                      <a:pt x="0" y="27"/>
                    </a:cubicBezTo>
                    <a:cubicBezTo>
                      <a:pt x="0" y="28"/>
                      <a:pt x="0" y="29"/>
                      <a:pt x="1" y="30"/>
                    </a:cubicBezTo>
                    <a:cubicBezTo>
                      <a:pt x="3" y="33"/>
                      <a:pt x="2" y="36"/>
                      <a:pt x="1" y="38"/>
                    </a:cubicBezTo>
                    <a:cubicBezTo>
                      <a:pt x="1" y="38"/>
                      <a:pt x="1" y="38"/>
                      <a:pt x="0" y="38"/>
                    </a:cubicBezTo>
                    <a:cubicBezTo>
                      <a:pt x="1" y="39"/>
                      <a:pt x="1" y="39"/>
                      <a:pt x="2" y="39"/>
                    </a:cubicBezTo>
                    <a:cubicBezTo>
                      <a:pt x="3" y="40"/>
                      <a:pt x="5" y="41"/>
                      <a:pt x="6" y="42"/>
                    </a:cubicBezTo>
                    <a:cubicBezTo>
                      <a:pt x="7" y="43"/>
                      <a:pt x="7" y="43"/>
                      <a:pt x="7" y="43"/>
                    </a:cubicBezTo>
                    <a:cubicBezTo>
                      <a:pt x="7" y="43"/>
                      <a:pt x="8" y="43"/>
                      <a:pt x="8" y="43"/>
                    </a:cubicBezTo>
                    <a:cubicBezTo>
                      <a:pt x="8" y="43"/>
                      <a:pt x="9" y="42"/>
                      <a:pt x="9" y="42"/>
                    </a:cubicBezTo>
                    <a:cubicBezTo>
                      <a:pt x="11" y="42"/>
                      <a:pt x="11" y="43"/>
                      <a:pt x="12" y="44"/>
                    </a:cubicBezTo>
                    <a:cubicBezTo>
                      <a:pt x="13" y="46"/>
                      <a:pt x="13" y="48"/>
                      <a:pt x="12" y="50"/>
                    </a:cubicBezTo>
                    <a:cubicBezTo>
                      <a:pt x="11" y="52"/>
                      <a:pt x="10" y="53"/>
                      <a:pt x="8" y="54"/>
                    </a:cubicBezTo>
                    <a:cubicBezTo>
                      <a:pt x="8" y="54"/>
                      <a:pt x="8" y="54"/>
                      <a:pt x="8" y="54"/>
                    </a:cubicBezTo>
                    <a:cubicBezTo>
                      <a:pt x="8" y="54"/>
                      <a:pt x="9" y="55"/>
                      <a:pt x="9" y="55"/>
                    </a:cubicBezTo>
                    <a:cubicBezTo>
                      <a:pt x="9" y="56"/>
                      <a:pt x="9" y="56"/>
                      <a:pt x="9" y="56"/>
                    </a:cubicBezTo>
                    <a:cubicBezTo>
                      <a:pt x="9" y="56"/>
                      <a:pt x="9" y="57"/>
                      <a:pt x="9" y="57"/>
                    </a:cubicBezTo>
                    <a:cubicBezTo>
                      <a:pt x="9" y="57"/>
                      <a:pt x="9" y="57"/>
                      <a:pt x="9" y="57"/>
                    </a:cubicBezTo>
                    <a:cubicBezTo>
                      <a:pt x="9" y="58"/>
                      <a:pt x="9" y="58"/>
                      <a:pt x="9" y="58"/>
                    </a:cubicBezTo>
                    <a:cubicBezTo>
                      <a:pt x="9" y="58"/>
                      <a:pt x="9" y="58"/>
                      <a:pt x="9" y="58"/>
                    </a:cubicBezTo>
                    <a:cubicBezTo>
                      <a:pt x="9" y="59"/>
                      <a:pt x="8" y="59"/>
                      <a:pt x="8" y="59"/>
                    </a:cubicBezTo>
                    <a:cubicBezTo>
                      <a:pt x="8" y="60"/>
                      <a:pt x="7" y="60"/>
                      <a:pt x="7" y="61"/>
                    </a:cubicBezTo>
                    <a:cubicBezTo>
                      <a:pt x="7" y="61"/>
                      <a:pt x="7" y="61"/>
                      <a:pt x="7" y="61"/>
                    </a:cubicBezTo>
                    <a:cubicBezTo>
                      <a:pt x="7" y="61"/>
                      <a:pt x="7" y="62"/>
                      <a:pt x="8" y="62"/>
                    </a:cubicBezTo>
                    <a:cubicBezTo>
                      <a:pt x="9" y="63"/>
                      <a:pt x="10" y="63"/>
                      <a:pt x="11" y="63"/>
                    </a:cubicBezTo>
                    <a:cubicBezTo>
                      <a:pt x="11" y="63"/>
                      <a:pt x="12" y="63"/>
                      <a:pt x="13" y="63"/>
                    </a:cubicBezTo>
                    <a:cubicBezTo>
                      <a:pt x="14" y="63"/>
                      <a:pt x="16" y="63"/>
                      <a:pt x="17" y="65"/>
                    </a:cubicBezTo>
                    <a:cubicBezTo>
                      <a:pt x="17" y="66"/>
                      <a:pt x="18" y="66"/>
                      <a:pt x="18" y="66"/>
                    </a:cubicBezTo>
                    <a:cubicBezTo>
                      <a:pt x="18" y="67"/>
                      <a:pt x="18" y="67"/>
                      <a:pt x="18" y="67"/>
                    </a:cubicBezTo>
                    <a:cubicBezTo>
                      <a:pt x="18" y="67"/>
                      <a:pt x="19" y="67"/>
                      <a:pt x="19" y="67"/>
                    </a:cubicBezTo>
                    <a:cubicBezTo>
                      <a:pt x="19" y="67"/>
                      <a:pt x="19" y="67"/>
                      <a:pt x="19" y="68"/>
                    </a:cubicBezTo>
                    <a:cubicBezTo>
                      <a:pt x="19" y="68"/>
                      <a:pt x="19" y="68"/>
                      <a:pt x="19" y="68"/>
                    </a:cubicBezTo>
                    <a:cubicBezTo>
                      <a:pt x="19" y="68"/>
                      <a:pt x="19" y="68"/>
                      <a:pt x="19" y="68"/>
                    </a:cubicBezTo>
                    <a:cubicBezTo>
                      <a:pt x="20" y="68"/>
                      <a:pt x="20" y="68"/>
                      <a:pt x="20" y="68"/>
                    </a:cubicBezTo>
                    <a:cubicBezTo>
                      <a:pt x="20" y="68"/>
                      <a:pt x="20" y="68"/>
                      <a:pt x="20" y="67"/>
                    </a:cubicBezTo>
                    <a:cubicBezTo>
                      <a:pt x="20" y="67"/>
                      <a:pt x="20" y="67"/>
                      <a:pt x="20" y="67"/>
                    </a:cubicBezTo>
                    <a:cubicBezTo>
                      <a:pt x="21" y="67"/>
                      <a:pt x="21" y="67"/>
                      <a:pt x="21" y="66"/>
                    </a:cubicBezTo>
                    <a:cubicBezTo>
                      <a:pt x="21" y="66"/>
                      <a:pt x="21" y="66"/>
                      <a:pt x="22" y="65"/>
                    </a:cubicBezTo>
                    <a:cubicBezTo>
                      <a:pt x="22" y="63"/>
                      <a:pt x="23" y="62"/>
                      <a:pt x="23" y="60"/>
                    </a:cubicBezTo>
                    <a:cubicBezTo>
                      <a:pt x="26" y="54"/>
                      <a:pt x="28" y="47"/>
                      <a:pt x="33" y="46"/>
                    </a:cubicBezTo>
                    <a:cubicBezTo>
                      <a:pt x="34" y="46"/>
                      <a:pt x="34" y="45"/>
                      <a:pt x="35" y="45"/>
                    </a:cubicBezTo>
                    <a:cubicBezTo>
                      <a:pt x="41" y="44"/>
                      <a:pt x="49" y="41"/>
                      <a:pt x="54" y="35"/>
                    </a:cubicBezTo>
                    <a:cubicBezTo>
                      <a:pt x="57" y="30"/>
                      <a:pt x="58" y="28"/>
                      <a:pt x="58" y="27"/>
                    </a:cubicBezTo>
                    <a:cubicBezTo>
                      <a:pt x="58" y="25"/>
                      <a:pt x="59" y="24"/>
                      <a:pt x="61" y="23"/>
                    </a:cubicBezTo>
                    <a:cubicBezTo>
                      <a:pt x="61" y="22"/>
                      <a:pt x="61" y="22"/>
                      <a:pt x="61" y="22"/>
                    </a:cubicBezTo>
                    <a:cubicBezTo>
                      <a:pt x="61" y="22"/>
                      <a:pt x="61" y="21"/>
                      <a:pt x="60" y="20"/>
                    </a:cubicBezTo>
                    <a:cubicBezTo>
                      <a:pt x="60" y="20"/>
                      <a:pt x="60" y="20"/>
                      <a:pt x="60" y="20"/>
                    </a:cubicBezTo>
                    <a:cubicBezTo>
                      <a:pt x="60" y="20"/>
                      <a:pt x="60" y="20"/>
                      <a:pt x="59" y="19"/>
                    </a:cubicBezTo>
                    <a:cubicBezTo>
                      <a:pt x="59" y="19"/>
                      <a:pt x="59" y="19"/>
                      <a:pt x="59" y="19"/>
                    </a:cubicBezTo>
                    <a:cubicBezTo>
                      <a:pt x="58" y="18"/>
                      <a:pt x="58" y="18"/>
                      <a:pt x="58" y="18"/>
                    </a:cubicBezTo>
                    <a:cubicBezTo>
                      <a:pt x="57" y="16"/>
                      <a:pt x="57" y="16"/>
                      <a:pt x="57" y="16"/>
                    </a:cubicBezTo>
                    <a:cubicBezTo>
                      <a:pt x="55" y="15"/>
                      <a:pt x="53" y="12"/>
                      <a:pt x="5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0" name="Freeform 2084"/>
              <p:cNvSpPr>
                <a:spLocks/>
              </p:cNvSpPr>
              <p:nvPr/>
            </p:nvSpPr>
            <p:spPr bwMode="auto">
              <a:xfrm>
                <a:off x="1973" y="185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1" name="Freeform 2085"/>
              <p:cNvSpPr>
                <a:spLocks/>
              </p:cNvSpPr>
              <p:nvPr/>
            </p:nvSpPr>
            <p:spPr bwMode="auto">
              <a:xfrm>
                <a:off x="1976" y="1853"/>
                <a:ext cx="6" cy="2"/>
              </a:xfrm>
              <a:custGeom>
                <a:avLst/>
                <a:gdLst>
                  <a:gd name="T0" fmla="*/ 6 w 6"/>
                  <a:gd name="T1" fmla="*/ 0 h 2"/>
                  <a:gd name="T2" fmla="*/ 0 w 6"/>
                  <a:gd name="T3" fmla="*/ 1 h 2"/>
                  <a:gd name="T4" fmla="*/ 1 w 6"/>
                  <a:gd name="T5" fmla="*/ 2 h 2"/>
                  <a:gd name="T6" fmla="*/ 6 w 6"/>
                  <a:gd name="T7" fmla="*/ 0 h 2"/>
                </a:gdLst>
                <a:ahLst/>
                <a:cxnLst>
                  <a:cxn ang="0">
                    <a:pos x="T0" y="T1"/>
                  </a:cxn>
                  <a:cxn ang="0">
                    <a:pos x="T2" y="T3"/>
                  </a:cxn>
                  <a:cxn ang="0">
                    <a:pos x="T4" y="T5"/>
                  </a:cxn>
                  <a:cxn ang="0">
                    <a:pos x="T6" y="T7"/>
                  </a:cxn>
                </a:cxnLst>
                <a:rect l="0" t="0" r="r" b="b"/>
                <a:pathLst>
                  <a:path w="6" h="2">
                    <a:moveTo>
                      <a:pt x="6" y="0"/>
                    </a:moveTo>
                    <a:cubicBezTo>
                      <a:pt x="4" y="1"/>
                      <a:pt x="2" y="2"/>
                      <a:pt x="0" y="1"/>
                    </a:cubicBezTo>
                    <a:cubicBezTo>
                      <a:pt x="0" y="1"/>
                      <a:pt x="0" y="2"/>
                      <a:pt x="1" y="2"/>
                    </a:cubicBezTo>
                    <a:cubicBezTo>
                      <a:pt x="3" y="2"/>
                      <a:pt x="5"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2" name="Freeform 2086"/>
              <p:cNvSpPr>
                <a:spLocks/>
              </p:cNvSpPr>
              <p:nvPr/>
            </p:nvSpPr>
            <p:spPr bwMode="auto">
              <a:xfrm>
                <a:off x="1964" y="1848"/>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3" name="Freeform 2087"/>
              <p:cNvSpPr>
                <a:spLocks/>
              </p:cNvSpPr>
              <p:nvPr/>
            </p:nvSpPr>
            <p:spPr bwMode="auto">
              <a:xfrm>
                <a:off x="1961" y="184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4" name="Freeform 2088"/>
              <p:cNvSpPr>
                <a:spLocks/>
              </p:cNvSpPr>
              <p:nvPr/>
            </p:nvSpPr>
            <p:spPr bwMode="auto">
              <a:xfrm>
                <a:off x="1963" y="184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5" name="Freeform 2089"/>
              <p:cNvSpPr>
                <a:spLocks/>
              </p:cNvSpPr>
              <p:nvPr/>
            </p:nvSpPr>
            <p:spPr bwMode="auto">
              <a:xfrm>
                <a:off x="1956" y="184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6" name="Freeform 2090"/>
              <p:cNvSpPr>
                <a:spLocks/>
              </p:cNvSpPr>
              <p:nvPr/>
            </p:nvSpPr>
            <p:spPr bwMode="auto">
              <a:xfrm>
                <a:off x="1954" y="184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7" name="Freeform 2091"/>
              <p:cNvSpPr>
                <a:spLocks/>
              </p:cNvSpPr>
              <p:nvPr/>
            </p:nvSpPr>
            <p:spPr bwMode="auto">
              <a:xfrm>
                <a:off x="1959" y="18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8" name="Freeform 2092"/>
              <p:cNvSpPr>
                <a:spLocks/>
              </p:cNvSpPr>
              <p:nvPr/>
            </p:nvSpPr>
            <p:spPr bwMode="auto">
              <a:xfrm>
                <a:off x="1941" y="18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9" name="Freeform 2093"/>
              <p:cNvSpPr>
                <a:spLocks/>
              </p:cNvSpPr>
              <p:nvPr/>
            </p:nvSpPr>
            <p:spPr bwMode="auto">
              <a:xfrm>
                <a:off x="1989" y="1862"/>
                <a:ext cx="1" cy="3"/>
              </a:xfrm>
              <a:custGeom>
                <a:avLst/>
                <a:gdLst>
                  <a:gd name="T0" fmla="*/ 1 w 1"/>
                  <a:gd name="T1" fmla="*/ 3 h 3"/>
                  <a:gd name="T2" fmla="*/ 1 w 1"/>
                  <a:gd name="T3" fmla="*/ 2 h 3"/>
                  <a:gd name="T4" fmla="*/ 0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1" y="2"/>
                      <a:pt x="1" y="2"/>
                    </a:cubicBezTo>
                    <a:cubicBezTo>
                      <a:pt x="1" y="2"/>
                      <a:pt x="1" y="1"/>
                      <a:pt x="0" y="0"/>
                    </a:cubicBezTo>
                    <a:cubicBezTo>
                      <a:pt x="1" y="1"/>
                      <a:pt x="1" y="2"/>
                      <a:pt x="1" y="2"/>
                    </a:cubicBezTo>
                    <a:cubicBezTo>
                      <a:pt x="1" y="2"/>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0" name="Freeform 2094"/>
              <p:cNvSpPr>
                <a:spLocks/>
              </p:cNvSpPr>
              <p:nvPr/>
            </p:nvSpPr>
            <p:spPr bwMode="auto">
              <a:xfrm>
                <a:off x="1940" y="189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1" name="Freeform 2095"/>
              <p:cNvSpPr>
                <a:spLocks/>
              </p:cNvSpPr>
              <p:nvPr/>
            </p:nvSpPr>
            <p:spPr bwMode="auto">
              <a:xfrm>
                <a:off x="1950" y="1908"/>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2" name="Freeform 2096"/>
              <p:cNvSpPr>
                <a:spLocks/>
              </p:cNvSpPr>
              <p:nvPr/>
            </p:nvSpPr>
            <p:spPr bwMode="auto">
              <a:xfrm>
                <a:off x="1951" y="19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3" name="Freeform 2097"/>
              <p:cNvSpPr>
                <a:spLocks/>
              </p:cNvSpPr>
              <p:nvPr/>
            </p:nvSpPr>
            <p:spPr bwMode="auto">
              <a:xfrm>
                <a:off x="1941" y="18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4" name="Freeform 2098"/>
              <p:cNvSpPr>
                <a:spLocks/>
              </p:cNvSpPr>
              <p:nvPr/>
            </p:nvSpPr>
            <p:spPr bwMode="auto">
              <a:xfrm>
                <a:off x="1940" y="1898"/>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 name="Freeform 2099"/>
              <p:cNvSpPr>
                <a:spLocks/>
              </p:cNvSpPr>
              <p:nvPr/>
            </p:nvSpPr>
            <p:spPr bwMode="auto">
              <a:xfrm>
                <a:off x="1988" y="18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 name="Freeform 2100"/>
              <p:cNvSpPr>
                <a:spLocks/>
              </p:cNvSpPr>
              <p:nvPr/>
            </p:nvSpPr>
            <p:spPr bwMode="auto">
              <a:xfrm>
                <a:off x="1950" y="19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 name="Freeform 2101"/>
              <p:cNvSpPr>
                <a:spLocks/>
              </p:cNvSpPr>
              <p:nvPr/>
            </p:nvSpPr>
            <p:spPr bwMode="auto">
              <a:xfrm>
                <a:off x="1949" y="190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 name="Freeform 2102"/>
              <p:cNvSpPr>
                <a:spLocks/>
              </p:cNvSpPr>
              <p:nvPr/>
            </p:nvSpPr>
            <p:spPr bwMode="auto">
              <a:xfrm>
                <a:off x="1987" y="1858"/>
                <a:ext cx="1" cy="3"/>
              </a:xfrm>
              <a:custGeom>
                <a:avLst/>
                <a:gdLst>
                  <a:gd name="T0" fmla="*/ 2 w 2"/>
                  <a:gd name="T1" fmla="*/ 3 h 3"/>
                  <a:gd name="T2" fmla="*/ 0 w 2"/>
                  <a:gd name="T3" fmla="*/ 1 h 3"/>
                  <a:gd name="T4" fmla="*/ 0 w 2"/>
                  <a:gd name="T5" fmla="*/ 0 h 3"/>
                  <a:gd name="T6" fmla="*/ 1 w 2"/>
                  <a:gd name="T7" fmla="*/ 2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2"/>
                      <a:pt x="1" y="1"/>
                      <a:pt x="0" y="1"/>
                    </a:cubicBezTo>
                    <a:cubicBezTo>
                      <a:pt x="0" y="1"/>
                      <a:pt x="0" y="1"/>
                      <a:pt x="0" y="0"/>
                    </a:cubicBezTo>
                    <a:cubicBezTo>
                      <a:pt x="1" y="2"/>
                      <a:pt x="1" y="2"/>
                      <a:pt x="1" y="2"/>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 name="Freeform 2103"/>
              <p:cNvSpPr>
                <a:spLocks/>
              </p:cNvSpPr>
              <p:nvPr/>
            </p:nvSpPr>
            <p:spPr bwMode="auto">
              <a:xfrm>
                <a:off x="1948" y="19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 name="Freeform 2104"/>
              <p:cNvSpPr>
                <a:spLocks/>
              </p:cNvSpPr>
              <p:nvPr/>
            </p:nvSpPr>
            <p:spPr bwMode="auto">
              <a:xfrm>
                <a:off x="1952" y="190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1" name="Freeform 2105"/>
              <p:cNvSpPr>
                <a:spLocks/>
              </p:cNvSpPr>
              <p:nvPr/>
            </p:nvSpPr>
            <p:spPr bwMode="auto">
              <a:xfrm>
                <a:off x="2142" y="1740"/>
                <a:ext cx="6" cy="4"/>
              </a:xfrm>
              <a:custGeom>
                <a:avLst/>
                <a:gdLst>
                  <a:gd name="T0" fmla="*/ 7 w 7"/>
                  <a:gd name="T1" fmla="*/ 3 h 4"/>
                  <a:gd name="T2" fmla="*/ 5 w 7"/>
                  <a:gd name="T3" fmla="*/ 0 h 4"/>
                  <a:gd name="T4" fmla="*/ 4 w 7"/>
                  <a:gd name="T5" fmla="*/ 0 h 4"/>
                  <a:gd name="T6" fmla="*/ 1 w 7"/>
                  <a:gd name="T7" fmla="*/ 0 h 4"/>
                  <a:gd name="T8" fmla="*/ 1 w 7"/>
                  <a:gd name="T9" fmla="*/ 4 h 4"/>
                  <a:gd name="T10" fmla="*/ 0 w 7"/>
                  <a:gd name="T11" fmla="*/ 4 h 4"/>
                  <a:gd name="T12" fmla="*/ 6 w 7"/>
                  <a:gd name="T13" fmla="*/ 3 h 4"/>
                  <a:gd name="T14" fmla="*/ 7 w 7"/>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3"/>
                    </a:moveTo>
                    <a:cubicBezTo>
                      <a:pt x="7" y="2"/>
                      <a:pt x="6" y="1"/>
                      <a:pt x="5" y="0"/>
                    </a:cubicBezTo>
                    <a:cubicBezTo>
                      <a:pt x="5" y="0"/>
                      <a:pt x="5" y="0"/>
                      <a:pt x="4" y="0"/>
                    </a:cubicBezTo>
                    <a:cubicBezTo>
                      <a:pt x="3" y="0"/>
                      <a:pt x="2" y="0"/>
                      <a:pt x="1" y="0"/>
                    </a:cubicBezTo>
                    <a:cubicBezTo>
                      <a:pt x="1" y="1"/>
                      <a:pt x="1" y="3"/>
                      <a:pt x="1" y="4"/>
                    </a:cubicBezTo>
                    <a:cubicBezTo>
                      <a:pt x="1" y="4"/>
                      <a:pt x="0" y="4"/>
                      <a:pt x="0" y="4"/>
                    </a:cubicBezTo>
                    <a:cubicBezTo>
                      <a:pt x="2" y="4"/>
                      <a:pt x="5" y="4"/>
                      <a:pt x="6" y="3"/>
                    </a:cubicBezTo>
                    <a:cubicBezTo>
                      <a:pt x="7" y="3"/>
                      <a:pt x="7" y="3"/>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2" name="Group 41"/>
            <p:cNvGrpSpPr/>
            <p:nvPr/>
          </p:nvGrpSpPr>
          <p:grpSpPr>
            <a:xfrm>
              <a:off x="3223508" y="549025"/>
              <a:ext cx="2319277" cy="2066461"/>
              <a:chOff x="949845" y="1882014"/>
              <a:chExt cx="2319277" cy="2066461"/>
            </a:xfrm>
            <a:grpFill/>
          </p:grpSpPr>
          <p:sp>
            <p:nvSpPr>
              <p:cNvPr id="50" name="Freeform 2109"/>
              <p:cNvSpPr>
                <a:spLocks/>
              </p:cNvSpPr>
              <p:nvPr/>
            </p:nvSpPr>
            <p:spPr bwMode="auto">
              <a:xfrm>
                <a:off x="2518331" y="3809992"/>
                <a:ext cx="35310" cy="17985"/>
              </a:xfrm>
              <a:custGeom>
                <a:avLst/>
                <a:gdLst>
                  <a:gd name="T0" fmla="*/ 4 w 20"/>
                  <a:gd name="T1" fmla="*/ 1 h 11"/>
                  <a:gd name="T2" fmla="*/ 4 w 20"/>
                  <a:gd name="T3" fmla="*/ 1 h 11"/>
                  <a:gd name="T4" fmla="*/ 2 w 20"/>
                  <a:gd name="T5" fmla="*/ 2 h 11"/>
                  <a:gd name="T6" fmla="*/ 2 w 20"/>
                  <a:gd name="T7" fmla="*/ 2 h 11"/>
                  <a:gd name="T8" fmla="*/ 1 w 20"/>
                  <a:gd name="T9" fmla="*/ 3 h 11"/>
                  <a:gd name="T10" fmla="*/ 1 w 20"/>
                  <a:gd name="T11" fmla="*/ 3 h 11"/>
                  <a:gd name="T12" fmla="*/ 0 w 20"/>
                  <a:gd name="T13" fmla="*/ 5 h 11"/>
                  <a:gd name="T14" fmla="*/ 0 w 20"/>
                  <a:gd name="T15" fmla="*/ 5 h 11"/>
                  <a:gd name="T16" fmla="*/ 18 w 20"/>
                  <a:gd name="T17" fmla="*/ 11 h 11"/>
                  <a:gd name="T18" fmla="*/ 20 w 20"/>
                  <a:gd name="T19" fmla="*/ 10 h 11"/>
                  <a:gd name="T20" fmla="*/ 20 w 20"/>
                  <a:gd name="T21" fmla="*/ 10 h 11"/>
                  <a:gd name="T22" fmla="*/ 20 w 20"/>
                  <a:gd name="T23" fmla="*/ 9 h 11"/>
                  <a:gd name="T24" fmla="*/ 20 w 20"/>
                  <a:gd name="T25" fmla="*/ 8 h 11"/>
                  <a:gd name="T26" fmla="*/ 20 w 20"/>
                  <a:gd name="T27" fmla="*/ 8 h 11"/>
                  <a:gd name="T28" fmla="*/ 20 w 20"/>
                  <a:gd name="T29" fmla="*/ 7 h 11"/>
                  <a:gd name="T30" fmla="*/ 20 w 20"/>
                  <a:gd name="T31" fmla="*/ 7 h 11"/>
                  <a:gd name="T32" fmla="*/ 20 w 20"/>
                  <a:gd name="T33" fmla="*/ 6 h 11"/>
                  <a:gd name="T34" fmla="*/ 20 w 20"/>
                  <a:gd name="T35" fmla="*/ 6 h 11"/>
                  <a:gd name="T36" fmla="*/ 20 w 20"/>
                  <a:gd name="T37" fmla="*/ 6 h 11"/>
                  <a:gd name="T38" fmla="*/ 20 w 20"/>
                  <a:gd name="T39" fmla="*/ 5 h 11"/>
                  <a:gd name="T40" fmla="*/ 20 w 20"/>
                  <a:gd name="T41" fmla="*/ 5 h 11"/>
                  <a:gd name="T42" fmla="*/ 20 w 20"/>
                  <a:gd name="T43" fmla="*/ 5 h 11"/>
                  <a:gd name="T44" fmla="*/ 20 w 20"/>
                  <a:gd name="T45" fmla="*/ 5 h 11"/>
                  <a:gd name="T46" fmla="*/ 20 w 20"/>
                  <a:gd name="T47" fmla="*/ 5 h 11"/>
                  <a:gd name="T48" fmla="*/ 20 w 20"/>
                  <a:gd name="T49" fmla="*/ 5 h 11"/>
                  <a:gd name="T50" fmla="*/ 18 w 20"/>
                  <a:gd name="T51" fmla="*/ 5 h 11"/>
                  <a:gd name="T52" fmla="*/ 17 w 20"/>
                  <a:gd name="T53" fmla="*/ 5 h 11"/>
                  <a:gd name="T54" fmla="*/ 8 w 20"/>
                  <a:gd name="T55" fmla="*/ 2 h 11"/>
                  <a:gd name="T56" fmla="*/ 7 w 20"/>
                  <a:gd name="T57" fmla="*/ 1 h 11"/>
                  <a:gd name="T58" fmla="*/ 6 w 20"/>
                  <a:gd name="T59" fmla="*/ 1 h 11"/>
                  <a:gd name="T60" fmla="*/ 5 w 20"/>
                  <a:gd name="T61" fmla="*/ 0 h 11"/>
                  <a:gd name="T62" fmla="*/ 4 w 20"/>
                  <a:gd name="T63" fmla="*/ 1 h 11"/>
                  <a:gd name="T64" fmla="*/ 4 w 20"/>
                  <a:gd name="T6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1">
                    <a:moveTo>
                      <a:pt x="4" y="1"/>
                    </a:moveTo>
                    <a:cubicBezTo>
                      <a:pt x="4" y="1"/>
                      <a:pt x="4" y="1"/>
                      <a:pt x="4" y="1"/>
                    </a:cubicBezTo>
                    <a:cubicBezTo>
                      <a:pt x="4" y="1"/>
                      <a:pt x="3" y="2"/>
                      <a:pt x="2" y="2"/>
                    </a:cubicBezTo>
                    <a:cubicBezTo>
                      <a:pt x="2" y="2"/>
                      <a:pt x="2" y="2"/>
                      <a:pt x="2" y="2"/>
                    </a:cubicBezTo>
                    <a:cubicBezTo>
                      <a:pt x="2" y="3"/>
                      <a:pt x="2" y="3"/>
                      <a:pt x="1" y="3"/>
                    </a:cubicBezTo>
                    <a:cubicBezTo>
                      <a:pt x="1" y="3"/>
                      <a:pt x="1" y="3"/>
                      <a:pt x="1" y="3"/>
                    </a:cubicBezTo>
                    <a:cubicBezTo>
                      <a:pt x="1" y="4"/>
                      <a:pt x="0" y="4"/>
                      <a:pt x="0" y="5"/>
                    </a:cubicBezTo>
                    <a:cubicBezTo>
                      <a:pt x="0" y="5"/>
                      <a:pt x="0" y="5"/>
                      <a:pt x="0" y="5"/>
                    </a:cubicBezTo>
                    <a:cubicBezTo>
                      <a:pt x="5" y="8"/>
                      <a:pt x="15" y="11"/>
                      <a:pt x="18" y="11"/>
                    </a:cubicBezTo>
                    <a:cubicBezTo>
                      <a:pt x="19" y="11"/>
                      <a:pt x="19" y="10"/>
                      <a:pt x="20" y="10"/>
                    </a:cubicBezTo>
                    <a:cubicBezTo>
                      <a:pt x="20" y="10"/>
                      <a:pt x="20" y="10"/>
                      <a:pt x="20" y="10"/>
                    </a:cubicBezTo>
                    <a:cubicBezTo>
                      <a:pt x="20" y="9"/>
                      <a:pt x="20" y="9"/>
                      <a:pt x="20" y="9"/>
                    </a:cubicBezTo>
                    <a:cubicBezTo>
                      <a:pt x="20" y="9"/>
                      <a:pt x="20" y="8"/>
                      <a:pt x="20" y="8"/>
                    </a:cubicBezTo>
                    <a:cubicBezTo>
                      <a:pt x="20" y="8"/>
                      <a:pt x="20" y="8"/>
                      <a:pt x="20" y="8"/>
                    </a:cubicBezTo>
                    <a:cubicBezTo>
                      <a:pt x="20" y="8"/>
                      <a:pt x="20" y="7"/>
                      <a:pt x="20" y="7"/>
                    </a:cubicBezTo>
                    <a:cubicBezTo>
                      <a:pt x="20" y="7"/>
                      <a:pt x="20" y="7"/>
                      <a:pt x="20" y="7"/>
                    </a:cubicBezTo>
                    <a:cubicBezTo>
                      <a:pt x="20" y="7"/>
                      <a:pt x="20" y="6"/>
                      <a:pt x="20" y="6"/>
                    </a:cubicBezTo>
                    <a:cubicBezTo>
                      <a:pt x="20" y="6"/>
                      <a:pt x="20" y="6"/>
                      <a:pt x="20" y="6"/>
                    </a:cubicBezTo>
                    <a:cubicBezTo>
                      <a:pt x="20" y="6"/>
                      <a:pt x="20" y="6"/>
                      <a:pt x="20" y="6"/>
                    </a:cubicBezTo>
                    <a:cubicBezTo>
                      <a:pt x="20" y="6"/>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19" y="5"/>
                      <a:pt x="18" y="5"/>
                    </a:cubicBezTo>
                    <a:cubicBezTo>
                      <a:pt x="17" y="5"/>
                      <a:pt x="17" y="5"/>
                      <a:pt x="17" y="5"/>
                    </a:cubicBezTo>
                    <a:cubicBezTo>
                      <a:pt x="15" y="5"/>
                      <a:pt x="12" y="5"/>
                      <a:pt x="8" y="2"/>
                    </a:cubicBezTo>
                    <a:cubicBezTo>
                      <a:pt x="8" y="2"/>
                      <a:pt x="7" y="2"/>
                      <a:pt x="7" y="1"/>
                    </a:cubicBezTo>
                    <a:cubicBezTo>
                      <a:pt x="6" y="1"/>
                      <a:pt x="6" y="1"/>
                      <a:pt x="6" y="1"/>
                    </a:cubicBezTo>
                    <a:cubicBezTo>
                      <a:pt x="6" y="1"/>
                      <a:pt x="5" y="1"/>
                      <a:pt x="5" y="0"/>
                    </a:cubicBezTo>
                    <a:cubicBezTo>
                      <a:pt x="5" y="1"/>
                      <a:pt x="5"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2110"/>
              <p:cNvSpPr>
                <a:spLocks/>
              </p:cNvSpPr>
              <p:nvPr/>
            </p:nvSpPr>
            <p:spPr bwMode="auto">
              <a:xfrm>
                <a:off x="2533198" y="3777619"/>
                <a:ext cx="111504" cy="53955"/>
              </a:xfrm>
              <a:custGeom>
                <a:avLst/>
                <a:gdLst>
                  <a:gd name="T0" fmla="*/ 60 w 63"/>
                  <a:gd name="T1" fmla="*/ 7 h 32"/>
                  <a:gd name="T2" fmla="*/ 52 w 63"/>
                  <a:gd name="T3" fmla="*/ 3 h 32"/>
                  <a:gd name="T4" fmla="*/ 43 w 63"/>
                  <a:gd name="T5" fmla="*/ 0 h 32"/>
                  <a:gd name="T6" fmla="*/ 30 w 63"/>
                  <a:gd name="T7" fmla="*/ 3 h 32"/>
                  <a:gd name="T8" fmla="*/ 20 w 63"/>
                  <a:gd name="T9" fmla="*/ 3 h 32"/>
                  <a:gd name="T10" fmla="*/ 9 w 63"/>
                  <a:gd name="T11" fmla="*/ 4 h 32"/>
                  <a:gd name="T12" fmla="*/ 7 w 63"/>
                  <a:gd name="T13" fmla="*/ 6 h 32"/>
                  <a:gd name="T14" fmla="*/ 6 w 63"/>
                  <a:gd name="T15" fmla="*/ 7 h 32"/>
                  <a:gd name="T16" fmla="*/ 3 w 63"/>
                  <a:gd name="T17" fmla="*/ 10 h 32"/>
                  <a:gd name="T18" fmla="*/ 0 w 63"/>
                  <a:gd name="T19" fmla="*/ 15 h 32"/>
                  <a:gd name="T20" fmla="*/ 0 w 63"/>
                  <a:gd name="T21" fmla="*/ 16 h 32"/>
                  <a:gd name="T22" fmla="*/ 0 w 63"/>
                  <a:gd name="T23" fmla="*/ 17 h 32"/>
                  <a:gd name="T24" fmla="*/ 1 w 63"/>
                  <a:gd name="T25" fmla="*/ 17 h 32"/>
                  <a:gd name="T26" fmla="*/ 3 w 63"/>
                  <a:gd name="T27" fmla="*/ 18 h 32"/>
                  <a:gd name="T28" fmla="*/ 9 w 63"/>
                  <a:gd name="T29" fmla="*/ 20 h 32"/>
                  <a:gd name="T30" fmla="*/ 10 w 63"/>
                  <a:gd name="T31" fmla="*/ 20 h 32"/>
                  <a:gd name="T32" fmla="*/ 16 w 63"/>
                  <a:gd name="T33" fmla="*/ 22 h 32"/>
                  <a:gd name="T34" fmla="*/ 16 w 63"/>
                  <a:gd name="T35" fmla="*/ 22 h 32"/>
                  <a:gd name="T36" fmla="*/ 16 w 63"/>
                  <a:gd name="T37" fmla="*/ 23 h 32"/>
                  <a:gd name="T38" fmla="*/ 16 w 63"/>
                  <a:gd name="T39" fmla="*/ 23 h 32"/>
                  <a:gd name="T40" fmla="*/ 16 w 63"/>
                  <a:gd name="T41" fmla="*/ 24 h 32"/>
                  <a:gd name="T42" fmla="*/ 16 w 63"/>
                  <a:gd name="T43" fmla="*/ 25 h 32"/>
                  <a:gd name="T44" fmla="*/ 16 w 63"/>
                  <a:gd name="T45" fmla="*/ 25 h 32"/>
                  <a:gd name="T46" fmla="*/ 16 w 63"/>
                  <a:gd name="T47" fmla="*/ 27 h 32"/>
                  <a:gd name="T48" fmla="*/ 16 w 63"/>
                  <a:gd name="T49" fmla="*/ 27 h 32"/>
                  <a:gd name="T50" fmla="*/ 18 w 63"/>
                  <a:gd name="T51" fmla="*/ 29 h 32"/>
                  <a:gd name="T52" fmla="*/ 20 w 63"/>
                  <a:gd name="T53" fmla="*/ 32 h 32"/>
                  <a:gd name="T54" fmla="*/ 21 w 63"/>
                  <a:gd name="T55" fmla="*/ 32 h 32"/>
                  <a:gd name="T56" fmla="*/ 24 w 63"/>
                  <a:gd name="T57" fmla="*/ 30 h 32"/>
                  <a:gd name="T58" fmla="*/ 24 w 63"/>
                  <a:gd name="T59" fmla="*/ 29 h 32"/>
                  <a:gd name="T60" fmla="*/ 24 w 63"/>
                  <a:gd name="T61" fmla="*/ 24 h 32"/>
                  <a:gd name="T62" fmla="*/ 29 w 63"/>
                  <a:gd name="T63" fmla="*/ 21 h 32"/>
                  <a:gd name="T64" fmla="*/ 40 w 63"/>
                  <a:gd name="T65" fmla="*/ 18 h 32"/>
                  <a:gd name="T66" fmla="*/ 47 w 63"/>
                  <a:gd name="T67" fmla="*/ 13 h 32"/>
                  <a:gd name="T68" fmla="*/ 50 w 63"/>
                  <a:gd name="T69" fmla="*/ 13 h 32"/>
                  <a:gd name="T70" fmla="*/ 52 w 63"/>
                  <a:gd name="T71" fmla="*/ 14 h 32"/>
                  <a:gd name="T72" fmla="*/ 54 w 63"/>
                  <a:gd name="T73" fmla="*/ 12 h 32"/>
                  <a:gd name="T74" fmla="*/ 56 w 63"/>
                  <a:gd name="T75" fmla="*/ 11 h 32"/>
                  <a:gd name="T76" fmla="*/ 56 w 63"/>
                  <a:gd name="T77" fmla="*/ 11 h 32"/>
                  <a:gd name="T78" fmla="*/ 58 w 63"/>
                  <a:gd name="T79" fmla="*/ 10 h 32"/>
                  <a:gd name="T80" fmla="*/ 58 w 63"/>
                  <a:gd name="T81" fmla="*/ 10 h 32"/>
                  <a:gd name="T82" fmla="*/ 60 w 63"/>
                  <a:gd name="T83" fmla="*/ 9 h 32"/>
                  <a:gd name="T84" fmla="*/ 61 w 63"/>
                  <a:gd name="T85" fmla="*/ 9 h 32"/>
                  <a:gd name="T86" fmla="*/ 63 w 63"/>
                  <a:gd name="T87" fmla="*/ 9 h 32"/>
                  <a:gd name="T88" fmla="*/ 63 w 63"/>
                  <a:gd name="T89" fmla="*/ 9 h 32"/>
                  <a:gd name="T90" fmla="*/ 60 w 63"/>
                  <a:gd name="T9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 h="32">
                    <a:moveTo>
                      <a:pt x="60" y="7"/>
                    </a:moveTo>
                    <a:cubicBezTo>
                      <a:pt x="57" y="6"/>
                      <a:pt x="54" y="5"/>
                      <a:pt x="52" y="3"/>
                    </a:cubicBezTo>
                    <a:cubicBezTo>
                      <a:pt x="50" y="1"/>
                      <a:pt x="47" y="0"/>
                      <a:pt x="43" y="0"/>
                    </a:cubicBezTo>
                    <a:cubicBezTo>
                      <a:pt x="37" y="0"/>
                      <a:pt x="31" y="2"/>
                      <a:pt x="30" y="3"/>
                    </a:cubicBezTo>
                    <a:cubicBezTo>
                      <a:pt x="27" y="4"/>
                      <a:pt x="23" y="4"/>
                      <a:pt x="20" y="3"/>
                    </a:cubicBezTo>
                    <a:cubicBezTo>
                      <a:pt x="16" y="3"/>
                      <a:pt x="12" y="2"/>
                      <a:pt x="9" y="4"/>
                    </a:cubicBezTo>
                    <a:cubicBezTo>
                      <a:pt x="9" y="5"/>
                      <a:pt x="8" y="5"/>
                      <a:pt x="7" y="6"/>
                    </a:cubicBezTo>
                    <a:cubicBezTo>
                      <a:pt x="7" y="6"/>
                      <a:pt x="7" y="7"/>
                      <a:pt x="6" y="7"/>
                    </a:cubicBezTo>
                    <a:cubicBezTo>
                      <a:pt x="5" y="8"/>
                      <a:pt x="4" y="9"/>
                      <a:pt x="3" y="10"/>
                    </a:cubicBezTo>
                    <a:cubicBezTo>
                      <a:pt x="1" y="12"/>
                      <a:pt x="0" y="14"/>
                      <a:pt x="0" y="15"/>
                    </a:cubicBezTo>
                    <a:cubicBezTo>
                      <a:pt x="0" y="16"/>
                      <a:pt x="0" y="16"/>
                      <a:pt x="0" y="16"/>
                    </a:cubicBezTo>
                    <a:cubicBezTo>
                      <a:pt x="0" y="16"/>
                      <a:pt x="0" y="16"/>
                      <a:pt x="0" y="17"/>
                    </a:cubicBezTo>
                    <a:cubicBezTo>
                      <a:pt x="0" y="17"/>
                      <a:pt x="0" y="17"/>
                      <a:pt x="1" y="17"/>
                    </a:cubicBezTo>
                    <a:cubicBezTo>
                      <a:pt x="1" y="17"/>
                      <a:pt x="2" y="18"/>
                      <a:pt x="3" y="18"/>
                    </a:cubicBezTo>
                    <a:cubicBezTo>
                      <a:pt x="5" y="19"/>
                      <a:pt x="7" y="20"/>
                      <a:pt x="9" y="20"/>
                    </a:cubicBezTo>
                    <a:cubicBezTo>
                      <a:pt x="10" y="20"/>
                      <a:pt x="10" y="20"/>
                      <a:pt x="10" y="20"/>
                    </a:cubicBezTo>
                    <a:cubicBezTo>
                      <a:pt x="12" y="20"/>
                      <a:pt x="14" y="20"/>
                      <a:pt x="16" y="22"/>
                    </a:cubicBezTo>
                    <a:cubicBezTo>
                      <a:pt x="16" y="22"/>
                      <a:pt x="16" y="22"/>
                      <a:pt x="16" y="22"/>
                    </a:cubicBezTo>
                    <a:cubicBezTo>
                      <a:pt x="16" y="22"/>
                      <a:pt x="16" y="22"/>
                      <a:pt x="16" y="23"/>
                    </a:cubicBezTo>
                    <a:cubicBezTo>
                      <a:pt x="16" y="23"/>
                      <a:pt x="16" y="23"/>
                      <a:pt x="16" y="23"/>
                    </a:cubicBezTo>
                    <a:cubicBezTo>
                      <a:pt x="16" y="24"/>
                      <a:pt x="16" y="24"/>
                      <a:pt x="16" y="24"/>
                    </a:cubicBezTo>
                    <a:cubicBezTo>
                      <a:pt x="16" y="24"/>
                      <a:pt x="16" y="25"/>
                      <a:pt x="16" y="25"/>
                    </a:cubicBezTo>
                    <a:cubicBezTo>
                      <a:pt x="16" y="25"/>
                      <a:pt x="16" y="25"/>
                      <a:pt x="16" y="25"/>
                    </a:cubicBezTo>
                    <a:cubicBezTo>
                      <a:pt x="16" y="26"/>
                      <a:pt x="16" y="27"/>
                      <a:pt x="16" y="27"/>
                    </a:cubicBezTo>
                    <a:cubicBezTo>
                      <a:pt x="16" y="27"/>
                      <a:pt x="16" y="27"/>
                      <a:pt x="16" y="27"/>
                    </a:cubicBezTo>
                    <a:cubicBezTo>
                      <a:pt x="17" y="28"/>
                      <a:pt x="18" y="28"/>
                      <a:pt x="18" y="29"/>
                    </a:cubicBezTo>
                    <a:cubicBezTo>
                      <a:pt x="20" y="30"/>
                      <a:pt x="20" y="31"/>
                      <a:pt x="20" y="32"/>
                    </a:cubicBezTo>
                    <a:cubicBezTo>
                      <a:pt x="21" y="32"/>
                      <a:pt x="21" y="32"/>
                      <a:pt x="21" y="32"/>
                    </a:cubicBezTo>
                    <a:cubicBezTo>
                      <a:pt x="22" y="31"/>
                      <a:pt x="23" y="30"/>
                      <a:pt x="24" y="30"/>
                    </a:cubicBezTo>
                    <a:cubicBezTo>
                      <a:pt x="24" y="30"/>
                      <a:pt x="24" y="29"/>
                      <a:pt x="24" y="29"/>
                    </a:cubicBezTo>
                    <a:cubicBezTo>
                      <a:pt x="23" y="28"/>
                      <a:pt x="23" y="26"/>
                      <a:pt x="24" y="24"/>
                    </a:cubicBezTo>
                    <a:cubicBezTo>
                      <a:pt x="25" y="22"/>
                      <a:pt x="27" y="21"/>
                      <a:pt x="29" y="21"/>
                    </a:cubicBezTo>
                    <a:cubicBezTo>
                      <a:pt x="36" y="21"/>
                      <a:pt x="39" y="20"/>
                      <a:pt x="40" y="18"/>
                    </a:cubicBezTo>
                    <a:cubicBezTo>
                      <a:pt x="40" y="15"/>
                      <a:pt x="43" y="13"/>
                      <a:pt x="47" y="13"/>
                    </a:cubicBezTo>
                    <a:cubicBezTo>
                      <a:pt x="48" y="13"/>
                      <a:pt x="49" y="13"/>
                      <a:pt x="50" y="13"/>
                    </a:cubicBezTo>
                    <a:cubicBezTo>
                      <a:pt x="51" y="14"/>
                      <a:pt x="52" y="14"/>
                      <a:pt x="52" y="14"/>
                    </a:cubicBezTo>
                    <a:cubicBezTo>
                      <a:pt x="53" y="14"/>
                      <a:pt x="54" y="13"/>
                      <a:pt x="54" y="12"/>
                    </a:cubicBezTo>
                    <a:cubicBezTo>
                      <a:pt x="55" y="12"/>
                      <a:pt x="55" y="12"/>
                      <a:pt x="56" y="11"/>
                    </a:cubicBezTo>
                    <a:cubicBezTo>
                      <a:pt x="56" y="11"/>
                      <a:pt x="56" y="11"/>
                      <a:pt x="56" y="11"/>
                    </a:cubicBezTo>
                    <a:cubicBezTo>
                      <a:pt x="57" y="11"/>
                      <a:pt x="57" y="11"/>
                      <a:pt x="58" y="10"/>
                    </a:cubicBezTo>
                    <a:cubicBezTo>
                      <a:pt x="58" y="10"/>
                      <a:pt x="58" y="10"/>
                      <a:pt x="58" y="10"/>
                    </a:cubicBezTo>
                    <a:cubicBezTo>
                      <a:pt x="59" y="10"/>
                      <a:pt x="60" y="10"/>
                      <a:pt x="60" y="9"/>
                    </a:cubicBezTo>
                    <a:cubicBezTo>
                      <a:pt x="60" y="9"/>
                      <a:pt x="60" y="9"/>
                      <a:pt x="61" y="9"/>
                    </a:cubicBezTo>
                    <a:cubicBezTo>
                      <a:pt x="61" y="9"/>
                      <a:pt x="62" y="9"/>
                      <a:pt x="63" y="9"/>
                    </a:cubicBezTo>
                    <a:cubicBezTo>
                      <a:pt x="63" y="9"/>
                      <a:pt x="63" y="9"/>
                      <a:pt x="63" y="9"/>
                    </a:cubicBezTo>
                    <a:cubicBezTo>
                      <a:pt x="62" y="8"/>
                      <a:pt x="61" y="8"/>
                      <a:pt x="6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2111"/>
              <p:cNvSpPr>
                <a:spLocks/>
              </p:cNvSpPr>
              <p:nvPr/>
            </p:nvSpPr>
            <p:spPr bwMode="auto">
              <a:xfrm>
                <a:off x="2561074" y="38153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2112"/>
              <p:cNvSpPr>
                <a:spLocks/>
              </p:cNvSpPr>
              <p:nvPr/>
            </p:nvSpPr>
            <p:spPr bwMode="auto">
              <a:xfrm>
                <a:off x="2561074" y="3818984"/>
                <a:ext cx="0" cy="3597"/>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2113"/>
              <p:cNvSpPr>
                <a:spLocks/>
              </p:cNvSpPr>
              <p:nvPr/>
            </p:nvSpPr>
            <p:spPr bwMode="auto">
              <a:xfrm>
                <a:off x="2561074" y="38153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2114"/>
              <p:cNvSpPr>
                <a:spLocks/>
              </p:cNvSpPr>
              <p:nvPr/>
            </p:nvSpPr>
            <p:spPr bwMode="auto">
              <a:xfrm>
                <a:off x="2561074" y="3817185"/>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2115"/>
              <p:cNvSpPr>
                <a:spLocks/>
              </p:cNvSpPr>
              <p:nvPr/>
            </p:nvSpPr>
            <p:spPr bwMode="auto">
              <a:xfrm>
                <a:off x="2533198" y="3806395"/>
                <a:ext cx="185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2116"/>
              <p:cNvSpPr>
                <a:spLocks/>
              </p:cNvSpPr>
              <p:nvPr/>
            </p:nvSpPr>
            <p:spPr bwMode="auto">
              <a:xfrm>
                <a:off x="1975679" y="3430511"/>
                <a:ext cx="600262" cy="359697"/>
              </a:xfrm>
              <a:custGeom>
                <a:avLst/>
                <a:gdLst>
                  <a:gd name="T0" fmla="*/ 321 w 338"/>
                  <a:gd name="T1" fmla="*/ 169 h 209"/>
                  <a:gd name="T2" fmla="*/ 322 w 338"/>
                  <a:gd name="T3" fmla="*/ 170 h 209"/>
                  <a:gd name="T4" fmla="*/ 325 w 338"/>
                  <a:gd name="T5" fmla="*/ 171 h 209"/>
                  <a:gd name="T6" fmla="*/ 329 w 338"/>
                  <a:gd name="T7" fmla="*/ 154 h 209"/>
                  <a:gd name="T8" fmla="*/ 337 w 338"/>
                  <a:gd name="T9" fmla="*/ 137 h 209"/>
                  <a:gd name="T10" fmla="*/ 312 w 338"/>
                  <a:gd name="T11" fmla="*/ 138 h 209"/>
                  <a:gd name="T12" fmla="*/ 291 w 338"/>
                  <a:gd name="T13" fmla="*/ 167 h 209"/>
                  <a:gd name="T14" fmla="*/ 277 w 338"/>
                  <a:gd name="T15" fmla="*/ 170 h 209"/>
                  <a:gd name="T16" fmla="*/ 245 w 338"/>
                  <a:gd name="T17" fmla="*/ 173 h 209"/>
                  <a:gd name="T18" fmla="*/ 231 w 338"/>
                  <a:gd name="T19" fmla="*/ 156 h 209"/>
                  <a:gd name="T20" fmla="*/ 214 w 338"/>
                  <a:gd name="T21" fmla="*/ 118 h 209"/>
                  <a:gd name="T22" fmla="*/ 218 w 338"/>
                  <a:gd name="T23" fmla="*/ 84 h 209"/>
                  <a:gd name="T24" fmla="*/ 217 w 338"/>
                  <a:gd name="T25" fmla="*/ 83 h 209"/>
                  <a:gd name="T26" fmla="*/ 201 w 338"/>
                  <a:gd name="T27" fmla="*/ 78 h 209"/>
                  <a:gd name="T28" fmla="*/ 195 w 338"/>
                  <a:gd name="T29" fmla="*/ 66 h 209"/>
                  <a:gd name="T30" fmla="*/ 182 w 338"/>
                  <a:gd name="T31" fmla="*/ 46 h 209"/>
                  <a:gd name="T32" fmla="*/ 157 w 338"/>
                  <a:gd name="T33" fmla="*/ 45 h 209"/>
                  <a:gd name="T34" fmla="*/ 145 w 338"/>
                  <a:gd name="T35" fmla="*/ 41 h 209"/>
                  <a:gd name="T36" fmla="*/ 130 w 338"/>
                  <a:gd name="T37" fmla="*/ 23 h 209"/>
                  <a:gd name="T38" fmla="*/ 64 w 338"/>
                  <a:gd name="T39" fmla="*/ 17 h 209"/>
                  <a:gd name="T40" fmla="*/ 0 w 338"/>
                  <a:gd name="T41" fmla="*/ 3 h 209"/>
                  <a:gd name="T42" fmla="*/ 28 w 338"/>
                  <a:gd name="T43" fmla="*/ 42 h 209"/>
                  <a:gd name="T44" fmla="*/ 26 w 338"/>
                  <a:gd name="T45" fmla="*/ 61 h 209"/>
                  <a:gd name="T46" fmla="*/ 51 w 338"/>
                  <a:gd name="T47" fmla="*/ 76 h 209"/>
                  <a:gd name="T48" fmla="*/ 67 w 338"/>
                  <a:gd name="T49" fmla="*/ 102 h 209"/>
                  <a:gd name="T50" fmla="*/ 79 w 338"/>
                  <a:gd name="T51" fmla="*/ 105 h 209"/>
                  <a:gd name="T52" fmla="*/ 67 w 338"/>
                  <a:gd name="T53" fmla="*/ 93 h 209"/>
                  <a:gd name="T54" fmla="*/ 39 w 338"/>
                  <a:gd name="T55" fmla="*/ 48 h 209"/>
                  <a:gd name="T56" fmla="*/ 36 w 338"/>
                  <a:gd name="T57" fmla="*/ 40 h 209"/>
                  <a:gd name="T58" fmla="*/ 20 w 338"/>
                  <a:gd name="T59" fmla="*/ 8 h 209"/>
                  <a:gd name="T60" fmla="*/ 32 w 338"/>
                  <a:gd name="T61" fmla="*/ 9 h 209"/>
                  <a:gd name="T62" fmla="*/ 45 w 338"/>
                  <a:gd name="T63" fmla="*/ 18 h 209"/>
                  <a:gd name="T64" fmla="*/ 50 w 338"/>
                  <a:gd name="T65" fmla="*/ 45 h 209"/>
                  <a:gd name="T66" fmla="*/ 68 w 338"/>
                  <a:gd name="T67" fmla="*/ 54 h 209"/>
                  <a:gd name="T68" fmla="*/ 84 w 338"/>
                  <a:gd name="T69" fmla="*/ 70 h 209"/>
                  <a:gd name="T70" fmla="*/ 93 w 338"/>
                  <a:gd name="T71" fmla="*/ 86 h 209"/>
                  <a:gd name="T72" fmla="*/ 133 w 338"/>
                  <a:gd name="T73" fmla="*/ 133 h 209"/>
                  <a:gd name="T74" fmla="*/ 133 w 338"/>
                  <a:gd name="T75" fmla="*/ 146 h 209"/>
                  <a:gd name="T76" fmla="*/ 151 w 338"/>
                  <a:gd name="T77" fmla="*/ 169 h 209"/>
                  <a:gd name="T78" fmla="*/ 180 w 338"/>
                  <a:gd name="T79" fmla="*/ 181 h 209"/>
                  <a:gd name="T80" fmla="*/ 248 w 338"/>
                  <a:gd name="T81" fmla="*/ 196 h 209"/>
                  <a:gd name="T82" fmla="*/ 276 w 338"/>
                  <a:gd name="T83" fmla="*/ 205 h 209"/>
                  <a:gd name="T84" fmla="*/ 278 w 338"/>
                  <a:gd name="T85" fmla="*/ 203 h 209"/>
                  <a:gd name="T86" fmla="*/ 279 w 338"/>
                  <a:gd name="T87" fmla="*/ 201 h 209"/>
                  <a:gd name="T88" fmla="*/ 280 w 338"/>
                  <a:gd name="T89" fmla="*/ 199 h 209"/>
                  <a:gd name="T90" fmla="*/ 281 w 338"/>
                  <a:gd name="T91" fmla="*/ 198 h 209"/>
                  <a:gd name="T92" fmla="*/ 282 w 338"/>
                  <a:gd name="T93" fmla="*/ 198 h 209"/>
                  <a:gd name="T94" fmla="*/ 282 w 338"/>
                  <a:gd name="T95" fmla="*/ 198 h 209"/>
                  <a:gd name="T96" fmla="*/ 286 w 338"/>
                  <a:gd name="T97" fmla="*/ 197 h 209"/>
                  <a:gd name="T98" fmla="*/ 292 w 338"/>
                  <a:gd name="T99" fmla="*/ 193 h 209"/>
                  <a:gd name="T100" fmla="*/ 288 w 338"/>
                  <a:gd name="T101" fmla="*/ 185 h 209"/>
                  <a:gd name="T102" fmla="*/ 296 w 338"/>
                  <a:gd name="T103" fmla="*/ 176 h 209"/>
                  <a:gd name="T104" fmla="*/ 308 w 338"/>
                  <a:gd name="T105" fmla="*/ 17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209">
                    <a:moveTo>
                      <a:pt x="312" y="177"/>
                    </a:moveTo>
                    <a:cubicBezTo>
                      <a:pt x="313" y="177"/>
                      <a:pt x="313" y="177"/>
                      <a:pt x="313" y="177"/>
                    </a:cubicBezTo>
                    <a:cubicBezTo>
                      <a:pt x="313" y="176"/>
                      <a:pt x="314" y="176"/>
                      <a:pt x="314" y="175"/>
                    </a:cubicBezTo>
                    <a:cubicBezTo>
                      <a:pt x="316" y="173"/>
                      <a:pt x="318" y="170"/>
                      <a:pt x="321" y="169"/>
                    </a:cubicBezTo>
                    <a:cubicBezTo>
                      <a:pt x="321" y="169"/>
                      <a:pt x="321" y="169"/>
                      <a:pt x="321" y="169"/>
                    </a:cubicBezTo>
                    <a:cubicBezTo>
                      <a:pt x="321" y="169"/>
                      <a:pt x="321" y="169"/>
                      <a:pt x="321" y="169"/>
                    </a:cubicBezTo>
                    <a:cubicBezTo>
                      <a:pt x="321" y="169"/>
                      <a:pt x="321" y="169"/>
                      <a:pt x="321" y="169"/>
                    </a:cubicBezTo>
                    <a:cubicBezTo>
                      <a:pt x="321" y="169"/>
                      <a:pt x="322" y="170"/>
                      <a:pt x="322" y="170"/>
                    </a:cubicBezTo>
                    <a:cubicBezTo>
                      <a:pt x="323" y="170"/>
                      <a:pt x="323" y="170"/>
                      <a:pt x="323" y="170"/>
                    </a:cubicBezTo>
                    <a:cubicBezTo>
                      <a:pt x="323" y="170"/>
                      <a:pt x="323" y="170"/>
                      <a:pt x="324" y="170"/>
                    </a:cubicBezTo>
                    <a:cubicBezTo>
                      <a:pt x="324" y="170"/>
                      <a:pt x="324" y="170"/>
                      <a:pt x="324" y="171"/>
                    </a:cubicBezTo>
                    <a:cubicBezTo>
                      <a:pt x="325" y="171"/>
                      <a:pt x="325" y="171"/>
                      <a:pt x="325" y="171"/>
                    </a:cubicBezTo>
                    <a:cubicBezTo>
                      <a:pt x="326" y="171"/>
                      <a:pt x="326" y="172"/>
                      <a:pt x="326" y="172"/>
                    </a:cubicBezTo>
                    <a:cubicBezTo>
                      <a:pt x="326" y="172"/>
                      <a:pt x="326" y="172"/>
                      <a:pt x="326" y="172"/>
                    </a:cubicBezTo>
                    <a:cubicBezTo>
                      <a:pt x="328" y="169"/>
                      <a:pt x="329" y="163"/>
                      <a:pt x="329" y="159"/>
                    </a:cubicBezTo>
                    <a:cubicBezTo>
                      <a:pt x="330" y="157"/>
                      <a:pt x="330" y="155"/>
                      <a:pt x="329" y="154"/>
                    </a:cubicBezTo>
                    <a:cubicBezTo>
                      <a:pt x="329" y="151"/>
                      <a:pt x="329" y="148"/>
                      <a:pt x="332" y="145"/>
                    </a:cubicBezTo>
                    <a:cubicBezTo>
                      <a:pt x="333" y="144"/>
                      <a:pt x="334" y="143"/>
                      <a:pt x="335" y="142"/>
                    </a:cubicBezTo>
                    <a:cubicBezTo>
                      <a:pt x="337" y="141"/>
                      <a:pt x="338" y="140"/>
                      <a:pt x="338" y="138"/>
                    </a:cubicBezTo>
                    <a:cubicBezTo>
                      <a:pt x="338" y="137"/>
                      <a:pt x="337" y="137"/>
                      <a:pt x="337" y="137"/>
                    </a:cubicBezTo>
                    <a:cubicBezTo>
                      <a:pt x="337" y="137"/>
                      <a:pt x="336" y="137"/>
                      <a:pt x="336" y="137"/>
                    </a:cubicBezTo>
                    <a:cubicBezTo>
                      <a:pt x="334" y="138"/>
                      <a:pt x="331" y="138"/>
                      <a:pt x="329" y="137"/>
                    </a:cubicBezTo>
                    <a:cubicBezTo>
                      <a:pt x="327" y="135"/>
                      <a:pt x="324" y="136"/>
                      <a:pt x="319" y="137"/>
                    </a:cubicBezTo>
                    <a:cubicBezTo>
                      <a:pt x="317" y="137"/>
                      <a:pt x="315" y="137"/>
                      <a:pt x="312" y="138"/>
                    </a:cubicBezTo>
                    <a:cubicBezTo>
                      <a:pt x="300" y="139"/>
                      <a:pt x="299" y="145"/>
                      <a:pt x="300" y="149"/>
                    </a:cubicBezTo>
                    <a:cubicBezTo>
                      <a:pt x="300" y="153"/>
                      <a:pt x="299" y="154"/>
                      <a:pt x="297" y="156"/>
                    </a:cubicBezTo>
                    <a:cubicBezTo>
                      <a:pt x="297" y="156"/>
                      <a:pt x="296" y="157"/>
                      <a:pt x="296" y="159"/>
                    </a:cubicBezTo>
                    <a:cubicBezTo>
                      <a:pt x="297" y="163"/>
                      <a:pt x="293" y="166"/>
                      <a:pt x="291" y="167"/>
                    </a:cubicBezTo>
                    <a:cubicBezTo>
                      <a:pt x="290" y="168"/>
                      <a:pt x="289" y="168"/>
                      <a:pt x="289" y="169"/>
                    </a:cubicBezTo>
                    <a:cubicBezTo>
                      <a:pt x="289" y="170"/>
                      <a:pt x="289" y="171"/>
                      <a:pt x="288" y="172"/>
                    </a:cubicBezTo>
                    <a:cubicBezTo>
                      <a:pt x="288" y="172"/>
                      <a:pt x="287" y="173"/>
                      <a:pt x="286" y="173"/>
                    </a:cubicBezTo>
                    <a:cubicBezTo>
                      <a:pt x="283" y="173"/>
                      <a:pt x="278" y="170"/>
                      <a:pt x="277" y="170"/>
                    </a:cubicBezTo>
                    <a:cubicBezTo>
                      <a:pt x="275" y="170"/>
                      <a:pt x="265" y="172"/>
                      <a:pt x="259" y="174"/>
                    </a:cubicBezTo>
                    <a:cubicBezTo>
                      <a:pt x="255" y="175"/>
                      <a:pt x="253" y="175"/>
                      <a:pt x="252" y="176"/>
                    </a:cubicBezTo>
                    <a:cubicBezTo>
                      <a:pt x="252" y="176"/>
                      <a:pt x="252" y="176"/>
                      <a:pt x="252" y="176"/>
                    </a:cubicBezTo>
                    <a:cubicBezTo>
                      <a:pt x="250" y="176"/>
                      <a:pt x="248" y="174"/>
                      <a:pt x="245" y="173"/>
                    </a:cubicBezTo>
                    <a:cubicBezTo>
                      <a:pt x="243" y="171"/>
                      <a:pt x="241" y="170"/>
                      <a:pt x="239" y="170"/>
                    </a:cubicBezTo>
                    <a:cubicBezTo>
                      <a:pt x="239" y="168"/>
                      <a:pt x="239" y="168"/>
                      <a:pt x="239" y="168"/>
                    </a:cubicBezTo>
                    <a:cubicBezTo>
                      <a:pt x="239" y="170"/>
                      <a:pt x="239" y="170"/>
                      <a:pt x="239" y="170"/>
                    </a:cubicBezTo>
                    <a:cubicBezTo>
                      <a:pt x="234" y="170"/>
                      <a:pt x="231" y="165"/>
                      <a:pt x="231" y="156"/>
                    </a:cubicBezTo>
                    <a:cubicBezTo>
                      <a:pt x="230" y="154"/>
                      <a:pt x="227" y="151"/>
                      <a:pt x="224" y="148"/>
                    </a:cubicBezTo>
                    <a:cubicBezTo>
                      <a:pt x="222" y="146"/>
                      <a:pt x="220" y="144"/>
                      <a:pt x="219" y="143"/>
                    </a:cubicBezTo>
                    <a:cubicBezTo>
                      <a:pt x="215" y="137"/>
                      <a:pt x="215" y="126"/>
                      <a:pt x="214" y="119"/>
                    </a:cubicBezTo>
                    <a:cubicBezTo>
                      <a:pt x="214" y="118"/>
                      <a:pt x="214" y="118"/>
                      <a:pt x="214" y="118"/>
                    </a:cubicBezTo>
                    <a:cubicBezTo>
                      <a:pt x="214" y="112"/>
                      <a:pt x="214" y="100"/>
                      <a:pt x="218" y="87"/>
                    </a:cubicBezTo>
                    <a:cubicBezTo>
                      <a:pt x="219" y="86"/>
                      <a:pt x="219" y="85"/>
                      <a:pt x="219" y="84"/>
                    </a:cubicBezTo>
                    <a:cubicBezTo>
                      <a:pt x="219" y="84"/>
                      <a:pt x="219" y="84"/>
                      <a:pt x="219" y="84"/>
                    </a:cubicBezTo>
                    <a:cubicBezTo>
                      <a:pt x="219" y="84"/>
                      <a:pt x="219" y="84"/>
                      <a:pt x="218" y="84"/>
                    </a:cubicBezTo>
                    <a:cubicBezTo>
                      <a:pt x="218" y="84"/>
                      <a:pt x="218" y="84"/>
                      <a:pt x="218" y="84"/>
                    </a:cubicBezTo>
                    <a:cubicBezTo>
                      <a:pt x="218" y="84"/>
                      <a:pt x="218" y="84"/>
                      <a:pt x="218" y="84"/>
                    </a:cubicBezTo>
                    <a:cubicBezTo>
                      <a:pt x="217" y="84"/>
                      <a:pt x="217" y="84"/>
                      <a:pt x="217" y="84"/>
                    </a:cubicBezTo>
                    <a:cubicBezTo>
                      <a:pt x="217" y="84"/>
                      <a:pt x="217" y="84"/>
                      <a:pt x="217" y="83"/>
                    </a:cubicBezTo>
                    <a:cubicBezTo>
                      <a:pt x="217" y="83"/>
                      <a:pt x="217" y="83"/>
                      <a:pt x="217" y="83"/>
                    </a:cubicBezTo>
                    <a:cubicBezTo>
                      <a:pt x="216" y="83"/>
                      <a:pt x="216" y="83"/>
                      <a:pt x="216" y="83"/>
                    </a:cubicBezTo>
                    <a:cubicBezTo>
                      <a:pt x="213" y="83"/>
                      <a:pt x="208" y="81"/>
                      <a:pt x="205" y="80"/>
                    </a:cubicBezTo>
                    <a:cubicBezTo>
                      <a:pt x="203" y="79"/>
                      <a:pt x="201" y="78"/>
                      <a:pt x="201" y="78"/>
                    </a:cubicBezTo>
                    <a:cubicBezTo>
                      <a:pt x="201" y="78"/>
                      <a:pt x="201" y="78"/>
                      <a:pt x="201" y="78"/>
                    </a:cubicBezTo>
                    <a:cubicBezTo>
                      <a:pt x="198" y="78"/>
                      <a:pt x="197" y="75"/>
                      <a:pt x="197" y="73"/>
                    </a:cubicBezTo>
                    <a:cubicBezTo>
                      <a:pt x="197" y="72"/>
                      <a:pt x="196" y="71"/>
                      <a:pt x="196" y="70"/>
                    </a:cubicBezTo>
                    <a:cubicBezTo>
                      <a:pt x="195" y="69"/>
                      <a:pt x="195" y="68"/>
                      <a:pt x="195" y="66"/>
                    </a:cubicBezTo>
                    <a:cubicBezTo>
                      <a:pt x="195" y="66"/>
                      <a:pt x="194" y="65"/>
                      <a:pt x="194" y="65"/>
                    </a:cubicBezTo>
                    <a:cubicBezTo>
                      <a:pt x="194" y="64"/>
                      <a:pt x="194" y="62"/>
                      <a:pt x="194" y="62"/>
                    </a:cubicBezTo>
                    <a:cubicBezTo>
                      <a:pt x="193" y="62"/>
                      <a:pt x="193" y="61"/>
                      <a:pt x="193" y="61"/>
                    </a:cubicBezTo>
                    <a:cubicBezTo>
                      <a:pt x="190" y="59"/>
                      <a:pt x="184" y="53"/>
                      <a:pt x="182" y="46"/>
                    </a:cubicBezTo>
                    <a:cubicBezTo>
                      <a:pt x="180" y="39"/>
                      <a:pt x="168" y="36"/>
                      <a:pt x="164" y="36"/>
                    </a:cubicBezTo>
                    <a:cubicBezTo>
                      <a:pt x="163" y="36"/>
                      <a:pt x="163" y="36"/>
                      <a:pt x="162" y="37"/>
                    </a:cubicBezTo>
                    <a:cubicBezTo>
                      <a:pt x="161" y="39"/>
                      <a:pt x="160" y="41"/>
                      <a:pt x="159" y="42"/>
                    </a:cubicBezTo>
                    <a:cubicBezTo>
                      <a:pt x="158" y="44"/>
                      <a:pt x="158" y="45"/>
                      <a:pt x="157" y="45"/>
                    </a:cubicBezTo>
                    <a:cubicBezTo>
                      <a:pt x="157" y="46"/>
                      <a:pt x="156" y="46"/>
                      <a:pt x="156" y="46"/>
                    </a:cubicBezTo>
                    <a:cubicBezTo>
                      <a:pt x="155" y="46"/>
                      <a:pt x="155" y="46"/>
                      <a:pt x="155" y="46"/>
                    </a:cubicBezTo>
                    <a:cubicBezTo>
                      <a:pt x="155" y="46"/>
                      <a:pt x="154" y="46"/>
                      <a:pt x="153" y="45"/>
                    </a:cubicBezTo>
                    <a:cubicBezTo>
                      <a:pt x="151" y="45"/>
                      <a:pt x="149" y="43"/>
                      <a:pt x="145" y="41"/>
                    </a:cubicBezTo>
                    <a:cubicBezTo>
                      <a:pt x="144" y="41"/>
                      <a:pt x="144" y="41"/>
                      <a:pt x="144" y="40"/>
                    </a:cubicBezTo>
                    <a:cubicBezTo>
                      <a:pt x="143" y="40"/>
                      <a:pt x="142" y="39"/>
                      <a:pt x="141" y="39"/>
                    </a:cubicBezTo>
                    <a:cubicBezTo>
                      <a:pt x="138" y="38"/>
                      <a:pt x="136" y="34"/>
                      <a:pt x="136" y="30"/>
                    </a:cubicBezTo>
                    <a:cubicBezTo>
                      <a:pt x="136" y="28"/>
                      <a:pt x="132" y="24"/>
                      <a:pt x="130" y="23"/>
                    </a:cubicBezTo>
                    <a:cubicBezTo>
                      <a:pt x="129" y="23"/>
                      <a:pt x="125" y="19"/>
                      <a:pt x="117" y="12"/>
                    </a:cubicBezTo>
                    <a:cubicBezTo>
                      <a:pt x="102" y="12"/>
                      <a:pt x="102" y="12"/>
                      <a:pt x="102" y="12"/>
                    </a:cubicBezTo>
                    <a:cubicBezTo>
                      <a:pt x="98" y="17"/>
                      <a:pt x="98" y="17"/>
                      <a:pt x="98" y="17"/>
                    </a:cubicBezTo>
                    <a:cubicBezTo>
                      <a:pt x="64" y="17"/>
                      <a:pt x="64" y="17"/>
                      <a:pt x="64" y="17"/>
                    </a:cubicBezTo>
                    <a:cubicBezTo>
                      <a:pt x="64" y="17"/>
                      <a:pt x="64" y="17"/>
                      <a:pt x="64" y="17"/>
                    </a:cubicBezTo>
                    <a:cubicBezTo>
                      <a:pt x="56" y="14"/>
                      <a:pt x="39" y="8"/>
                      <a:pt x="35" y="7"/>
                    </a:cubicBezTo>
                    <a:cubicBezTo>
                      <a:pt x="31" y="6"/>
                      <a:pt x="25" y="2"/>
                      <a:pt x="23" y="0"/>
                    </a:cubicBezTo>
                    <a:cubicBezTo>
                      <a:pt x="0" y="3"/>
                      <a:pt x="0" y="3"/>
                      <a:pt x="0" y="3"/>
                    </a:cubicBezTo>
                    <a:cubicBezTo>
                      <a:pt x="1" y="5"/>
                      <a:pt x="3" y="7"/>
                      <a:pt x="5" y="10"/>
                    </a:cubicBezTo>
                    <a:cubicBezTo>
                      <a:pt x="10" y="16"/>
                      <a:pt x="14" y="28"/>
                      <a:pt x="15" y="33"/>
                    </a:cubicBezTo>
                    <a:cubicBezTo>
                      <a:pt x="15" y="35"/>
                      <a:pt x="19" y="38"/>
                      <a:pt x="23" y="40"/>
                    </a:cubicBezTo>
                    <a:cubicBezTo>
                      <a:pt x="25" y="41"/>
                      <a:pt x="26" y="42"/>
                      <a:pt x="28" y="42"/>
                    </a:cubicBezTo>
                    <a:cubicBezTo>
                      <a:pt x="35" y="47"/>
                      <a:pt x="35" y="57"/>
                      <a:pt x="34" y="60"/>
                    </a:cubicBezTo>
                    <a:cubicBezTo>
                      <a:pt x="34" y="61"/>
                      <a:pt x="33" y="62"/>
                      <a:pt x="31" y="62"/>
                    </a:cubicBezTo>
                    <a:cubicBezTo>
                      <a:pt x="29" y="62"/>
                      <a:pt x="28" y="62"/>
                      <a:pt x="27" y="62"/>
                    </a:cubicBezTo>
                    <a:cubicBezTo>
                      <a:pt x="27" y="61"/>
                      <a:pt x="26" y="61"/>
                      <a:pt x="26" y="61"/>
                    </a:cubicBezTo>
                    <a:cubicBezTo>
                      <a:pt x="28" y="64"/>
                      <a:pt x="34" y="68"/>
                      <a:pt x="37" y="68"/>
                    </a:cubicBezTo>
                    <a:cubicBezTo>
                      <a:pt x="37" y="68"/>
                      <a:pt x="38" y="68"/>
                      <a:pt x="38" y="68"/>
                    </a:cubicBezTo>
                    <a:cubicBezTo>
                      <a:pt x="42" y="68"/>
                      <a:pt x="44" y="70"/>
                      <a:pt x="48" y="74"/>
                    </a:cubicBezTo>
                    <a:cubicBezTo>
                      <a:pt x="51" y="76"/>
                      <a:pt x="51" y="76"/>
                      <a:pt x="51" y="76"/>
                    </a:cubicBezTo>
                    <a:cubicBezTo>
                      <a:pt x="54" y="80"/>
                      <a:pt x="56" y="84"/>
                      <a:pt x="56" y="88"/>
                    </a:cubicBezTo>
                    <a:cubicBezTo>
                      <a:pt x="56" y="90"/>
                      <a:pt x="56" y="92"/>
                      <a:pt x="54" y="93"/>
                    </a:cubicBezTo>
                    <a:cubicBezTo>
                      <a:pt x="56" y="95"/>
                      <a:pt x="60" y="97"/>
                      <a:pt x="63" y="100"/>
                    </a:cubicBezTo>
                    <a:cubicBezTo>
                      <a:pt x="67" y="102"/>
                      <a:pt x="67" y="102"/>
                      <a:pt x="67" y="102"/>
                    </a:cubicBezTo>
                    <a:cubicBezTo>
                      <a:pt x="76" y="108"/>
                      <a:pt x="79" y="115"/>
                      <a:pt x="79" y="117"/>
                    </a:cubicBezTo>
                    <a:cubicBezTo>
                      <a:pt x="80" y="116"/>
                      <a:pt x="81" y="115"/>
                      <a:pt x="81" y="114"/>
                    </a:cubicBezTo>
                    <a:cubicBezTo>
                      <a:pt x="82" y="113"/>
                      <a:pt x="81" y="112"/>
                      <a:pt x="81" y="111"/>
                    </a:cubicBezTo>
                    <a:cubicBezTo>
                      <a:pt x="80" y="110"/>
                      <a:pt x="79" y="108"/>
                      <a:pt x="79" y="105"/>
                    </a:cubicBezTo>
                    <a:cubicBezTo>
                      <a:pt x="79" y="104"/>
                      <a:pt x="77" y="104"/>
                      <a:pt x="73" y="104"/>
                    </a:cubicBezTo>
                    <a:cubicBezTo>
                      <a:pt x="72" y="104"/>
                      <a:pt x="72" y="104"/>
                      <a:pt x="71" y="103"/>
                    </a:cubicBezTo>
                    <a:cubicBezTo>
                      <a:pt x="68" y="103"/>
                      <a:pt x="68" y="100"/>
                      <a:pt x="68" y="97"/>
                    </a:cubicBezTo>
                    <a:cubicBezTo>
                      <a:pt x="68" y="96"/>
                      <a:pt x="68" y="94"/>
                      <a:pt x="67" y="93"/>
                    </a:cubicBezTo>
                    <a:cubicBezTo>
                      <a:pt x="63" y="89"/>
                      <a:pt x="60" y="79"/>
                      <a:pt x="59" y="76"/>
                    </a:cubicBezTo>
                    <a:cubicBezTo>
                      <a:pt x="59" y="73"/>
                      <a:pt x="56" y="70"/>
                      <a:pt x="53" y="67"/>
                    </a:cubicBezTo>
                    <a:cubicBezTo>
                      <a:pt x="51" y="65"/>
                      <a:pt x="48" y="62"/>
                      <a:pt x="47" y="59"/>
                    </a:cubicBezTo>
                    <a:cubicBezTo>
                      <a:pt x="43" y="53"/>
                      <a:pt x="40" y="49"/>
                      <a:pt x="39" y="48"/>
                    </a:cubicBezTo>
                    <a:cubicBezTo>
                      <a:pt x="38" y="47"/>
                      <a:pt x="37" y="46"/>
                      <a:pt x="37" y="46"/>
                    </a:cubicBezTo>
                    <a:cubicBezTo>
                      <a:pt x="37" y="44"/>
                      <a:pt x="38" y="43"/>
                      <a:pt x="39" y="42"/>
                    </a:cubicBezTo>
                    <a:cubicBezTo>
                      <a:pt x="39" y="42"/>
                      <a:pt x="39" y="41"/>
                      <a:pt x="39" y="41"/>
                    </a:cubicBezTo>
                    <a:cubicBezTo>
                      <a:pt x="39" y="41"/>
                      <a:pt x="38" y="40"/>
                      <a:pt x="36" y="40"/>
                    </a:cubicBezTo>
                    <a:cubicBezTo>
                      <a:pt x="34" y="39"/>
                      <a:pt x="33" y="39"/>
                      <a:pt x="31" y="38"/>
                    </a:cubicBezTo>
                    <a:cubicBezTo>
                      <a:pt x="27" y="36"/>
                      <a:pt x="24" y="32"/>
                      <a:pt x="24" y="28"/>
                    </a:cubicBezTo>
                    <a:cubicBezTo>
                      <a:pt x="24" y="24"/>
                      <a:pt x="22" y="15"/>
                      <a:pt x="20" y="12"/>
                    </a:cubicBezTo>
                    <a:cubicBezTo>
                      <a:pt x="20" y="10"/>
                      <a:pt x="20" y="9"/>
                      <a:pt x="20" y="8"/>
                    </a:cubicBezTo>
                    <a:cubicBezTo>
                      <a:pt x="22" y="6"/>
                      <a:pt x="26" y="6"/>
                      <a:pt x="28" y="8"/>
                    </a:cubicBezTo>
                    <a:cubicBezTo>
                      <a:pt x="28" y="9"/>
                      <a:pt x="28" y="9"/>
                      <a:pt x="28" y="9"/>
                    </a:cubicBezTo>
                    <a:cubicBezTo>
                      <a:pt x="28" y="9"/>
                      <a:pt x="29" y="10"/>
                      <a:pt x="29" y="10"/>
                    </a:cubicBezTo>
                    <a:cubicBezTo>
                      <a:pt x="30" y="9"/>
                      <a:pt x="31" y="9"/>
                      <a:pt x="32" y="9"/>
                    </a:cubicBezTo>
                    <a:cubicBezTo>
                      <a:pt x="34" y="9"/>
                      <a:pt x="37" y="11"/>
                      <a:pt x="38" y="13"/>
                    </a:cubicBezTo>
                    <a:cubicBezTo>
                      <a:pt x="38" y="14"/>
                      <a:pt x="39" y="14"/>
                      <a:pt x="40" y="13"/>
                    </a:cubicBezTo>
                    <a:cubicBezTo>
                      <a:pt x="42" y="13"/>
                      <a:pt x="44" y="13"/>
                      <a:pt x="45" y="14"/>
                    </a:cubicBezTo>
                    <a:cubicBezTo>
                      <a:pt x="46" y="15"/>
                      <a:pt x="46" y="16"/>
                      <a:pt x="45" y="18"/>
                    </a:cubicBezTo>
                    <a:cubicBezTo>
                      <a:pt x="45" y="19"/>
                      <a:pt x="43" y="22"/>
                      <a:pt x="47" y="29"/>
                    </a:cubicBezTo>
                    <a:cubicBezTo>
                      <a:pt x="51" y="36"/>
                      <a:pt x="52" y="37"/>
                      <a:pt x="50" y="39"/>
                    </a:cubicBezTo>
                    <a:cubicBezTo>
                      <a:pt x="50" y="40"/>
                      <a:pt x="50" y="40"/>
                      <a:pt x="50" y="43"/>
                    </a:cubicBezTo>
                    <a:cubicBezTo>
                      <a:pt x="50" y="44"/>
                      <a:pt x="50" y="45"/>
                      <a:pt x="50" y="45"/>
                    </a:cubicBezTo>
                    <a:cubicBezTo>
                      <a:pt x="50" y="45"/>
                      <a:pt x="51" y="45"/>
                      <a:pt x="51" y="44"/>
                    </a:cubicBezTo>
                    <a:cubicBezTo>
                      <a:pt x="52" y="44"/>
                      <a:pt x="53" y="43"/>
                      <a:pt x="54" y="43"/>
                    </a:cubicBezTo>
                    <a:cubicBezTo>
                      <a:pt x="55" y="43"/>
                      <a:pt x="57" y="45"/>
                      <a:pt x="62" y="51"/>
                    </a:cubicBezTo>
                    <a:cubicBezTo>
                      <a:pt x="64" y="53"/>
                      <a:pt x="66" y="54"/>
                      <a:pt x="68" y="54"/>
                    </a:cubicBezTo>
                    <a:cubicBezTo>
                      <a:pt x="70" y="55"/>
                      <a:pt x="72" y="56"/>
                      <a:pt x="72" y="59"/>
                    </a:cubicBezTo>
                    <a:cubicBezTo>
                      <a:pt x="72" y="60"/>
                      <a:pt x="73" y="64"/>
                      <a:pt x="76" y="64"/>
                    </a:cubicBezTo>
                    <a:cubicBezTo>
                      <a:pt x="79" y="65"/>
                      <a:pt x="81" y="67"/>
                      <a:pt x="82" y="68"/>
                    </a:cubicBezTo>
                    <a:cubicBezTo>
                      <a:pt x="83" y="69"/>
                      <a:pt x="84" y="70"/>
                      <a:pt x="84" y="70"/>
                    </a:cubicBezTo>
                    <a:cubicBezTo>
                      <a:pt x="86" y="70"/>
                      <a:pt x="87" y="71"/>
                      <a:pt x="88" y="73"/>
                    </a:cubicBezTo>
                    <a:cubicBezTo>
                      <a:pt x="89" y="75"/>
                      <a:pt x="88" y="77"/>
                      <a:pt x="87" y="80"/>
                    </a:cubicBezTo>
                    <a:cubicBezTo>
                      <a:pt x="87" y="81"/>
                      <a:pt x="87" y="81"/>
                      <a:pt x="87" y="82"/>
                    </a:cubicBezTo>
                    <a:cubicBezTo>
                      <a:pt x="87" y="83"/>
                      <a:pt x="89" y="84"/>
                      <a:pt x="93" y="86"/>
                    </a:cubicBezTo>
                    <a:cubicBezTo>
                      <a:pt x="98" y="88"/>
                      <a:pt x="98" y="89"/>
                      <a:pt x="100" y="91"/>
                    </a:cubicBezTo>
                    <a:cubicBezTo>
                      <a:pt x="100" y="92"/>
                      <a:pt x="101" y="93"/>
                      <a:pt x="103" y="95"/>
                    </a:cubicBezTo>
                    <a:cubicBezTo>
                      <a:pt x="108" y="100"/>
                      <a:pt x="124" y="117"/>
                      <a:pt x="128" y="122"/>
                    </a:cubicBezTo>
                    <a:cubicBezTo>
                      <a:pt x="130" y="126"/>
                      <a:pt x="132" y="130"/>
                      <a:pt x="133" y="133"/>
                    </a:cubicBezTo>
                    <a:cubicBezTo>
                      <a:pt x="133" y="135"/>
                      <a:pt x="133" y="135"/>
                      <a:pt x="133" y="135"/>
                    </a:cubicBezTo>
                    <a:cubicBezTo>
                      <a:pt x="134" y="137"/>
                      <a:pt x="133" y="139"/>
                      <a:pt x="133" y="140"/>
                    </a:cubicBezTo>
                    <a:cubicBezTo>
                      <a:pt x="132" y="142"/>
                      <a:pt x="132" y="142"/>
                      <a:pt x="133" y="143"/>
                    </a:cubicBezTo>
                    <a:cubicBezTo>
                      <a:pt x="133" y="144"/>
                      <a:pt x="134" y="145"/>
                      <a:pt x="133" y="146"/>
                    </a:cubicBezTo>
                    <a:cubicBezTo>
                      <a:pt x="133" y="147"/>
                      <a:pt x="131" y="148"/>
                      <a:pt x="130" y="148"/>
                    </a:cubicBezTo>
                    <a:cubicBezTo>
                      <a:pt x="130" y="148"/>
                      <a:pt x="130" y="148"/>
                      <a:pt x="130" y="148"/>
                    </a:cubicBezTo>
                    <a:cubicBezTo>
                      <a:pt x="130" y="151"/>
                      <a:pt x="133" y="159"/>
                      <a:pt x="137" y="160"/>
                    </a:cubicBezTo>
                    <a:cubicBezTo>
                      <a:pt x="142" y="160"/>
                      <a:pt x="147" y="165"/>
                      <a:pt x="151" y="169"/>
                    </a:cubicBezTo>
                    <a:cubicBezTo>
                      <a:pt x="152" y="170"/>
                      <a:pt x="153" y="170"/>
                      <a:pt x="154" y="171"/>
                    </a:cubicBezTo>
                    <a:cubicBezTo>
                      <a:pt x="156" y="173"/>
                      <a:pt x="159" y="174"/>
                      <a:pt x="163" y="174"/>
                    </a:cubicBezTo>
                    <a:cubicBezTo>
                      <a:pt x="166" y="175"/>
                      <a:pt x="168" y="175"/>
                      <a:pt x="171" y="176"/>
                    </a:cubicBezTo>
                    <a:cubicBezTo>
                      <a:pt x="174" y="177"/>
                      <a:pt x="177" y="179"/>
                      <a:pt x="180" y="181"/>
                    </a:cubicBezTo>
                    <a:cubicBezTo>
                      <a:pt x="184" y="183"/>
                      <a:pt x="188" y="186"/>
                      <a:pt x="193" y="187"/>
                    </a:cubicBezTo>
                    <a:cubicBezTo>
                      <a:pt x="203" y="190"/>
                      <a:pt x="213" y="194"/>
                      <a:pt x="219" y="199"/>
                    </a:cubicBezTo>
                    <a:cubicBezTo>
                      <a:pt x="224" y="202"/>
                      <a:pt x="230" y="201"/>
                      <a:pt x="240" y="197"/>
                    </a:cubicBezTo>
                    <a:cubicBezTo>
                      <a:pt x="243" y="196"/>
                      <a:pt x="245" y="196"/>
                      <a:pt x="248" y="196"/>
                    </a:cubicBezTo>
                    <a:cubicBezTo>
                      <a:pt x="253" y="196"/>
                      <a:pt x="257" y="198"/>
                      <a:pt x="260" y="199"/>
                    </a:cubicBezTo>
                    <a:cubicBezTo>
                      <a:pt x="261" y="200"/>
                      <a:pt x="262" y="200"/>
                      <a:pt x="262" y="200"/>
                    </a:cubicBezTo>
                    <a:cubicBezTo>
                      <a:pt x="265" y="201"/>
                      <a:pt x="269" y="204"/>
                      <a:pt x="273" y="209"/>
                    </a:cubicBezTo>
                    <a:cubicBezTo>
                      <a:pt x="274" y="207"/>
                      <a:pt x="275" y="206"/>
                      <a:pt x="276" y="205"/>
                    </a:cubicBezTo>
                    <a:cubicBezTo>
                      <a:pt x="276" y="205"/>
                      <a:pt x="276" y="205"/>
                      <a:pt x="276" y="205"/>
                    </a:cubicBezTo>
                    <a:cubicBezTo>
                      <a:pt x="276" y="205"/>
                      <a:pt x="277" y="204"/>
                      <a:pt x="277" y="204"/>
                    </a:cubicBezTo>
                    <a:cubicBezTo>
                      <a:pt x="277" y="204"/>
                      <a:pt x="277" y="204"/>
                      <a:pt x="277" y="204"/>
                    </a:cubicBezTo>
                    <a:cubicBezTo>
                      <a:pt x="277" y="203"/>
                      <a:pt x="278" y="203"/>
                      <a:pt x="278" y="203"/>
                    </a:cubicBezTo>
                    <a:cubicBezTo>
                      <a:pt x="278" y="202"/>
                      <a:pt x="278" y="202"/>
                      <a:pt x="278" y="202"/>
                    </a:cubicBezTo>
                    <a:cubicBezTo>
                      <a:pt x="278" y="202"/>
                      <a:pt x="278" y="202"/>
                      <a:pt x="279" y="201"/>
                    </a:cubicBezTo>
                    <a:cubicBezTo>
                      <a:pt x="279" y="201"/>
                      <a:pt x="279" y="201"/>
                      <a:pt x="279" y="201"/>
                    </a:cubicBezTo>
                    <a:cubicBezTo>
                      <a:pt x="279" y="201"/>
                      <a:pt x="279" y="201"/>
                      <a:pt x="279" y="201"/>
                    </a:cubicBezTo>
                    <a:cubicBezTo>
                      <a:pt x="279" y="200"/>
                      <a:pt x="279" y="200"/>
                      <a:pt x="280" y="200"/>
                    </a:cubicBezTo>
                    <a:cubicBezTo>
                      <a:pt x="280" y="200"/>
                      <a:pt x="280" y="200"/>
                      <a:pt x="280" y="200"/>
                    </a:cubicBezTo>
                    <a:cubicBezTo>
                      <a:pt x="280" y="200"/>
                      <a:pt x="280" y="200"/>
                      <a:pt x="280" y="200"/>
                    </a:cubicBezTo>
                    <a:cubicBezTo>
                      <a:pt x="280" y="199"/>
                      <a:pt x="280" y="199"/>
                      <a:pt x="280" y="199"/>
                    </a:cubicBezTo>
                    <a:cubicBezTo>
                      <a:pt x="281" y="199"/>
                      <a:pt x="281" y="199"/>
                      <a:pt x="281" y="199"/>
                    </a:cubicBezTo>
                    <a:cubicBezTo>
                      <a:pt x="281" y="199"/>
                      <a:pt x="281" y="199"/>
                      <a:pt x="281" y="199"/>
                    </a:cubicBezTo>
                    <a:cubicBezTo>
                      <a:pt x="281" y="199"/>
                      <a:pt x="281" y="199"/>
                      <a:pt x="281" y="198"/>
                    </a:cubicBezTo>
                    <a:cubicBezTo>
                      <a:pt x="281" y="198"/>
                      <a:pt x="281" y="198"/>
                      <a:pt x="281" y="198"/>
                    </a:cubicBezTo>
                    <a:cubicBezTo>
                      <a:pt x="281" y="198"/>
                      <a:pt x="281" y="198"/>
                      <a:pt x="281"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7"/>
                      <a:pt x="283" y="197"/>
                      <a:pt x="283" y="197"/>
                    </a:cubicBezTo>
                    <a:cubicBezTo>
                      <a:pt x="283" y="197"/>
                      <a:pt x="284" y="197"/>
                      <a:pt x="286" y="197"/>
                    </a:cubicBezTo>
                    <a:cubicBezTo>
                      <a:pt x="287" y="198"/>
                      <a:pt x="289" y="198"/>
                      <a:pt x="291" y="198"/>
                    </a:cubicBezTo>
                    <a:cubicBezTo>
                      <a:pt x="294" y="198"/>
                      <a:pt x="295" y="197"/>
                      <a:pt x="296" y="197"/>
                    </a:cubicBezTo>
                    <a:cubicBezTo>
                      <a:pt x="296" y="197"/>
                      <a:pt x="296" y="197"/>
                      <a:pt x="296" y="197"/>
                    </a:cubicBezTo>
                    <a:cubicBezTo>
                      <a:pt x="296" y="196"/>
                      <a:pt x="294" y="194"/>
                      <a:pt x="292" y="193"/>
                    </a:cubicBezTo>
                    <a:cubicBezTo>
                      <a:pt x="292" y="192"/>
                      <a:pt x="291" y="192"/>
                      <a:pt x="291" y="192"/>
                    </a:cubicBezTo>
                    <a:cubicBezTo>
                      <a:pt x="289" y="189"/>
                      <a:pt x="288" y="188"/>
                      <a:pt x="288" y="187"/>
                    </a:cubicBezTo>
                    <a:cubicBezTo>
                      <a:pt x="288" y="186"/>
                      <a:pt x="288" y="186"/>
                      <a:pt x="288" y="186"/>
                    </a:cubicBezTo>
                    <a:cubicBezTo>
                      <a:pt x="288" y="185"/>
                      <a:pt x="288" y="185"/>
                      <a:pt x="288" y="185"/>
                    </a:cubicBezTo>
                    <a:cubicBezTo>
                      <a:pt x="289" y="185"/>
                      <a:pt x="289" y="184"/>
                      <a:pt x="289" y="183"/>
                    </a:cubicBezTo>
                    <a:cubicBezTo>
                      <a:pt x="290" y="180"/>
                      <a:pt x="291" y="176"/>
                      <a:pt x="293" y="176"/>
                    </a:cubicBezTo>
                    <a:cubicBezTo>
                      <a:pt x="294" y="176"/>
                      <a:pt x="294" y="176"/>
                      <a:pt x="294" y="176"/>
                    </a:cubicBezTo>
                    <a:cubicBezTo>
                      <a:pt x="295" y="176"/>
                      <a:pt x="295" y="176"/>
                      <a:pt x="296" y="176"/>
                    </a:cubicBezTo>
                    <a:cubicBezTo>
                      <a:pt x="298" y="177"/>
                      <a:pt x="300" y="177"/>
                      <a:pt x="302" y="177"/>
                    </a:cubicBezTo>
                    <a:cubicBezTo>
                      <a:pt x="303" y="177"/>
                      <a:pt x="304" y="177"/>
                      <a:pt x="306" y="177"/>
                    </a:cubicBezTo>
                    <a:cubicBezTo>
                      <a:pt x="306" y="177"/>
                      <a:pt x="306" y="177"/>
                      <a:pt x="306" y="177"/>
                    </a:cubicBezTo>
                    <a:cubicBezTo>
                      <a:pt x="307" y="177"/>
                      <a:pt x="307" y="177"/>
                      <a:pt x="308" y="177"/>
                    </a:cubicBezTo>
                    <a:cubicBezTo>
                      <a:pt x="308" y="177"/>
                      <a:pt x="309" y="177"/>
                      <a:pt x="309" y="177"/>
                    </a:cubicBezTo>
                    <a:cubicBezTo>
                      <a:pt x="309" y="177"/>
                      <a:pt x="309" y="177"/>
                      <a:pt x="309" y="177"/>
                    </a:cubicBezTo>
                    <a:cubicBezTo>
                      <a:pt x="310" y="177"/>
                      <a:pt x="311" y="177"/>
                      <a:pt x="312"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2117"/>
              <p:cNvSpPr>
                <a:spLocks/>
              </p:cNvSpPr>
              <p:nvPr/>
            </p:nvSpPr>
            <p:spPr bwMode="auto">
              <a:xfrm>
                <a:off x="2464437" y="3739851"/>
                <a:ext cx="72477" cy="75536"/>
              </a:xfrm>
              <a:custGeom>
                <a:avLst/>
                <a:gdLst>
                  <a:gd name="T0" fmla="*/ 30 w 41"/>
                  <a:gd name="T1" fmla="*/ 39 h 43"/>
                  <a:gd name="T2" fmla="*/ 31 w 41"/>
                  <a:gd name="T3" fmla="*/ 38 h 43"/>
                  <a:gd name="T4" fmla="*/ 31 w 41"/>
                  <a:gd name="T5" fmla="*/ 38 h 43"/>
                  <a:gd name="T6" fmla="*/ 32 w 41"/>
                  <a:gd name="T7" fmla="*/ 38 h 43"/>
                  <a:gd name="T8" fmla="*/ 32 w 41"/>
                  <a:gd name="T9" fmla="*/ 37 h 43"/>
                  <a:gd name="T10" fmla="*/ 33 w 41"/>
                  <a:gd name="T11" fmla="*/ 37 h 43"/>
                  <a:gd name="T12" fmla="*/ 33 w 41"/>
                  <a:gd name="T13" fmla="*/ 37 h 43"/>
                  <a:gd name="T14" fmla="*/ 33 w 41"/>
                  <a:gd name="T15" fmla="*/ 37 h 43"/>
                  <a:gd name="T16" fmla="*/ 33 w 41"/>
                  <a:gd name="T17" fmla="*/ 37 h 43"/>
                  <a:gd name="T18" fmla="*/ 33 w 41"/>
                  <a:gd name="T19" fmla="*/ 37 h 43"/>
                  <a:gd name="T20" fmla="*/ 34 w 41"/>
                  <a:gd name="T21" fmla="*/ 37 h 43"/>
                  <a:gd name="T22" fmla="*/ 34 w 41"/>
                  <a:gd name="T23" fmla="*/ 35 h 43"/>
                  <a:gd name="T24" fmla="*/ 39 w 41"/>
                  <a:gd name="T25" fmla="*/ 28 h 43"/>
                  <a:gd name="T26" fmla="*/ 41 w 41"/>
                  <a:gd name="T27" fmla="*/ 26 h 43"/>
                  <a:gd name="T28" fmla="*/ 40 w 41"/>
                  <a:gd name="T29" fmla="*/ 25 h 43"/>
                  <a:gd name="T30" fmla="*/ 39 w 41"/>
                  <a:gd name="T31" fmla="*/ 23 h 43"/>
                  <a:gd name="T32" fmla="*/ 34 w 41"/>
                  <a:gd name="T33" fmla="*/ 24 h 43"/>
                  <a:gd name="T34" fmla="*/ 34 w 41"/>
                  <a:gd name="T35" fmla="*/ 1 h 43"/>
                  <a:gd name="T36" fmla="*/ 33 w 41"/>
                  <a:gd name="T37" fmla="*/ 1 h 43"/>
                  <a:gd name="T38" fmla="*/ 32 w 41"/>
                  <a:gd name="T39" fmla="*/ 1 h 43"/>
                  <a:gd name="T40" fmla="*/ 20 w 41"/>
                  <a:gd name="T41" fmla="*/ 0 h 43"/>
                  <a:gd name="T42" fmla="*/ 18 w 41"/>
                  <a:gd name="T43" fmla="*/ 0 h 43"/>
                  <a:gd name="T44" fmla="*/ 17 w 41"/>
                  <a:gd name="T45" fmla="*/ 4 h 43"/>
                  <a:gd name="T46" fmla="*/ 16 w 41"/>
                  <a:gd name="T47" fmla="*/ 7 h 43"/>
                  <a:gd name="T48" fmla="*/ 18 w 41"/>
                  <a:gd name="T49" fmla="*/ 9 h 43"/>
                  <a:gd name="T50" fmla="*/ 24 w 41"/>
                  <a:gd name="T51" fmla="*/ 18 h 43"/>
                  <a:gd name="T52" fmla="*/ 14 w 41"/>
                  <a:gd name="T53" fmla="*/ 22 h 43"/>
                  <a:gd name="T54" fmla="*/ 9 w 41"/>
                  <a:gd name="T55" fmla="*/ 21 h 43"/>
                  <a:gd name="T56" fmla="*/ 8 w 41"/>
                  <a:gd name="T57" fmla="*/ 21 h 43"/>
                  <a:gd name="T58" fmla="*/ 7 w 41"/>
                  <a:gd name="T59" fmla="*/ 23 h 43"/>
                  <a:gd name="T60" fmla="*/ 7 w 41"/>
                  <a:gd name="T61" fmla="*/ 23 h 43"/>
                  <a:gd name="T62" fmla="*/ 5 w 41"/>
                  <a:gd name="T63" fmla="*/ 24 h 43"/>
                  <a:gd name="T64" fmla="*/ 5 w 41"/>
                  <a:gd name="T65" fmla="*/ 25 h 43"/>
                  <a:gd name="T66" fmla="*/ 3 w 41"/>
                  <a:gd name="T67" fmla="*/ 27 h 43"/>
                  <a:gd name="T68" fmla="*/ 3 w 41"/>
                  <a:gd name="T69" fmla="*/ 28 h 43"/>
                  <a:gd name="T70" fmla="*/ 1 w 41"/>
                  <a:gd name="T71" fmla="*/ 31 h 43"/>
                  <a:gd name="T72" fmla="*/ 0 w 41"/>
                  <a:gd name="T73" fmla="*/ 31 h 43"/>
                  <a:gd name="T74" fmla="*/ 2 w 41"/>
                  <a:gd name="T75" fmla="*/ 33 h 43"/>
                  <a:gd name="T76" fmla="*/ 11 w 41"/>
                  <a:gd name="T77" fmla="*/ 40 h 43"/>
                  <a:gd name="T78" fmla="*/ 17 w 41"/>
                  <a:gd name="T79" fmla="*/ 42 h 43"/>
                  <a:gd name="T80" fmla="*/ 20 w 41"/>
                  <a:gd name="T81" fmla="*/ 42 h 43"/>
                  <a:gd name="T82" fmla="*/ 26 w 41"/>
                  <a:gd name="T83" fmla="*/ 43 h 43"/>
                  <a:gd name="T84" fmla="*/ 27 w 41"/>
                  <a:gd name="T85" fmla="*/ 42 h 43"/>
                  <a:gd name="T86" fmla="*/ 27 w 41"/>
                  <a:gd name="T87" fmla="*/ 41 h 43"/>
                  <a:gd name="T88" fmla="*/ 28 w 41"/>
                  <a:gd name="T89" fmla="*/ 40 h 43"/>
                  <a:gd name="T90" fmla="*/ 29 w 41"/>
                  <a:gd name="T91" fmla="*/ 40 h 43"/>
                  <a:gd name="T92" fmla="*/ 30 w 41"/>
                  <a:gd name="T93" fmla="*/ 39 h 43"/>
                  <a:gd name="T94" fmla="*/ 30 w 41"/>
                  <a:gd name="T95"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3">
                    <a:moveTo>
                      <a:pt x="30" y="39"/>
                    </a:moveTo>
                    <a:cubicBezTo>
                      <a:pt x="31" y="38"/>
                      <a:pt x="31" y="38"/>
                      <a:pt x="31" y="38"/>
                    </a:cubicBezTo>
                    <a:cubicBezTo>
                      <a:pt x="31" y="38"/>
                      <a:pt x="31" y="38"/>
                      <a:pt x="31" y="38"/>
                    </a:cubicBezTo>
                    <a:cubicBezTo>
                      <a:pt x="32" y="38"/>
                      <a:pt x="32" y="38"/>
                      <a:pt x="32" y="38"/>
                    </a:cubicBezTo>
                    <a:cubicBezTo>
                      <a:pt x="32" y="37"/>
                      <a:pt x="32" y="37"/>
                      <a:pt x="32" y="37"/>
                    </a:cubicBezTo>
                    <a:cubicBezTo>
                      <a:pt x="32" y="37"/>
                      <a:pt x="33" y="37"/>
                      <a:pt x="33" y="37"/>
                    </a:cubicBezTo>
                    <a:cubicBezTo>
                      <a:pt x="33" y="37"/>
                      <a:pt x="33" y="37"/>
                      <a:pt x="33" y="37"/>
                    </a:cubicBezTo>
                    <a:cubicBezTo>
                      <a:pt x="33" y="37"/>
                      <a:pt x="33" y="37"/>
                      <a:pt x="33" y="37"/>
                    </a:cubicBezTo>
                    <a:cubicBezTo>
                      <a:pt x="33" y="37"/>
                      <a:pt x="33" y="37"/>
                      <a:pt x="33" y="37"/>
                    </a:cubicBezTo>
                    <a:cubicBezTo>
                      <a:pt x="33" y="37"/>
                      <a:pt x="33" y="37"/>
                      <a:pt x="33" y="37"/>
                    </a:cubicBezTo>
                    <a:cubicBezTo>
                      <a:pt x="34" y="37"/>
                      <a:pt x="34" y="37"/>
                      <a:pt x="34" y="37"/>
                    </a:cubicBezTo>
                    <a:cubicBezTo>
                      <a:pt x="34" y="36"/>
                      <a:pt x="34" y="36"/>
                      <a:pt x="34" y="35"/>
                    </a:cubicBezTo>
                    <a:cubicBezTo>
                      <a:pt x="34" y="34"/>
                      <a:pt x="35" y="31"/>
                      <a:pt x="39" y="28"/>
                    </a:cubicBezTo>
                    <a:cubicBezTo>
                      <a:pt x="39" y="27"/>
                      <a:pt x="40" y="27"/>
                      <a:pt x="41" y="26"/>
                    </a:cubicBezTo>
                    <a:cubicBezTo>
                      <a:pt x="41" y="25"/>
                      <a:pt x="40" y="25"/>
                      <a:pt x="40" y="25"/>
                    </a:cubicBezTo>
                    <a:cubicBezTo>
                      <a:pt x="40" y="24"/>
                      <a:pt x="39" y="24"/>
                      <a:pt x="39" y="23"/>
                    </a:cubicBezTo>
                    <a:cubicBezTo>
                      <a:pt x="34" y="24"/>
                      <a:pt x="34" y="24"/>
                      <a:pt x="34" y="24"/>
                    </a:cubicBezTo>
                    <a:cubicBezTo>
                      <a:pt x="34" y="1"/>
                      <a:pt x="34" y="1"/>
                      <a:pt x="34" y="1"/>
                    </a:cubicBezTo>
                    <a:cubicBezTo>
                      <a:pt x="34" y="1"/>
                      <a:pt x="33" y="1"/>
                      <a:pt x="33" y="1"/>
                    </a:cubicBezTo>
                    <a:cubicBezTo>
                      <a:pt x="32" y="1"/>
                      <a:pt x="32" y="1"/>
                      <a:pt x="32" y="1"/>
                    </a:cubicBezTo>
                    <a:cubicBezTo>
                      <a:pt x="28" y="1"/>
                      <a:pt x="24" y="1"/>
                      <a:pt x="20" y="0"/>
                    </a:cubicBezTo>
                    <a:cubicBezTo>
                      <a:pt x="19" y="0"/>
                      <a:pt x="19" y="0"/>
                      <a:pt x="18" y="0"/>
                    </a:cubicBezTo>
                    <a:cubicBezTo>
                      <a:pt x="18" y="1"/>
                      <a:pt x="17" y="3"/>
                      <a:pt x="17" y="4"/>
                    </a:cubicBezTo>
                    <a:cubicBezTo>
                      <a:pt x="17" y="5"/>
                      <a:pt x="16" y="6"/>
                      <a:pt x="16" y="7"/>
                    </a:cubicBezTo>
                    <a:cubicBezTo>
                      <a:pt x="17" y="7"/>
                      <a:pt x="17" y="8"/>
                      <a:pt x="18" y="9"/>
                    </a:cubicBezTo>
                    <a:cubicBezTo>
                      <a:pt x="21" y="12"/>
                      <a:pt x="25" y="15"/>
                      <a:pt x="24" y="18"/>
                    </a:cubicBezTo>
                    <a:cubicBezTo>
                      <a:pt x="23" y="21"/>
                      <a:pt x="18" y="22"/>
                      <a:pt x="14" y="22"/>
                    </a:cubicBezTo>
                    <a:cubicBezTo>
                      <a:pt x="13" y="22"/>
                      <a:pt x="11" y="22"/>
                      <a:pt x="9" y="21"/>
                    </a:cubicBezTo>
                    <a:cubicBezTo>
                      <a:pt x="9" y="21"/>
                      <a:pt x="8" y="21"/>
                      <a:pt x="8" y="21"/>
                    </a:cubicBezTo>
                    <a:cubicBezTo>
                      <a:pt x="8" y="22"/>
                      <a:pt x="7" y="22"/>
                      <a:pt x="7" y="23"/>
                    </a:cubicBezTo>
                    <a:cubicBezTo>
                      <a:pt x="7" y="23"/>
                      <a:pt x="7" y="23"/>
                      <a:pt x="7" y="23"/>
                    </a:cubicBezTo>
                    <a:cubicBezTo>
                      <a:pt x="6" y="23"/>
                      <a:pt x="6" y="24"/>
                      <a:pt x="5" y="24"/>
                    </a:cubicBezTo>
                    <a:cubicBezTo>
                      <a:pt x="5" y="25"/>
                      <a:pt x="5" y="25"/>
                      <a:pt x="5" y="25"/>
                    </a:cubicBezTo>
                    <a:cubicBezTo>
                      <a:pt x="4" y="26"/>
                      <a:pt x="4" y="26"/>
                      <a:pt x="3" y="27"/>
                    </a:cubicBezTo>
                    <a:cubicBezTo>
                      <a:pt x="3" y="28"/>
                      <a:pt x="3" y="28"/>
                      <a:pt x="3" y="28"/>
                    </a:cubicBezTo>
                    <a:cubicBezTo>
                      <a:pt x="2" y="29"/>
                      <a:pt x="1" y="30"/>
                      <a:pt x="1" y="31"/>
                    </a:cubicBezTo>
                    <a:cubicBezTo>
                      <a:pt x="1" y="31"/>
                      <a:pt x="1" y="31"/>
                      <a:pt x="0" y="31"/>
                    </a:cubicBezTo>
                    <a:cubicBezTo>
                      <a:pt x="2" y="33"/>
                      <a:pt x="2" y="33"/>
                      <a:pt x="2" y="33"/>
                    </a:cubicBezTo>
                    <a:cubicBezTo>
                      <a:pt x="6" y="36"/>
                      <a:pt x="9" y="39"/>
                      <a:pt x="11" y="40"/>
                    </a:cubicBezTo>
                    <a:cubicBezTo>
                      <a:pt x="13" y="41"/>
                      <a:pt x="15" y="42"/>
                      <a:pt x="17" y="42"/>
                    </a:cubicBezTo>
                    <a:cubicBezTo>
                      <a:pt x="20" y="42"/>
                      <a:pt x="20" y="42"/>
                      <a:pt x="20" y="42"/>
                    </a:cubicBezTo>
                    <a:cubicBezTo>
                      <a:pt x="22" y="42"/>
                      <a:pt x="24" y="42"/>
                      <a:pt x="26" y="43"/>
                    </a:cubicBezTo>
                    <a:cubicBezTo>
                      <a:pt x="26" y="42"/>
                      <a:pt x="26" y="42"/>
                      <a:pt x="27" y="42"/>
                    </a:cubicBezTo>
                    <a:cubicBezTo>
                      <a:pt x="27" y="42"/>
                      <a:pt x="27" y="42"/>
                      <a:pt x="27" y="41"/>
                    </a:cubicBezTo>
                    <a:cubicBezTo>
                      <a:pt x="28" y="41"/>
                      <a:pt x="28" y="41"/>
                      <a:pt x="28" y="40"/>
                    </a:cubicBezTo>
                    <a:cubicBezTo>
                      <a:pt x="29" y="40"/>
                      <a:pt x="29" y="40"/>
                      <a:pt x="29" y="40"/>
                    </a:cubicBezTo>
                    <a:cubicBezTo>
                      <a:pt x="29" y="40"/>
                      <a:pt x="30" y="39"/>
                      <a:pt x="30" y="39"/>
                    </a:cubicBezTo>
                    <a:cubicBezTo>
                      <a:pt x="30" y="39"/>
                      <a:pt x="30" y="39"/>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2118"/>
              <p:cNvSpPr>
                <a:spLocks/>
              </p:cNvSpPr>
              <p:nvPr/>
            </p:nvSpPr>
            <p:spPr bwMode="auto">
              <a:xfrm>
                <a:off x="2523906" y="38045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2119"/>
              <p:cNvSpPr>
                <a:spLocks/>
              </p:cNvSpPr>
              <p:nvPr/>
            </p:nvSpPr>
            <p:spPr bwMode="auto">
              <a:xfrm>
                <a:off x="2514614" y="3809992"/>
                <a:ext cx="185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2120"/>
              <p:cNvSpPr>
                <a:spLocks/>
              </p:cNvSpPr>
              <p:nvPr/>
            </p:nvSpPr>
            <p:spPr bwMode="auto">
              <a:xfrm>
                <a:off x="2518331" y="38081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2121"/>
              <p:cNvSpPr>
                <a:spLocks/>
              </p:cNvSpPr>
              <p:nvPr/>
            </p:nvSpPr>
            <p:spPr bwMode="auto">
              <a:xfrm>
                <a:off x="2523906" y="38045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2122"/>
              <p:cNvSpPr>
                <a:spLocks/>
              </p:cNvSpPr>
              <p:nvPr/>
            </p:nvSpPr>
            <p:spPr bwMode="auto">
              <a:xfrm>
                <a:off x="2522048" y="3804596"/>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2123"/>
              <p:cNvSpPr>
                <a:spLocks/>
              </p:cNvSpPr>
              <p:nvPr/>
            </p:nvSpPr>
            <p:spPr bwMode="auto">
              <a:xfrm>
                <a:off x="2520189" y="38063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2124"/>
              <p:cNvSpPr>
                <a:spLocks/>
              </p:cNvSpPr>
              <p:nvPr/>
            </p:nvSpPr>
            <p:spPr bwMode="auto">
              <a:xfrm>
                <a:off x="2512756" y="3811790"/>
                <a:ext cx="0" cy="179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2125"/>
              <p:cNvSpPr>
                <a:spLocks/>
              </p:cNvSpPr>
              <p:nvPr/>
            </p:nvSpPr>
            <p:spPr bwMode="auto">
              <a:xfrm>
                <a:off x="2523906" y="3784813"/>
                <a:ext cx="13009" cy="19783"/>
              </a:xfrm>
              <a:custGeom>
                <a:avLst/>
                <a:gdLst>
                  <a:gd name="T0" fmla="*/ 1 w 8"/>
                  <a:gd name="T1" fmla="*/ 9 h 11"/>
                  <a:gd name="T2" fmla="*/ 1 w 8"/>
                  <a:gd name="T3" fmla="*/ 11 h 11"/>
                  <a:gd name="T4" fmla="*/ 0 w 8"/>
                  <a:gd name="T5" fmla="*/ 11 h 11"/>
                  <a:gd name="T6" fmla="*/ 1 w 8"/>
                  <a:gd name="T7" fmla="*/ 11 h 11"/>
                  <a:gd name="T8" fmla="*/ 1 w 8"/>
                  <a:gd name="T9" fmla="*/ 9 h 11"/>
                  <a:gd name="T10" fmla="*/ 6 w 8"/>
                  <a:gd name="T11" fmla="*/ 2 h 11"/>
                  <a:gd name="T12" fmla="*/ 8 w 8"/>
                  <a:gd name="T13" fmla="*/ 0 h 11"/>
                  <a:gd name="T14" fmla="*/ 8 w 8"/>
                  <a:gd name="T15" fmla="*/ 0 h 11"/>
                  <a:gd name="T16" fmla="*/ 6 w 8"/>
                  <a:gd name="T17" fmla="*/ 2 h 11"/>
                  <a:gd name="T18" fmla="*/ 1 w 8"/>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1" y="9"/>
                    </a:moveTo>
                    <a:cubicBezTo>
                      <a:pt x="1" y="10"/>
                      <a:pt x="1" y="10"/>
                      <a:pt x="1" y="11"/>
                    </a:cubicBezTo>
                    <a:cubicBezTo>
                      <a:pt x="0" y="11"/>
                      <a:pt x="0" y="11"/>
                      <a:pt x="0" y="11"/>
                    </a:cubicBezTo>
                    <a:cubicBezTo>
                      <a:pt x="1" y="11"/>
                      <a:pt x="1" y="11"/>
                      <a:pt x="1" y="11"/>
                    </a:cubicBezTo>
                    <a:cubicBezTo>
                      <a:pt x="1" y="11"/>
                      <a:pt x="1" y="10"/>
                      <a:pt x="1" y="9"/>
                    </a:cubicBezTo>
                    <a:cubicBezTo>
                      <a:pt x="1" y="8"/>
                      <a:pt x="2" y="5"/>
                      <a:pt x="6" y="2"/>
                    </a:cubicBezTo>
                    <a:cubicBezTo>
                      <a:pt x="6" y="1"/>
                      <a:pt x="7" y="1"/>
                      <a:pt x="8" y="0"/>
                    </a:cubicBezTo>
                    <a:cubicBezTo>
                      <a:pt x="8" y="0"/>
                      <a:pt x="8" y="0"/>
                      <a:pt x="8" y="0"/>
                    </a:cubicBezTo>
                    <a:cubicBezTo>
                      <a:pt x="7" y="1"/>
                      <a:pt x="6" y="1"/>
                      <a:pt x="6" y="2"/>
                    </a:cubicBezTo>
                    <a:cubicBezTo>
                      <a:pt x="2" y="5"/>
                      <a:pt x="1" y="8"/>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2126"/>
              <p:cNvSpPr>
                <a:spLocks/>
              </p:cNvSpPr>
              <p:nvPr/>
            </p:nvSpPr>
            <p:spPr bwMode="auto">
              <a:xfrm>
                <a:off x="2518331" y="3806395"/>
                <a:ext cx="1858" cy="1798"/>
              </a:xfrm>
              <a:custGeom>
                <a:avLst/>
                <a:gdLst>
                  <a:gd name="T0" fmla="*/ 0 w 1"/>
                  <a:gd name="T1" fmla="*/ 1 h 1"/>
                  <a:gd name="T2" fmla="*/ 0 w 1"/>
                  <a:gd name="T3" fmla="*/ 1 h 1"/>
                  <a:gd name="T4" fmla="*/ 0 w 1"/>
                  <a:gd name="T5" fmla="*/ 1 h 1"/>
                  <a:gd name="T6" fmla="*/ 1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2127"/>
              <p:cNvSpPr>
                <a:spLocks/>
              </p:cNvSpPr>
              <p:nvPr/>
            </p:nvSpPr>
            <p:spPr bwMode="auto">
              <a:xfrm>
                <a:off x="2520189" y="38063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2128"/>
              <p:cNvSpPr>
                <a:spLocks/>
              </p:cNvSpPr>
              <p:nvPr/>
            </p:nvSpPr>
            <p:spPr bwMode="auto">
              <a:xfrm>
                <a:off x="2518331" y="38081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2129"/>
              <p:cNvSpPr>
                <a:spLocks/>
              </p:cNvSpPr>
              <p:nvPr/>
            </p:nvSpPr>
            <p:spPr bwMode="auto">
              <a:xfrm>
                <a:off x="2473729" y="3781216"/>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2130"/>
              <p:cNvSpPr>
                <a:spLocks/>
              </p:cNvSpPr>
              <p:nvPr/>
            </p:nvSpPr>
            <p:spPr bwMode="auto">
              <a:xfrm>
                <a:off x="2522048" y="3741649"/>
                <a:ext cx="3717" cy="0"/>
              </a:xfrm>
              <a:custGeom>
                <a:avLst/>
                <a:gdLst>
                  <a:gd name="T0" fmla="*/ 2 w 2"/>
                  <a:gd name="T1" fmla="*/ 2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2" y="0"/>
                      <a:pt x="2" y="0"/>
                      <a:pt x="2" y="0"/>
                    </a:cubicBezTo>
                    <a:cubicBezTo>
                      <a:pt x="2" y="0"/>
                      <a:pt x="1" y="0"/>
                      <a:pt x="0" y="0"/>
                    </a:cubicBezTo>
                    <a:cubicBezTo>
                      <a:pt x="0"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2131"/>
              <p:cNvSpPr>
                <a:spLocks/>
              </p:cNvSpPr>
              <p:nvPr/>
            </p:nvSpPr>
            <p:spPr bwMode="auto">
              <a:xfrm>
                <a:off x="2464437" y="3793805"/>
                <a:ext cx="185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2132"/>
              <p:cNvSpPr>
                <a:spLocks/>
              </p:cNvSpPr>
              <p:nvPr/>
            </p:nvSpPr>
            <p:spPr bwMode="auto">
              <a:xfrm>
                <a:off x="2490455" y="3772223"/>
                <a:ext cx="16726" cy="5395"/>
              </a:xfrm>
              <a:custGeom>
                <a:avLst/>
                <a:gdLst>
                  <a:gd name="T0" fmla="*/ 10 w 10"/>
                  <a:gd name="T1" fmla="*/ 0 h 4"/>
                  <a:gd name="T2" fmla="*/ 0 w 10"/>
                  <a:gd name="T3" fmla="*/ 4 h 4"/>
                  <a:gd name="T4" fmla="*/ 10 w 10"/>
                  <a:gd name="T5" fmla="*/ 0 h 4"/>
                </a:gdLst>
                <a:ahLst/>
                <a:cxnLst>
                  <a:cxn ang="0">
                    <a:pos x="T0" y="T1"/>
                  </a:cxn>
                  <a:cxn ang="0">
                    <a:pos x="T2" y="T3"/>
                  </a:cxn>
                  <a:cxn ang="0">
                    <a:pos x="T4" y="T5"/>
                  </a:cxn>
                </a:cxnLst>
                <a:rect l="0" t="0" r="r" b="b"/>
                <a:pathLst>
                  <a:path w="10" h="4">
                    <a:moveTo>
                      <a:pt x="10" y="0"/>
                    </a:moveTo>
                    <a:cubicBezTo>
                      <a:pt x="9" y="3"/>
                      <a:pt x="4" y="4"/>
                      <a:pt x="0" y="4"/>
                    </a:cubicBezTo>
                    <a:cubicBezTo>
                      <a:pt x="4" y="4"/>
                      <a:pt x="9" y="3"/>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2133"/>
              <p:cNvSpPr>
                <a:spLocks/>
              </p:cNvSpPr>
              <p:nvPr/>
            </p:nvSpPr>
            <p:spPr bwMode="auto">
              <a:xfrm>
                <a:off x="2470013" y="3786611"/>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2134"/>
              <p:cNvSpPr>
                <a:spLocks/>
              </p:cNvSpPr>
              <p:nvPr/>
            </p:nvSpPr>
            <p:spPr bwMode="auto">
              <a:xfrm>
                <a:off x="2477446" y="37794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2135"/>
              <p:cNvSpPr>
                <a:spLocks/>
              </p:cNvSpPr>
              <p:nvPr/>
            </p:nvSpPr>
            <p:spPr bwMode="auto">
              <a:xfrm>
                <a:off x="2533198" y="3729060"/>
                <a:ext cx="14867" cy="44962"/>
              </a:xfrm>
              <a:custGeom>
                <a:avLst/>
                <a:gdLst>
                  <a:gd name="T0" fmla="*/ 2 w 9"/>
                  <a:gd name="T1" fmla="*/ 26 h 26"/>
                  <a:gd name="T2" fmla="*/ 6 w 9"/>
                  <a:gd name="T3" fmla="*/ 20 h 26"/>
                  <a:gd name="T4" fmla="*/ 6 w 9"/>
                  <a:gd name="T5" fmla="*/ 12 h 26"/>
                  <a:gd name="T6" fmla="*/ 9 w 9"/>
                  <a:gd name="T7" fmla="*/ 1 h 26"/>
                  <a:gd name="T8" fmla="*/ 9 w 9"/>
                  <a:gd name="T9" fmla="*/ 1 h 26"/>
                  <a:gd name="T10" fmla="*/ 8 w 9"/>
                  <a:gd name="T11" fmla="*/ 1 h 26"/>
                  <a:gd name="T12" fmla="*/ 8 w 9"/>
                  <a:gd name="T13" fmla="*/ 1 h 26"/>
                  <a:gd name="T14" fmla="*/ 8 w 9"/>
                  <a:gd name="T15" fmla="*/ 1 h 26"/>
                  <a:gd name="T16" fmla="*/ 8 w 9"/>
                  <a:gd name="T17" fmla="*/ 1 h 26"/>
                  <a:gd name="T18" fmla="*/ 7 w 9"/>
                  <a:gd name="T19" fmla="*/ 0 h 26"/>
                  <a:gd name="T20" fmla="*/ 7 w 9"/>
                  <a:gd name="T21" fmla="*/ 0 h 26"/>
                  <a:gd name="T22" fmla="*/ 7 w 9"/>
                  <a:gd name="T23" fmla="*/ 0 h 26"/>
                  <a:gd name="T24" fmla="*/ 7 w 9"/>
                  <a:gd name="T25" fmla="*/ 0 h 26"/>
                  <a:gd name="T26" fmla="*/ 4 w 9"/>
                  <a:gd name="T27" fmla="*/ 4 h 26"/>
                  <a:gd name="T28" fmla="*/ 3 w 9"/>
                  <a:gd name="T29" fmla="*/ 5 h 26"/>
                  <a:gd name="T30" fmla="*/ 1 w 9"/>
                  <a:gd name="T31" fmla="*/ 7 h 26"/>
                  <a:gd name="T32" fmla="*/ 0 w 9"/>
                  <a:gd name="T33" fmla="*/ 7 h 26"/>
                  <a:gd name="T34" fmla="*/ 0 w 9"/>
                  <a:gd name="T35" fmla="*/ 26 h 26"/>
                  <a:gd name="T36" fmla="*/ 2 w 9"/>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6">
                    <a:moveTo>
                      <a:pt x="2" y="26"/>
                    </a:moveTo>
                    <a:cubicBezTo>
                      <a:pt x="3" y="24"/>
                      <a:pt x="4" y="22"/>
                      <a:pt x="6" y="20"/>
                    </a:cubicBezTo>
                    <a:cubicBezTo>
                      <a:pt x="7" y="19"/>
                      <a:pt x="7" y="15"/>
                      <a:pt x="6" y="12"/>
                    </a:cubicBezTo>
                    <a:cubicBezTo>
                      <a:pt x="6" y="8"/>
                      <a:pt x="5" y="3"/>
                      <a:pt x="9" y="1"/>
                    </a:cubicBezTo>
                    <a:cubicBezTo>
                      <a:pt x="9" y="1"/>
                      <a:pt x="9" y="1"/>
                      <a:pt x="9" y="1"/>
                    </a:cubicBezTo>
                    <a:cubicBezTo>
                      <a:pt x="9" y="1"/>
                      <a:pt x="8" y="1"/>
                      <a:pt x="8" y="1"/>
                    </a:cubicBezTo>
                    <a:cubicBezTo>
                      <a:pt x="8" y="1"/>
                      <a:pt x="8" y="1"/>
                      <a:pt x="8" y="1"/>
                    </a:cubicBezTo>
                    <a:cubicBezTo>
                      <a:pt x="8" y="1"/>
                      <a:pt x="8" y="1"/>
                      <a:pt x="8" y="1"/>
                    </a:cubicBezTo>
                    <a:cubicBezTo>
                      <a:pt x="8" y="1"/>
                      <a:pt x="8" y="1"/>
                      <a:pt x="8" y="1"/>
                    </a:cubicBezTo>
                    <a:cubicBezTo>
                      <a:pt x="8" y="1"/>
                      <a:pt x="7" y="0"/>
                      <a:pt x="7" y="0"/>
                    </a:cubicBezTo>
                    <a:cubicBezTo>
                      <a:pt x="7" y="0"/>
                      <a:pt x="7" y="0"/>
                      <a:pt x="7" y="0"/>
                    </a:cubicBezTo>
                    <a:cubicBezTo>
                      <a:pt x="7" y="0"/>
                      <a:pt x="7" y="0"/>
                      <a:pt x="7" y="0"/>
                    </a:cubicBezTo>
                    <a:cubicBezTo>
                      <a:pt x="7" y="0"/>
                      <a:pt x="7" y="0"/>
                      <a:pt x="7" y="0"/>
                    </a:cubicBezTo>
                    <a:cubicBezTo>
                      <a:pt x="6" y="1"/>
                      <a:pt x="5" y="2"/>
                      <a:pt x="4" y="4"/>
                    </a:cubicBezTo>
                    <a:cubicBezTo>
                      <a:pt x="4" y="4"/>
                      <a:pt x="3" y="4"/>
                      <a:pt x="3" y="5"/>
                    </a:cubicBezTo>
                    <a:cubicBezTo>
                      <a:pt x="2" y="6"/>
                      <a:pt x="2" y="7"/>
                      <a:pt x="1" y="7"/>
                    </a:cubicBezTo>
                    <a:cubicBezTo>
                      <a:pt x="1" y="7"/>
                      <a:pt x="1" y="7"/>
                      <a:pt x="0" y="7"/>
                    </a:cubicBezTo>
                    <a:cubicBezTo>
                      <a:pt x="0" y="26"/>
                      <a:pt x="0" y="26"/>
                      <a:pt x="0" y="26"/>
                    </a:cubicBezTo>
                    <a:lnTo>
                      <a:pt x="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2136"/>
              <p:cNvSpPr>
                <a:spLocks/>
              </p:cNvSpPr>
              <p:nvPr/>
            </p:nvSpPr>
            <p:spPr bwMode="auto">
              <a:xfrm>
                <a:off x="2546207" y="37308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2137"/>
              <p:cNvSpPr>
                <a:spLocks/>
              </p:cNvSpPr>
              <p:nvPr/>
            </p:nvSpPr>
            <p:spPr bwMode="auto">
              <a:xfrm>
                <a:off x="2544348" y="37290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2138"/>
              <p:cNvSpPr>
                <a:spLocks/>
              </p:cNvSpPr>
              <p:nvPr/>
            </p:nvSpPr>
            <p:spPr bwMode="auto">
              <a:xfrm>
                <a:off x="2546207" y="37308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2139"/>
              <p:cNvSpPr>
                <a:spLocks/>
              </p:cNvSpPr>
              <p:nvPr/>
            </p:nvSpPr>
            <p:spPr bwMode="auto">
              <a:xfrm>
                <a:off x="2533198" y="3739851"/>
                <a:ext cx="185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2140"/>
              <p:cNvSpPr>
                <a:spLocks/>
              </p:cNvSpPr>
              <p:nvPr/>
            </p:nvSpPr>
            <p:spPr bwMode="auto">
              <a:xfrm>
                <a:off x="2548065" y="37308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Rectangle 2141"/>
              <p:cNvSpPr>
                <a:spLocks noChangeArrowheads="1"/>
              </p:cNvSpPr>
              <p:nvPr/>
            </p:nvSpPr>
            <p:spPr bwMode="auto">
              <a:xfrm>
                <a:off x="2544348" y="3729060"/>
                <a:ext cx="1858" cy="17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2142"/>
              <p:cNvSpPr>
                <a:spLocks/>
              </p:cNvSpPr>
              <p:nvPr/>
            </p:nvSpPr>
            <p:spPr bwMode="auto">
              <a:xfrm>
                <a:off x="2533198" y="3774022"/>
                <a:ext cx="3717"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2143"/>
              <p:cNvSpPr>
                <a:spLocks/>
              </p:cNvSpPr>
              <p:nvPr/>
            </p:nvSpPr>
            <p:spPr bwMode="auto">
              <a:xfrm>
                <a:off x="2828683" y="3694888"/>
                <a:ext cx="50177" cy="35970"/>
              </a:xfrm>
              <a:custGeom>
                <a:avLst/>
                <a:gdLst>
                  <a:gd name="T0" fmla="*/ 24 w 28"/>
                  <a:gd name="T1" fmla="*/ 3 h 21"/>
                  <a:gd name="T2" fmla="*/ 13 w 28"/>
                  <a:gd name="T3" fmla="*/ 1 h 21"/>
                  <a:gd name="T4" fmla="*/ 13 w 28"/>
                  <a:gd name="T5" fmla="*/ 1 h 21"/>
                  <a:gd name="T6" fmla="*/ 17 w 28"/>
                  <a:gd name="T7" fmla="*/ 7 h 21"/>
                  <a:gd name="T8" fmla="*/ 21 w 28"/>
                  <a:gd name="T9" fmla="*/ 15 h 21"/>
                  <a:gd name="T10" fmla="*/ 13 w 28"/>
                  <a:gd name="T11" fmla="*/ 19 h 21"/>
                  <a:gd name="T12" fmla="*/ 9 w 28"/>
                  <a:gd name="T13" fmla="*/ 19 h 21"/>
                  <a:gd name="T14" fmla="*/ 5 w 28"/>
                  <a:gd name="T15" fmla="*/ 19 h 21"/>
                  <a:gd name="T16" fmla="*/ 0 w 28"/>
                  <a:gd name="T17" fmla="*/ 19 h 21"/>
                  <a:gd name="T18" fmla="*/ 6 w 28"/>
                  <a:gd name="T19" fmla="*/ 21 h 21"/>
                  <a:gd name="T20" fmla="*/ 11 w 28"/>
                  <a:gd name="T21" fmla="*/ 21 h 21"/>
                  <a:gd name="T22" fmla="*/ 17 w 28"/>
                  <a:gd name="T23" fmla="*/ 19 h 21"/>
                  <a:gd name="T24" fmla="*/ 26 w 28"/>
                  <a:gd name="T25" fmla="*/ 21 h 21"/>
                  <a:gd name="T26" fmla="*/ 26 w 28"/>
                  <a:gd name="T27" fmla="*/ 21 h 21"/>
                  <a:gd name="T28" fmla="*/ 26 w 28"/>
                  <a:gd name="T29" fmla="*/ 18 h 21"/>
                  <a:gd name="T30" fmla="*/ 26 w 28"/>
                  <a:gd name="T31" fmla="*/ 16 h 21"/>
                  <a:gd name="T32" fmla="*/ 27 w 28"/>
                  <a:gd name="T33" fmla="*/ 13 h 21"/>
                  <a:gd name="T34" fmla="*/ 27 w 28"/>
                  <a:gd name="T35" fmla="*/ 12 h 21"/>
                  <a:gd name="T36" fmla="*/ 27 w 28"/>
                  <a:gd name="T37" fmla="*/ 8 h 21"/>
                  <a:gd name="T38" fmla="*/ 27 w 28"/>
                  <a:gd name="T39" fmla="*/ 8 h 21"/>
                  <a:gd name="T40" fmla="*/ 28 w 28"/>
                  <a:gd name="T41" fmla="*/ 4 h 21"/>
                  <a:gd name="T42" fmla="*/ 28 w 28"/>
                  <a:gd name="T43" fmla="*/ 4 h 21"/>
                  <a:gd name="T44" fmla="*/ 24 w 28"/>
                  <a:gd name="T4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24" y="3"/>
                    </a:moveTo>
                    <a:cubicBezTo>
                      <a:pt x="19" y="1"/>
                      <a:pt x="15" y="0"/>
                      <a:pt x="13" y="1"/>
                    </a:cubicBezTo>
                    <a:cubicBezTo>
                      <a:pt x="13" y="1"/>
                      <a:pt x="13" y="1"/>
                      <a:pt x="13" y="1"/>
                    </a:cubicBezTo>
                    <a:cubicBezTo>
                      <a:pt x="13" y="3"/>
                      <a:pt x="15" y="5"/>
                      <a:pt x="17" y="7"/>
                    </a:cubicBezTo>
                    <a:cubicBezTo>
                      <a:pt x="19" y="10"/>
                      <a:pt x="21" y="12"/>
                      <a:pt x="21" y="15"/>
                    </a:cubicBezTo>
                    <a:cubicBezTo>
                      <a:pt x="21" y="19"/>
                      <a:pt x="16" y="19"/>
                      <a:pt x="13" y="19"/>
                    </a:cubicBezTo>
                    <a:cubicBezTo>
                      <a:pt x="12" y="19"/>
                      <a:pt x="11" y="19"/>
                      <a:pt x="9" y="19"/>
                    </a:cubicBezTo>
                    <a:cubicBezTo>
                      <a:pt x="8" y="19"/>
                      <a:pt x="7" y="19"/>
                      <a:pt x="5" y="19"/>
                    </a:cubicBezTo>
                    <a:cubicBezTo>
                      <a:pt x="2" y="19"/>
                      <a:pt x="0" y="19"/>
                      <a:pt x="0" y="19"/>
                    </a:cubicBezTo>
                    <a:cubicBezTo>
                      <a:pt x="0" y="20"/>
                      <a:pt x="3" y="21"/>
                      <a:pt x="6" y="21"/>
                    </a:cubicBezTo>
                    <a:cubicBezTo>
                      <a:pt x="8" y="21"/>
                      <a:pt x="10" y="21"/>
                      <a:pt x="11" y="21"/>
                    </a:cubicBezTo>
                    <a:cubicBezTo>
                      <a:pt x="13" y="20"/>
                      <a:pt x="15" y="19"/>
                      <a:pt x="17" y="19"/>
                    </a:cubicBezTo>
                    <a:cubicBezTo>
                      <a:pt x="21" y="19"/>
                      <a:pt x="23" y="20"/>
                      <a:pt x="26" y="21"/>
                    </a:cubicBezTo>
                    <a:cubicBezTo>
                      <a:pt x="26" y="21"/>
                      <a:pt x="26" y="21"/>
                      <a:pt x="26" y="21"/>
                    </a:cubicBezTo>
                    <a:cubicBezTo>
                      <a:pt x="26" y="20"/>
                      <a:pt x="26" y="19"/>
                      <a:pt x="26" y="18"/>
                    </a:cubicBezTo>
                    <a:cubicBezTo>
                      <a:pt x="26" y="17"/>
                      <a:pt x="26" y="17"/>
                      <a:pt x="26" y="16"/>
                    </a:cubicBezTo>
                    <a:cubicBezTo>
                      <a:pt x="26" y="15"/>
                      <a:pt x="26" y="14"/>
                      <a:pt x="27" y="13"/>
                    </a:cubicBezTo>
                    <a:cubicBezTo>
                      <a:pt x="27" y="12"/>
                      <a:pt x="27" y="12"/>
                      <a:pt x="27" y="12"/>
                    </a:cubicBezTo>
                    <a:cubicBezTo>
                      <a:pt x="27" y="11"/>
                      <a:pt x="27" y="10"/>
                      <a:pt x="27" y="8"/>
                    </a:cubicBezTo>
                    <a:cubicBezTo>
                      <a:pt x="27" y="8"/>
                      <a:pt x="27" y="8"/>
                      <a:pt x="27" y="8"/>
                    </a:cubicBezTo>
                    <a:cubicBezTo>
                      <a:pt x="27" y="6"/>
                      <a:pt x="27" y="5"/>
                      <a:pt x="28" y="4"/>
                    </a:cubicBezTo>
                    <a:cubicBezTo>
                      <a:pt x="28" y="4"/>
                      <a:pt x="28" y="4"/>
                      <a:pt x="28" y="4"/>
                    </a:cubicBezTo>
                    <a:cubicBezTo>
                      <a:pt x="26" y="4"/>
                      <a:pt x="25" y="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2144"/>
              <p:cNvSpPr>
                <a:spLocks/>
              </p:cNvSpPr>
              <p:nvPr/>
            </p:nvSpPr>
            <p:spPr bwMode="auto">
              <a:xfrm>
                <a:off x="2882576" y="3702082"/>
                <a:ext cx="59469" cy="34171"/>
              </a:xfrm>
              <a:custGeom>
                <a:avLst/>
                <a:gdLst>
                  <a:gd name="T0" fmla="*/ 3 w 34"/>
                  <a:gd name="T1" fmla="*/ 17 h 19"/>
                  <a:gd name="T2" fmla="*/ 12 w 34"/>
                  <a:gd name="T3" fmla="*/ 13 h 19"/>
                  <a:gd name="T4" fmla="*/ 20 w 34"/>
                  <a:gd name="T5" fmla="*/ 12 h 19"/>
                  <a:gd name="T6" fmla="*/ 25 w 34"/>
                  <a:gd name="T7" fmla="*/ 12 h 19"/>
                  <a:gd name="T8" fmla="*/ 29 w 34"/>
                  <a:gd name="T9" fmla="*/ 12 h 19"/>
                  <a:gd name="T10" fmla="*/ 34 w 34"/>
                  <a:gd name="T11" fmla="*/ 10 h 19"/>
                  <a:gd name="T12" fmla="*/ 9 w 34"/>
                  <a:gd name="T13" fmla="*/ 0 h 19"/>
                  <a:gd name="T14" fmla="*/ 7 w 34"/>
                  <a:gd name="T15" fmla="*/ 0 h 19"/>
                  <a:gd name="T16" fmla="*/ 1 w 34"/>
                  <a:gd name="T17" fmla="*/ 0 h 19"/>
                  <a:gd name="T18" fmla="*/ 1 w 34"/>
                  <a:gd name="T19" fmla="*/ 0 h 19"/>
                  <a:gd name="T20" fmla="*/ 1 w 34"/>
                  <a:gd name="T21" fmla="*/ 4 h 19"/>
                  <a:gd name="T22" fmla="*/ 1 w 34"/>
                  <a:gd name="T23" fmla="*/ 5 h 19"/>
                  <a:gd name="T24" fmla="*/ 1 w 34"/>
                  <a:gd name="T25" fmla="*/ 9 h 19"/>
                  <a:gd name="T26" fmla="*/ 0 w 34"/>
                  <a:gd name="T27" fmla="*/ 9 h 19"/>
                  <a:gd name="T28" fmla="*/ 0 w 34"/>
                  <a:gd name="T29" fmla="*/ 13 h 19"/>
                  <a:gd name="T30" fmla="*/ 0 w 34"/>
                  <a:gd name="T31" fmla="*/ 14 h 19"/>
                  <a:gd name="T32" fmla="*/ 0 w 34"/>
                  <a:gd name="T33" fmla="*/ 18 h 19"/>
                  <a:gd name="T34" fmla="*/ 0 w 34"/>
                  <a:gd name="T35" fmla="*/ 18 h 19"/>
                  <a:gd name="T36" fmla="*/ 3 w 34"/>
                  <a:gd name="T3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9">
                    <a:moveTo>
                      <a:pt x="3" y="17"/>
                    </a:moveTo>
                    <a:cubicBezTo>
                      <a:pt x="5" y="16"/>
                      <a:pt x="8" y="14"/>
                      <a:pt x="12" y="13"/>
                    </a:cubicBezTo>
                    <a:cubicBezTo>
                      <a:pt x="14" y="12"/>
                      <a:pt x="17" y="12"/>
                      <a:pt x="20" y="12"/>
                    </a:cubicBezTo>
                    <a:cubicBezTo>
                      <a:pt x="22" y="12"/>
                      <a:pt x="23" y="12"/>
                      <a:pt x="25" y="12"/>
                    </a:cubicBezTo>
                    <a:cubicBezTo>
                      <a:pt x="26" y="12"/>
                      <a:pt x="28" y="12"/>
                      <a:pt x="29" y="12"/>
                    </a:cubicBezTo>
                    <a:cubicBezTo>
                      <a:pt x="34" y="12"/>
                      <a:pt x="34" y="11"/>
                      <a:pt x="34" y="10"/>
                    </a:cubicBezTo>
                    <a:cubicBezTo>
                      <a:pt x="34" y="6"/>
                      <a:pt x="18" y="0"/>
                      <a:pt x="9" y="0"/>
                    </a:cubicBezTo>
                    <a:cubicBezTo>
                      <a:pt x="7" y="0"/>
                      <a:pt x="7" y="0"/>
                      <a:pt x="7" y="0"/>
                    </a:cubicBezTo>
                    <a:cubicBezTo>
                      <a:pt x="5" y="0"/>
                      <a:pt x="4" y="0"/>
                      <a:pt x="1" y="0"/>
                    </a:cubicBezTo>
                    <a:cubicBezTo>
                      <a:pt x="1" y="0"/>
                      <a:pt x="1" y="0"/>
                      <a:pt x="1" y="0"/>
                    </a:cubicBezTo>
                    <a:cubicBezTo>
                      <a:pt x="1" y="1"/>
                      <a:pt x="1" y="2"/>
                      <a:pt x="1" y="4"/>
                    </a:cubicBezTo>
                    <a:cubicBezTo>
                      <a:pt x="1" y="4"/>
                      <a:pt x="1" y="4"/>
                      <a:pt x="1" y="5"/>
                    </a:cubicBezTo>
                    <a:cubicBezTo>
                      <a:pt x="1" y="6"/>
                      <a:pt x="1" y="7"/>
                      <a:pt x="1" y="9"/>
                    </a:cubicBezTo>
                    <a:cubicBezTo>
                      <a:pt x="0" y="9"/>
                      <a:pt x="0" y="9"/>
                      <a:pt x="0" y="9"/>
                    </a:cubicBezTo>
                    <a:cubicBezTo>
                      <a:pt x="0" y="11"/>
                      <a:pt x="0" y="12"/>
                      <a:pt x="0" y="13"/>
                    </a:cubicBezTo>
                    <a:cubicBezTo>
                      <a:pt x="0" y="13"/>
                      <a:pt x="0" y="13"/>
                      <a:pt x="0" y="14"/>
                    </a:cubicBezTo>
                    <a:cubicBezTo>
                      <a:pt x="0" y="15"/>
                      <a:pt x="0" y="16"/>
                      <a:pt x="0" y="18"/>
                    </a:cubicBezTo>
                    <a:cubicBezTo>
                      <a:pt x="0" y="18"/>
                      <a:pt x="0" y="18"/>
                      <a:pt x="0" y="18"/>
                    </a:cubicBezTo>
                    <a:cubicBezTo>
                      <a:pt x="1" y="19"/>
                      <a:pt x="2" y="18"/>
                      <a:pt x="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2145"/>
              <p:cNvSpPr>
                <a:spLocks/>
              </p:cNvSpPr>
              <p:nvPr/>
            </p:nvSpPr>
            <p:spPr bwMode="auto">
              <a:xfrm>
                <a:off x="2884435" y="3709276"/>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Freeform 2146"/>
              <p:cNvSpPr>
                <a:spLocks/>
              </p:cNvSpPr>
              <p:nvPr/>
            </p:nvSpPr>
            <p:spPr bwMode="auto">
              <a:xfrm>
                <a:off x="2882576" y="3718269"/>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Freeform 2147"/>
              <p:cNvSpPr>
                <a:spLocks/>
              </p:cNvSpPr>
              <p:nvPr/>
            </p:nvSpPr>
            <p:spPr bwMode="auto">
              <a:xfrm>
                <a:off x="2884435" y="37020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2148"/>
              <p:cNvSpPr>
                <a:spLocks/>
              </p:cNvSpPr>
              <p:nvPr/>
            </p:nvSpPr>
            <p:spPr bwMode="auto">
              <a:xfrm>
                <a:off x="2882576" y="37344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2149"/>
              <p:cNvSpPr>
                <a:spLocks/>
              </p:cNvSpPr>
              <p:nvPr/>
            </p:nvSpPr>
            <p:spPr bwMode="auto">
              <a:xfrm>
                <a:off x="2882576" y="3725463"/>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2150"/>
              <p:cNvSpPr>
                <a:spLocks/>
              </p:cNvSpPr>
              <p:nvPr/>
            </p:nvSpPr>
            <p:spPr bwMode="auto">
              <a:xfrm>
                <a:off x="2568508" y="3799201"/>
                <a:ext cx="76194" cy="75536"/>
              </a:xfrm>
              <a:custGeom>
                <a:avLst/>
                <a:gdLst>
                  <a:gd name="T0" fmla="*/ 39 w 43"/>
                  <a:gd name="T1" fmla="*/ 32 h 44"/>
                  <a:gd name="T2" fmla="*/ 40 w 43"/>
                  <a:gd name="T3" fmla="*/ 29 h 44"/>
                  <a:gd name="T4" fmla="*/ 40 w 43"/>
                  <a:gd name="T5" fmla="*/ 21 h 44"/>
                  <a:gd name="T6" fmla="*/ 42 w 43"/>
                  <a:gd name="T7" fmla="*/ 9 h 44"/>
                  <a:gd name="T8" fmla="*/ 43 w 43"/>
                  <a:gd name="T9" fmla="*/ 4 h 44"/>
                  <a:gd name="T10" fmla="*/ 43 w 43"/>
                  <a:gd name="T11" fmla="*/ 0 h 44"/>
                  <a:gd name="T12" fmla="*/ 43 w 43"/>
                  <a:gd name="T13" fmla="*/ 0 h 44"/>
                  <a:gd name="T14" fmla="*/ 43 w 43"/>
                  <a:gd name="T15" fmla="*/ 0 h 44"/>
                  <a:gd name="T16" fmla="*/ 41 w 43"/>
                  <a:gd name="T17" fmla="*/ 0 h 44"/>
                  <a:gd name="T18" fmla="*/ 40 w 43"/>
                  <a:gd name="T19" fmla="*/ 1 h 44"/>
                  <a:gd name="T20" fmla="*/ 39 w 43"/>
                  <a:gd name="T21" fmla="*/ 1 h 44"/>
                  <a:gd name="T22" fmla="*/ 38 w 43"/>
                  <a:gd name="T23" fmla="*/ 2 h 44"/>
                  <a:gd name="T24" fmla="*/ 36 w 43"/>
                  <a:gd name="T25" fmla="*/ 3 h 44"/>
                  <a:gd name="T26" fmla="*/ 33 w 43"/>
                  <a:gd name="T27" fmla="*/ 5 h 44"/>
                  <a:gd name="T28" fmla="*/ 30 w 43"/>
                  <a:gd name="T29" fmla="*/ 4 h 44"/>
                  <a:gd name="T30" fmla="*/ 27 w 43"/>
                  <a:gd name="T31" fmla="*/ 4 h 44"/>
                  <a:gd name="T32" fmla="*/ 24 w 43"/>
                  <a:gd name="T33" fmla="*/ 5 h 44"/>
                  <a:gd name="T34" fmla="*/ 9 w 43"/>
                  <a:gd name="T35" fmla="*/ 12 h 44"/>
                  <a:gd name="T36" fmla="*/ 7 w 43"/>
                  <a:gd name="T37" fmla="*/ 13 h 44"/>
                  <a:gd name="T38" fmla="*/ 8 w 43"/>
                  <a:gd name="T39" fmla="*/ 15 h 44"/>
                  <a:gd name="T40" fmla="*/ 8 w 43"/>
                  <a:gd name="T41" fmla="*/ 18 h 44"/>
                  <a:gd name="T42" fmla="*/ 4 w 43"/>
                  <a:gd name="T43" fmla="*/ 22 h 44"/>
                  <a:gd name="T44" fmla="*/ 3 w 43"/>
                  <a:gd name="T45" fmla="*/ 22 h 44"/>
                  <a:gd name="T46" fmla="*/ 0 w 43"/>
                  <a:gd name="T47" fmla="*/ 23 h 44"/>
                  <a:gd name="T48" fmla="*/ 1 w 43"/>
                  <a:gd name="T49" fmla="*/ 24 h 44"/>
                  <a:gd name="T50" fmla="*/ 8 w 43"/>
                  <a:gd name="T51" fmla="*/ 31 h 44"/>
                  <a:gd name="T52" fmla="*/ 15 w 43"/>
                  <a:gd name="T53" fmla="*/ 37 h 44"/>
                  <a:gd name="T54" fmla="*/ 19 w 43"/>
                  <a:gd name="T55" fmla="*/ 41 h 44"/>
                  <a:gd name="T56" fmla="*/ 20 w 43"/>
                  <a:gd name="T57" fmla="*/ 41 h 44"/>
                  <a:gd name="T58" fmla="*/ 21 w 43"/>
                  <a:gd name="T59" fmla="*/ 41 h 44"/>
                  <a:gd name="T60" fmla="*/ 22 w 43"/>
                  <a:gd name="T61" fmla="*/ 41 h 44"/>
                  <a:gd name="T62" fmla="*/ 23 w 43"/>
                  <a:gd name="T63" fmla="*/ 42 h 44"/>
                  <a:gd name="T64" fmla="*/ 25 w 43"/>
                  <a:gd name="T65" fmla="*/ 42 h 44"/>
                  <a:gd name="T66" fmla="*/ 29 w 43"/>
                  <a:gd name="T67" fmla="*/ 43 h 44"/>
                  <a:gd name="T68" fmla="*/ 36 w 43"/>
                  <a:gd name="T69" fmla="*/ 44 h 44"/>
                  <a:gd name="T70" fmla="*/ 36 w 43"/>
                  <a:gd name="T71" fmla="*/ 44 h 44"/>
                  <a:gd name="T72" fmla="*/ 36 w 43"/>
                  <a:gd name="T73" fmla="*/ 44 h 44"/>
                  <a:gd name="T74" fmla="*/ 37 w 43"/>
                  <a:gd name="T75" fmla="*/ 44 h 44"/>
                  <a:gd name="T76" fmla="*/ 37 w 43"/>
                  <a:gd name="T77" fmla="*/ 44 h 44"/>
                  <a:gd name="T78" fmla="*/ 39 w 43"/>
                  <a:gd name="T7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44">
                    <a:moveTo>
                      <a:pt x="39" y="32"/>
                    </a:moveTo>
                    <a:cubicBezTo>
                      <a:pt x="39" y="31"/>
                      <a:pt x="39" y="30"/>
                      <a:pt x="40" y="29"/>
                    </a:cubicBezTo>
                    <a:cubicBezTo>
                      <a:pt x="40" y="27"/>
                      <a:pt x="40" y="24"/>
                      <a:pt x="40" y="21"/>
                    </a:cubicBezTo>
                    <a:cubicBezTo>
                      <a:pt x="40" y="16"/>
                      <a:pt x="40" y="11"/>
                      <a:pt x="42" y="9"/>
                    </a:cubicBezTo>
                    <a:cubicBezTo>
                      <a:pt x="43" y="7"/>
                      <a:pt x="43" y="7"/>
                      <a:pt x="43" y="4"/>
                    </a:cubicBezTo>
                    <a:cubicBezTo>
                      <a:pt x="43" y="3"/>
                      <a:pt x="43" y="2"/>
                      <a:pt x="43" y="0"/>
                    </a:cubicBezTo>
                    <a:cubicBezTo>
                      <a:pt x="43" y="0"/>
                      <a:pt x="43" y="0"/>
                      <a:pt x="43" y="0"/>
                    </a:cubicBezTo>
                    <a:cubicBezTo>
                      <a:pt x="43" y="0"/>
                      <a:pt x="43" y="0"/>
                      <a:pt x="43" y="0"/>
                    </a:cubicBezTo>
                    <a:cubicBezTo>
                      <a:pt x="42" y="0"/>
                      <a:pt x="42" y="0"/>
                      <a:pt x="41" y="0"/>
                    </a:cubicBezTo>
                    <a:cubicBezTo>
                      <a:pt x="41" y="0"/>
                      <a:pt x="41" y="1"/>
                      <a:pt x="40" y="1"/>
                    </a:cubicBezTo>
                    <a:cubicBezTo>
                      <a:pt x="40" y="1"/>
                      <a:pt x="39" y="1"/>
                      <a:pt x="39" y="1"/>
                    </a:cubicBezTo>
                    <a:cubicBezTo>
                      <a:pt x="39" y="2"/>
                      <a:pt x="38" y="2"/>
                      <a:pt x="38" y="2"/>
                    </a:cubicBezTo>
                    <a:cubicBezTo>
                      <a:pt x="38" y="2"/>
                      <a:pt x="37" y="2"/>
                      <a:pt x="36" y="3"/>
                    </a:cubicBezTo>
                    <a:cubicBezTo>
                      <a:pt x="35" y="4"/>
                      <a:pt x="34" y="4"/>
                      <a:pt x="33" y="5"/>
                    </a:cubicBezTo>
                    <a:cubicBezTo>
                      <a:pt x="32" y="5"/>
                      <a:pt x="31" y="5"/>
                      <a:pt x="30" y="4"/>
                    </a:cubicBezTo>
                    <a:cubicBezTo>
                      <a:pt x="29" y="4"/>
                      <a:pt x="28" y="4"/>
                      <a:pt x="27" y="4"/>
                    </a:cubicBezTo>
                    <a:cubicBezTo>
                      <a:pt x="26" y="4"/>
                      <a:pt x="24" y="5"/>
                      <a:pt x="24" y="5"/>
                    </a:cubicBezTo>
                    <a:cubicBezTo>
                      <a:pt x="22" y="11"/>
                      <a:pt x="15" y="12"/>
                      <a:pt x="9" y="12"/>
                    </a:cubicBezTo>
                    <a:cubicBezTo>
                      <a:pt x="8" y="12"/>
                      <a:pt x="8" y="13"/>
                      <a:pt x="7" y="13"/>
                    </a:cubicBezTo>
                    <a:cubicBezTo>
                      <a:pt x="7" y="13"/>
                      <a:pt x="7" y="15"/>
                      <a:pt x="8" y="15"/>
                    </a:cubicBezTo>
                    <a:cubicBezTo>
                      <a:pt x="8" y="16"/>
                      <a:pt x="8" y="17"/>
                      <a:pt x="8" y="18"/>
                    </a:cubicBezTo>
                    <a:cubicBezTo>
                      <a:pt x="7" y="19"/>
                      <a:pt x="5" y="21"/>
                      <a:pt x="4" y="22"/>
                    </a:cubicBezTo>
                    <a:cubicBezTo>
                      <a:pt x="3" y="22"/>
                      <a:pt x="3" y="22"/>
                      <a:pt x="3" y="22"/>
                    </a:cubicBezTo>
                    <a:cubicBezTo>
                      <a:pt x="0" y="23"/>
                      <a:pt x="0" y="23"/>
                      <a:pt x="0" y="23"/>
                    </a:cubicBezTo>
                    <a:cubicBezTo>
                      <a:pt x="0" y="23"/>
                      <a:pt x="0" y="24"/>
                      <a:pt x="1" y="24"/>
                    </a:cubicBezTo>
                    <a:cubicBezTo>
                      <a:pt x="3" y="25"/>
                      <a:pt x="5" y="28"/>
                      <a:pt x="8" y="31"/>
                    </a:cubicBezTo>
                    <a:cubicBezTo>
                      <a:pt x="10" y="33"/>
                      <a:pt x="13" y="36"/>
                      <a:pt x="15" y="37"/>
                    </a:cubicBezTo>
                    <a:cubicBezTo>
                      <a:pt x="16" y="38"/>
                      <a:pt x="18" y="40"/>
                      <a:pt x="19" y="41"/>
                    </a:cubicBezTo>
                    <a:cubicBezTo>
                      <a:pt x="19" y="41"/>
                      <a:pt x="20" y="41"/>
                      <a:pt x="20" y="41"/>
                    </a:cubicBezTo>
                    <a:cubicBezTo>
                      <a:pt x="21" y="41"/>
                      <a:pt x="21" y="41"/>
                      <a:pt x="21" y="41"/>
                    </a:cubicBezTo>
                    <a:cubicBezTo>
                      <a:pt x="21" y="41"/>
                      <a:pt x="22" y="41"/>
                      <a:pt x="22" y="41"/>
                    </a:cubicBezTo>
                    <a:cubicBezTo>
                      <a:pt x="22" y="41"/>
                      <a:pt x="23" y="42"/>
                      <a:pt x="23" y="42"/>
                    </a:cubicBezTo>
                    <a:cubicBezTo>
                      <a:pt x="24" y="42"/>
                      <a:pt x="24" y="42"/>
                      <a:pt x="25" y="42"/>
                    </a:cubicBezTo>
                    <a:cubicBezTo>
                      <a:pt x="25" y="42"/>
                      <a:pt x="27" y="42"/>
                      <a:pt x="29" y="43"/>
                    </a:cubicBezTo>
                    <a:cubicBezTo>
                      <a:pt x="31" y="43"/>
                      <a:pt x="34" y="43"/>
                      <a:pt x="36" y="44"/>
                    </a:cubicBezTo>
                    <a:cubicBezTo>
                      <a:pt x="36" y="44"/>
                      <a:pt x="36" y="44"/>
                      <a:pt x="36" y="44"/>
                    </a:cubicBezTo>
                    <a:cubicBezTo>
                      <a:pt x="36" y="44"/>
                      <a:pt x="36" y="44"/>
                      <a:pt x="36" y="44"/>
                    </a:cubicBezTo>
                    <a:cubicBezTo>
                      <a:pt x="37" y="44"/>
                      <a:pt x="37" y="44"/>
                      <a:pt x="37" y="44"/>
                    </a:cubicBezTo>
                    <a:cubicBezTo>
                      <a:pt x="37" y="44"/>
                      <a:pt x="37" y="44"/>
                      <a:pt x="37" y="44"/>
                    </a:cubicBezTo>
                    <a:cubicBezTo>
                      <a:pt x="35" y="41"/>
                      <a:pt x="37" y="36"/>
                      <a:pt x="3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2151"/>
              <p:cNvSpPr>
                <a:spLocks/>
              </p:cNvSpPr>
              <p:nvPr/>
            </p:nvSpPr>
            <p:spPr bwMode="auto">
              <a:xfrm>
                <a:off x="2637268" y="3800999"/>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2152"/>
              <p:cNvSpPr>
                <a:spLocks/>
              </p:cNvSpPr>
              <p:nvPr/>
            </p:nvSpPr>
            <p:spPr bwMode="auto">
              <a:xfrm>
                <a:off x="2631693" y="3802798"/>
                <a:ext cx="3717" cy="1798"/>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2153"/>
              <p:cNvSpPr>
                <a:spLocks/>
              </p:cNvSpPr>
              <p:nvPr/>
            </p:nvSpPr>
            <p:spPr bwMode="auto">
              <a:xfrm>
                <a:off x="2568508" y="3836969"/>
                <a:ext cx="5575" cy="1798"/>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1"/>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2154"/>
              <p:cNvSpPr>
                <a:spLocks/>
              </p:cNvSpPr>
              <p:nvPr/>
            </p:nvSpPr>
            <p:spPr bwMode="auto">
              <a:xfrm>
                <a:off x="2644702" y="3799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2155"/>
              <p:cNvSpPr>
                <a:spLocks/>
              </p:cNvSpPr>
              <p:nvPr/>
            </p:nvSpPr>
            <p:spPr bwMode="auto">
              <a:xfrm>
                <a:off x="2640985" y="3799201"/>
                <a:ext cx="3717"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2156"/>
              <p:cNvSpPr>
                <a:spLocks/>
              </p:cNvSpPr>
              <p:nvPr/>
            </p:nvSpPr>
            <p:spPr bwMode="auto">
              <a:xfrm>
                <a:off x="2598242" y="3876536"/>
                <a:ext cx="55752" cy="44962"/>
              </a:xfrm>
              <a:custGeom>
                <a:avLst/>
                <a:gdLst>
                  <a:gd name="T0" fmla="*/ 23 w 32"/>
                  <a:gd name="T1" fmla="*/ 3 h 26"/>
                  <a:gd name="T2" fmla="*/ 22 w 32"/>
                  <a:gd name="T3" fmla="*/ 3 h 26"/>
                  <a:gd name="T4" fmla="*/ 21 w 32"/>
                  <a:gd name="T5" fmla="*/ 4 h 26"/>
                  <a:gd name="T6" fmla="*/ 21 w 32"/>
                  <a:gd name="T7" fmla="*/ 3 h 26"/>
                  <a:gd name="T8" fmla="*/ 19 w 32"/>
                  <a:gd name="T9" fmla="*/ 3 h 26"/>
                  <a:gd name="T10" fmla="*/ 18 w 32"/>
                  <a:gd name="T11" fmla="*/ 3 h 26"/>
                  <a:gd name="T12" fmla="*/ 17 w 32"/>
                  <a:gd name="T13" fmla="*/ 2 h 26"/>
                  <a:gd name="T14" fmla="*/ 12 w 32"/>
                  <a:gd name="T15" fmla="*/ 2 h 26"/>
                  <a:gd name="T16" fmla="*/ 6 w 32"/>
                  <a:gd name="T17" fmla="*/ 1 h 26"/>
                  <a:gd name="T18" fmla="*/ 4 w 32"/>
                  <a:gd name="T19" fmla="*/ 0 h 26"/>
                  <a:gd name="T20" fmla="*/ 4 w 32"/>
                  <a:gd name="T21" fmla="*/ 0 h 26"/>
                  <a:gd name="T22" fmla="*/ 3 w 32"/>
                  <a:gd name="T23" fmla="*/ 0 h 26"/>
                  <a:gd name="T24" fmla="*/ 3 w 32"/>
                  <a:gd name="T25" fmla="*/ 0 h 26"/>
                  <a:gd name="T26" fmla="*/ 1 w 32"/>
                  <a:gd name="T27" fmla="*/ 5 h 26"/>
                  <a:gd name="T28" fmla="*/ 0 w 32"/>
                  <a:gd name="T29" fmla="*/ 7 h 26"/>
                  <a:gd name="T30" fmla="*/ 3 w 32"/>
                  <a:gd name="T31" fmla="*/ 11 h 26"/>
                  <a:gd name="T32" fmla="*/ 6 w 32"/>
                  <a:gd name="T33" fmla="*/ 11 h 26"/>
                  <a:gd name="T34" fmla="*/ 9 w 32"/>
                  <a:gd name="T35" fmla="*/ 9 h 26"/>
                  <a:gd name="T36" fmla="*/ 14 w 32"/>
                  <a:gd name="T37" fmla="*/ 13 h 26"/>
                  <a:gd name="T38" fmla="*/ 14 w 32"/>
                  <a:gd name="T39" fmla="*/ 14 h 26"/>
                  <a:gd name="T40" fmla="*/ 14 w 32"/>
                  <a:gd name="T41" fmla="*/ 14 h 26"/>
                  <a:gd name="T42" fmla="*/ 22 w 32"/>
                  <a:gd name="T43" fmla="*/ 17 h 26"/>
                  <a:gd name="T44" fmla="*/ 24 w 32"/>
                  <a:gd name="T45" fmla="*/ 23 h 26"/>
                  <a:gd name="T46" fmla="*/ 25 w 32"/>
                  <a:gd name="T47" fmla="*/ 25 h 26"/>
                  <a:gd name="T48" fmla="*/ 30 w 32"/>
                  <a:gd name="T49" fmla="*/ 26 h 26"/>
                  <a:gd name="T50" fmla="*/ 30 w 32"/>
                  <a:gd name="T51" fmla="*/ 26 h 26"/>
                  <a:gd name="T52" fmla="*/ 31 w 32"/>
                  <a:gd name="T53" fmla="*/ 23 h 26"/>
                  <a:gd name="T54" fmla="*/ 31 w 32"/>
                  <a:gd name="T55" fmla="*/ 21 h 26"/>
                  <a:gd name="T56" fmla="*/ 31 w 32"/>
                  <a:gd name="T57" fmla="*/ 21 h 26"/>
                  <a:gd name="T58" fmla="*/ 31 w 32"/>
                  <a:gd name="T59" fmla="*/ 19 h 26"/>
                  <a:gd name="T60" fmla="*/ 31 w 32"/>
                  <a:gd name="T61" fmla="*/ 18 h 26"/>
                  <a:gd name="T62" fmla="*/ 32 w 32"/>
                  <a:gd name="T63" fmla="*/ 17 h 26"/>
                  <a:gd name="T64" fmla="*/ 32 w 32"/>
                  <a:gd name="T65" fmla="*/ 16 h 26"/>
                  <a:gd name="T66" fmla="*/ 32 w 32"/>
                  <a:gd name="T67" fmla="*/ 15 h 26"/>
                  <a:gd name="T68" fmla="*/ 23 w 32"/>
                  <a:gd name="T6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6">
                    <a:moveTo>
                      <a:pt x="23" y="3"/>
                    </a:moveTo>
                    <a:cubicBezTo>
                      <a:pt x="22" y="3"/>
                      <a:pt x="22" y="3"/>
                      <a:pt x="22" y="3"/>
                    </a:cubicBezTo>
                    <a:cubicBezTo>
                      <a:pt x="21" y="3"/>
                      <a:pt x="21" y="4"/>
                      <a:pt x="21" y="4"/>
                    </a:cubicBezTo>
                    <a:cubicBezTo>
                      <a:pt x="21" y="4"/>
                      <a:pt x="21" y="3"/>
                      <a:pt x="21" y="3"/>
                    </a:cubicBezTo>
                    <a:cubicBezTo>
                      <a:pt x="20" y="3"/>
                      <a:pt x="19" y="3"/>
                      <a:pt x="19" y="3"/>
                    </a:cubicBezTo>
                    <a:cubicBezTo>
                      <a:pt x="19" y="3"/>
                      <a:pt x="19" y="3"/>
                      <a:pt x="18" y="3"/>
                    </a:cubicBezTo>
                    <a:cubicBezTo>
                      <a:pt x="18" y="3"/>
                      <a:pt x="17" y="3"/>
                      <a:pt x="17" y="2"/>
                    </a:cubicBezTo>
                    <a:cubicBezTo>
                      <a:pt x="16" y="2"/>
                      <a:pt x="13" y="2"/>
                      <a:pt x="12" y="2"/>
                    </a:cubicBezTo>
                    <a:cubicBezTo>
                      <a:pt x="9" y="1"/>
                      <a:pt x="7" y="1"/>
                      <a:pt x="6" y="1"/>
                    </a:cubicBezTo>
                    <a:cubicBezTo>
                      <a:pt x="6" y="1"/>
                      <a:pt x="5" y="0"/>
                      <a:pt x="4" y="0"/>
                    </a:cubicBezTo>
                    <a:cubicBezTo>
                      <a:pt x="4" y="0"/>
                      <a:pt x="4" y="0"/>
                      <a:pt x="4" y="0"/>
                    </a:cubicBezTo>
                    <a:cubicBezTo>
                      <a:pt x="4" y="0"/>
                      <a:pt x="3" y="0"/>
                      <a:pt x="3" y="0"/>
                    </a:cubicBezTo>
                    <a:cubicBezTo>
                      <a:pt x="3" y="0"/>
                      <a:pt x="3" y="0"/>
                      <a:pt x="3" y="0"/>
                    </a:cubicBezTo>
                    <a:cubicBezTo>
                      <a:pt x="3" y="2"/>
                      <a:pt x="2" y="4"/>
                      <a:pt x="1" y="5"/>
                    </a:cubicBezTo>
                    <a:cubicBezTo>
                      <a:pt x="0" y="5"/>
                      <a:pt x="0" y="6"/>
                      <a:pt x="0" y="7"/>
                    </a:cubicBezTo>
                    <a:cubicBezTo>
                      <a:pt x="0" y="8"/>
                      <a:pt x="1" y="10"/>
                      <a:pt x="3" y="11"/>
                    </a:cubicBezTo>
                    <a:cubicBezTo>
                      <a:pt x="5" y="11"/>
                      <a:pt x="5" y="11"/>
                      <a:pt x="6" y="11"/>
                    </a:cubicBezTo>
                    <a:cubicBezTo>
                      <a:pt x="6" y="11"/>
                      <a:pt x="7" y="9"/>
                      <a:pt x="9" y="9"/>
                    </a:cubicBezTo>
                    <a:cubicBezTo>
                      <a:pt x="12" y="9"/>
                      <a:pt x="13" y="11"/>
                      <a:pt x="14" y="13"/>
                    </a:cubicBezTo>
                    <a:cubicBezTo>
                      <a:pt x="14" y="13"/>
                      <a:pt x="14" y="14"/>
                      <a:pt x="14" y="14"/>
                    </a:cubicBezTo>
                    <a:cubicBezTo>
                      <a:pt x="14" y="14"/>
                      <a:pt x="14" y="14"/>
                      <a:pt x="14" y="14"/>
                    </a:cubicBezTo>
                    <a:cubicBezTo>
                      <a:pt x="16" y="14"/>
                      <a:pt x="20" y="15"/>
                      <a:pt x="22" y="17"/>
                    </a:cubicBezTo>
                    <a:cubicBezTo>
                      <a:pt x="24" y="19"/>
                      <a:pt x="24" y="21"/>
                      <a:pt x="24" y="23"/>
                    </a:cubicBezTo>
                    <a:cubicBezTo>
                      <a:pt x="24" y="24"/>
                      <a:pt x="24" y="25"/>
                      <a:pt x="25" y="25"/>
                    </a:cubicBezTo>
                    <a:cubicBezTo>
                      <a:pt x="26" y="26"/>
                      <a:pt x="27" y="26"/>
                      <a:pt x="30" y="26"/>
                    </a:cubicBezTo>
                    <a:cubicBezTo>
                      <a:pt x="30" y="26"/>
                      <a:pt x="30" y="26"/>
                      <a:pt x="30" y="26"/>
                    </a:cubicBezTo>
                    <a:cubicBezTo>
                      <a:pt x="31" y="25"/>
                      <a:pt x="31" y="23"/>
                      <a:pt x="31" y="23"/>
                    </a:cubicBezTo>
                    <a:cubicBezTo>
                      <a:pt x="31" y="23"/>
                      <a:pt x="31" y="22"/>
                      <a:pt x="31" y="21"/>
                    </a:cubicBezTo>
                    <a:cubicBezTo>
                      <a:pt x="31" y="21"/>
                      <a:pt x="31" y="21"/>
                      <a:pt x="31" y="21"/>
                    </a:cubicBezTo>
                    <a:cubicBezTo>
                      <a:pt x="31" y="20"/>
                      <a:pt x="31" y="20"/>
                      <a:pt x="31" y="19"/>
                    </a:cubicBezTo>
                    <a:cubicBezTo>
                      <a:pt x="31" y="19"/>
                      <a:pt x="31" y="19"/>
                      <a:pt x="31" y="18"/>
                    </a:cubicBezTo>
                    <a:cubicBezTo>
                      <a:pt x="31" y="18"/>
                      <a:pt x="31" y="17"/>
                      <a:pt x="32" y="17"/>
                    </a:cubicBezTo>
                    <a:cubicBezTo>
                      <a:pt x="32" y="17"/>
                      <a:pt x="32" y="16"/>
                      <a:pt x="32" y="16"/>
                    </a:cubicBezTo>
                    <a:cubicBezTo>
                      <a:pt x="32" y="16"/>
                      <a:pt x="32" y="16"/>
                      <a:pt x="32" y="15"/>
                    </a:cubicBezTo>
                    <a:cubicBezTo>
                      <a:pt x="29" y="12"/>
                      <a:pt x="25" y="7"/>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2157"/>
              <p:cNvSpPr>
                <a:spLocks/>
              </p:cNvSpPr>
              <p:nvPr/>
            </p:nvSpPr>
            <p:spPr bwMode="auto">
              <a:xfrm>
                <a:off x="2629835" y="3881931"/>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2158"/>
              <p:cNvSpPr>
                <a:spLocks/>
              </p:cNvSpPr>
              <p:nvPr/>
            </p:nvSpPr>
            <p:spPr bwMode="auto">
              <a:xfrm>
                <a:off x="2603817" y="38765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2159"/>
              <p:cNvSpPr>
                <a:spLocks/>
              </p:cNvSpPr>
              <p:nvPr/>
            </p:nvSpPr>
            <p:spPr bwMode="auto">
              <a:xfrm>
                <a:off x="2605675" y="38765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2160"/>
              <p:cNvSpPr>
                <a:spLocks/>
              </p:cNvSpPr>
              <p:nvPr/>
            </p:nvSpPr>
            <p:spPr bwMode="auto">
              <a:xfrm>
                <a:off x="2635410" y="3881931"/>
                <a:ext cx="1858" cy="1798"/>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2161"/>
              <p:cNvSpPr>
                <a:spLocks/>
              </p:cNvSpPr>
              <p:nvPr/>
            </p:nvSpPr>
            <p:spPr bwMode="auto">
              <a:xfrm>
                <a:off x="2657711" y="3901714"/>
                <a:ext cx="109645" cy="43164"/>
              </a:xfrm>
              <a:custGeom>
                <a:avLst/>
                <a:gdLst>
                  <a:gd name="T0" fmla="*/ 54 w 61"/>
                  <a:gd name="T1" fmla="*/ 9 h 25"/>
                  <a:gd name="T2" fmla="*/ 45 w 61"/>
                  <a:gd name="T3" fmla="*/ 3 h 25"/>
                  <a:gd name="T4" fmla="*/ 40 w 61"/>
                  <a:gd name="T5" fmla="*/ 2 h 25"/>
                  <a:gd name="T6" fmla="*/ 26 w 61"/>
                  <a:gd name="T7" fmla="*/ 7 h 25"/>
                  <a:gd name="T8" fmla="*/ 17 w 61"/>
                  <a:gd name="T9" fmla="*/ 11 h 25"/>
                  <a:gd name="T10" fmla="*/ 5 w 61"/>
                  <a:gd name="T11" fmla="*/ 7 h 25"/>
                  <a:gd name="T12" fmla="*/ 1 w 61"/>
                  <a:gd name="T13" fmla="*/ 4 h 25"/>
                  <a:gd name="T14" fmla="*/ 1 w 61"/>
                  <a:gd name="T15" fmla="*/ 5 h 25"/>
                  <a:gd name="T16" fmla="*/ 1 w 61"/>
                  <a:gd name="T17" fmla="*/ 5 h 25"/>
                  <a:gd name="T18" fmla="*/ 1 w 61"/>
                  <a:gd name="T19" fmla="*/ 6 h 25"/>
                  <a:gd name="T20" fmla="*/ 1 w 61"/>
                  <a:gd name="T21" fmla="*/ 6 h 25"/>
                  <a:gd name="T22" fmla="*/ 1 w 61"/>
                  <a:gd name="T23" fmla="*/ 7 h 25"/>
                  <a:gd name="T24" fmla="*/ 0 w 61"/>
                  <a:gd name="T25" fmla="*/ 12 h 25"/>
                  <a:gd name="T26" fmla="*/ 0 w 61"/>
                  <a:gd name="T27" fmla="*/ 12 h 25"/>
                  <a:gd name="T28" fmla="*/ 13 w 61"/>
                  <a:gd name="T29" fmla="*/ 19 h 25"/>
                  <a:gd name="T30" fmla="*/ 17 w 61"/>
                  <a:gd name="T31" fmla="*/ 21 h 25"/>
                  <a:gd name="T32" fmla="*/ 22 w 61"/>
                  <a:gd name="T33" fmla="*/ 25 h 25"/>
                  <a:gd name="T34" fmla="*/ 23 w 61"/>
                  <a:gd name="T35" fmla="*/ 25 h 25"/>
                  <a:gd name="T36" fmla="*/ 27 w 61"/>
                  <a:gd name="T37" fmla="*/ 23 h 25"/>
                  <a:gd name="T38" fmla="*/ 26 w 61"/>
                  <a:gd name="T39" fmla="*/ 21 h 25"/>
                  <a:gd name="T40" fmla="*/ 24 w 61"/>
                  <a:gd name="T41" fmla="*/ 18 h 25"/>
                  <a:gd name="T42" fmla="*/ 27 w 61"/>
                  <a:gd name="T43" fmla="*/ 13 h 25"/>
                  <a:gd name="T44" fmla="*/ 30 w 61"/>
                  <a:gd name="T45" fmla="*/ 11 h 25"/>
                  <a:gd name="T46" fmla="*/ 45 w 61"/>
                  <a:gd name="T47" fmla="*/ 6 h 25"/>
                  <a:gd name="T48" fmla="*/ 51 w 61"/>
                  <a:gd name="T49" fmla="*/ 11 h 25"/>
                  <a:gd name="T50" fmla="*/ 49 w 61"/>
                  <a:gd name="T51" fmla="*/ 17 h 25"/>
                  <a:gd name="T52" fmla="*/ 54 w 61"/>
                  <a:gd name="T53" fmla="*/ 24 h 25"/>
                  <a:gd name="T54" fmla="*/ 55 w 61"/>
                  <a:gd name="T55" fmla="*/ 24 h 25"/>
                  <a:gd name="T56" fmla="*/ 56 w 61"/>
                  <a:gd name="T57" fmla="*/ 23 h 25"/>
                  <a:gd name="T58" fmla="*/ 57 w 61"/>
                  <a:gd name="T59" fmla="*/ 21 h 25"/>
                  <a:gd name="T60" fmla="*/ 58 w 61"/>
                  <a:gd name="T61" fmla="*/ 21 h 25"/>
                  <a:gd name="T62" fmla="*/ 59 w 61"/>
                  <a:gd name="T63" fmla="*/ 20 h 25"/>
                  <a:gd name="T64" fmla="*/ 59 w 61"/>
                  <a:gd name="T65" fmla="*/ 19 h 25"/>
                  <a:gd name="T66" fmla="*/ 60 w 61"/>
                  <a:gd name="T67" fmla="*/ 18 h 25"/>
                  <a:gd name="T68" fmla="*/ 61 w 61"/>
                  <a:gd name="T69" fmla="*/ 18 h 25"/>
                  <a:gd name="T70" fmla="*/ 61 w 61"/>
                  <a:gd name="T71" fmla="*/ 18 h 25"/>
                  <a:gd name="T72" fmla="*/ 61 w 61"/>
                  <a:gd name="T73" fmla="*/ 18 h 25"/>
                  <a:gd name="T74" fmla="*/ 61 w 61"/>
                  <a:gd name="T75" fmla="*/ 18 h 25"/>
                  <a:gd name="T76" fmla="*/ 61 w 61"/>
                  <a:gd name="T77" fmla="*/ 17 h 25"/>
                  <a:gd name="T78" fmla="*/ 55 w 61"/>
                  <a:gd name="T79" fmla="*/ 10 h 25"/>
                  <a:gd name="T80" fmla="*/ 54 w 61"/>
                  <a:gd name="T8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25">
                    <a:moveTo>
                      <a:pt x="54" y="9"/>
                    </a:moveTo>
                    <a:cubicBezTo>
                      <a:pt x="52" y="5"/>
                      <a:pt x="48" y="4"/>
                      <a:pt x="45" y="3"/>
                    </a:cubicBezTo>
                    <a:cubicBezTo>
                      <a:pt x="43" y="3"/>
                      <a:pt x="41" y="2"/>
                      <a:pt x="40" y="2"/>
                    </a:cubicBezTo>
                    <a:cubicBezTo>
                      <a:pt x="36" y="0"/>
                      <a:pt x="31" y="2"/>
                      <a:pt x="26" y="7"/>
                    </a:cubicBezTo>
                    <a:cubicBezTo>
                      <a:pt x="23" y="10"/>
                      <a:pt x="20" y="11"/>
                      <a:pt x="17" y="11"/>
                    </a:cubicBezTo>
                    <a:cubicBezTo>
                      <a:pt x="13" y="11"/>
                      <a:pt x="8" y="9"/>
                      <a:pt x="5" y="7"/>
                    </a:cubicBezTo>
                    <a:cubicBezTo>
                      <a:pt x="4" y="7"/>
                      <a:pt x="3" y="5"/>
                      <a:pt x="1" y="4"/>
                    </a:cubicBezTo>
                    <a:cubicBezTo>
                      <a:pt x="1" y="4"/>
                      <a:pt x="1" y="4"/>
                      <a:pt x="1" y="5"/>
                    </a:cubicBezTo>
                    <a:cubicBezTo>
                      <a:pt x="1" y="5"/>
                      <a:pt x="1" y="5"/>
                      <a:pt x="1" y="5"/>
                    </a:cubicBezTo>
                    <a:cubicBezTo>
                      <a:pt x="1" y="5"/>
                      <a:pt x="1" y="6"/>
                      <a:pt x="1" y="6"/>
                    </a:cubicBezTo>
                    <a:cubicBezTo>
                      <a:pt x="1" y="6"/>
                      <a:pt x="1" y="6"/>
                      <a:pt x="1" y="6"/>
                    </a:cubicBezTo>
                    <a:cubicBezTo>
                      <a:pt x="1" y="6"/>
                      <a:pt x="1" y="7"/>
                      <a:pt x="1" y="7"/>
                    </a:cubicBezTo>
                    <a:cubicBezTo>
                      <a:pt x="1" y="8"/>
                      <a:pt x="1" y="10"/>
                      <a:pt x="0" y="12"/>
                    </a:cubicBezTo>
                    <a:cubicBezTo>
                      <a:pt x="0" y="12"/>
                      <a:pt x="0" y="12"/>
                      <a:pt x="0" y="12"/>
                    </a:cubicBezTo>
                    <a:cubicBezTo>
                      <a:pt x="5" y="13"/>
                      <a:pt x="10" y="15"/>
                      <a:pt x="13" y="19"/>
                    </a:cubicBezTo>
                    <a:cubicBezTo>
                      <a:pt x="15" y="21"/>
                      <a:pt x="16" y="21"/>
                      <a:pt x="17" y="21"/>
                    </a:cubicBezTo>
                    <a:cubicBezTo>
                      <a:pt x="19" y="22"/>
                      <a:pt x="20" y="22"/>
                      <a:pt x="22" y="25"/>
                    </a:cubicBezTo>
                    <a:cubicBezTo>
                      <a:pt x="22" y="25"/>
                      <a:pt x="23" y="25"/>
                      <a:pt x="23" y="25"/>
                    </a:cubicBezTo>
                    <a:cubicBezTo>
                      <a:pt x="24" y="25"/>
                      <a:pt x="27" y="24"/>
                      <a:pt x="27" y="23"/>
                    </a:cubicBezTo>
                    <a:cubicBezTo>
                      <a:pt x="27" y="22"/>
                      <a:pt x="27" y="22"/>
                      <a:pt x="26" y="21"/>
                    </a:cubicBezTo>
                    <a:cubicBezTo>
                      <a:pt x="25" y="21"/>
                      <a:pt x="24" y="19"/>
                      <a:pt x="24" y="18"/>
                    </a:cubicBezTo>
                    <a:cubicBezTo>
                      <a:pt x="23" y="15"/>
                      <a:pt x="26" y="14"/>
                      <a:pt x="27" y="13"/>
                    </a:cubicBezTo>
                    <a:cubicBezTo>
                      <a:pt x="29" y="12"/>
                      <a:pt x="29" y="12"/>
                      <a:pt x="30" y="11"/>
                    </a:cubicBezTo>
                    <a:cubicBezTo>
                      <a:pt x="31" y="6"/>
                      <a:pt x="41" y="4"/>
                      <a:pt x="45" y="6"/>
                    </a:cubicBezTo>
                    <a:cubicBezTo>
                      <a:pt x="48" y="7"/>
                      <a:pt x="50" y="9"/>
                      <a:pt x="51" y="11"/>
                    </a:cubicBezTo>
                    <a:cubicBezTo>
                      <a:pt x="51" y="13"/>
                      <a:pt x="51" y="15"/>
                      <a:pt x="49" y="17"/>
                    </a:cubicBezTo>
                    <a:cubicBezTo>
                      <a:pt x="48" y="17"/>
                      <a:pt x="49" y="19"/>
                      <a:pt x="54" y="24"/>
                    </a:cubicBezTo>
                    <a:cubicBezTo>
                      <a:pt x="54" y="24"/>
                      <a:pt x="54" y="24"/>
                      <a:pt x="55" y="24"/>
                    </a:cubicBezTo>
                    <a:cubicBezTo>
                      <a:pt x="55" y="23"/>
                      <a:pt x="55" y="23"/>
                      <a:pt x="56" y="23"/>
                    </a:cubicBezTo>
                    <a:cubicBezTo>
                      <a:pt x="56" y="22"/>
                      <a:pt x="57" y="22"/>
                      <a:pt x="57" y="21"/>
                    </a:cubicBezTo>
                    <a:cubicBezTo>
                      <a:pt x="57" y="21"/>
                      <a:pt x="57" y="21"/>
                      <a:pt x="58" y="21"/>
                    </a:cubicBezTo>
                    <a:cubicBezTo>
                      <a:pt x="58" y="20"/>
                      <a:pt x="58" y="20"/>
                      <a:pt x="59" y="20"/>
                    </a:cubicBezTo>
                    <a:cubicBezTo>
                      <a:pt x="59" y="19"/>
                      <a:pt x="59" y="19"/>
                      <a:pt x="59" y="19"/>
                    </a:cubicBezTo>
                    <a:cubicBezTo>
                      <a:pt x="60" y="19"/>
                      <a:pt x="60" y="18"/>
                      <a:pt x="60" y="18"/>
                    </a:cubicBezTo>
                    <a:cubicBezTo>
                      <a:pt x="60" y="18"/>
                      <a:pt x="60" y="18"/>
                      <a:pt x="61" y="18"/>
                    </a:cubicBezTo>
                    <a:cubicBezTo>
                      <a:pt x="61" y="18"/>
                      <a:pt x="61" y="18"/>
                      <a:pt x="61" y="18"/>
                    </a:cubicBezTo>
                    <a:cubicBezTo>
                      <a:pt x="61" y="18"/>
                      <a:pt x="61" y="18"/>
                      <a:pt x="61" y="18"/>
                    </a:cubicBezTo>
                    <a:cubicBezTo>
                      <a:pt x="61" y="18"/>
                      <a:pt x="61" y="18"/>
                      <a:pt x="61" y="18"/>
                    </a:cubicBezTo>
                    <a:cubicBezTo>
                      <a:pt x="61" y="18"/>
                      <a:pt x="61" y="17"/>
                      <a:pt x="61" y="17"/>
                    </a:cubicBezTo>
                    <a:cubicBezTo>
                      <a:pt x="59" y="16"/>
                      <a:pt x="57" y="13"/>
                      <a:pt x="55" y="10"/>
                    </a:cubicBezTo>
                    <a:lnTo>
                      <a:pt x="5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2162"/>
              <p:cNvSpPr>
                <a:spLocks/>
              </p:cNvSpPr>
              <p:nvPr/>
            </p:nvSpPr>
            <p:spPr bwMode="auto">
              <a:xfrm>
                <a:off x="2659569" y="3908908"/>
                <a:ext cx="0" cy="179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2163"/>
              <p:cNvSpPr>
                <a:spLocks/>
              </p:cNvSpPr>
              <p:nvPr/>
            </p:nvSpPr>
            <p:spPr bwMode="auto">
              <a:xfrm>
                <a:off x="2659569" y="3912505"/>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2164"/>
              <p:cNvSpPr>
                <a:spLocks/>
              </p:cNvSpPr>
              <p:nvPr/>
            </p:nvSpPr>
            <p:spPr bwMode="auto">
              <a:xfrm>
                <a:off x="2659569" y="3910707"/>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2165"/>
              <p:cNvSpPr>
                <a:spLocks/>
              </p:cNvSpPr>
              <p:nvPr/>
            </p:nvSpPr>
            <p:spPr bwMode="auto">
              <a:xfrm>
                <a:off x="2657711" y="392329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2166"/>
              <p:cNvSpPr>
                <a:spLocks/>
              </p:cNvSpPr>
              <p:nvPr/>
            </p:nvSpPr>
            <p:spPr bwMode="auto">
              <a:xfrm>
                <a:off x="2761781" y="3944878"/>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2167"/>
              <p:cNvSpPr>
                <a:spLocks/>
              </p:cNvSpPr>
              <p:nvPr/>
            </p:nvSpPr>
            <p:spPr bwMode="auto">
              <a:xfrm>
                <a:off x="2769214" y="39394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2168"/>
              <p:cNvSpPr>
                <a:spLocks/>
              </p:cNvSpPr>
              <p:nvPr/>
            </p:nvSpPr>
            <p:spPr bwMode="auto">
              <a:xfrm>
                <a:off x="2765498" y="39430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2169"/>
              <p:cNvSpPr>
                <a:spLocks/>
              </p:cNvSpPr>
              <p:nvPr/>
            </p:nvSpPr>
            <p:spPr bwMode="auto">
              <a:xfrm>
                <a:off x="2772931" y="3934087"/>
                <a:ext cx="0" cy="179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2170"/>
              <p:cNvSpPr>
                <a:spLocks/>
              </p:cNvSpPr>
              <p:nvPr/>
            </p:nvSpPr>
            <p:spPr bwMode="auto">
              <a:xfrm>
                <a:off x="2771073" y="3935886"/>
                <a:ext cx="1858" cy="179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2171"/>
              <p:cNvSpPr>
                <a:spLocks/>
              </p:cNvSpPr>
              <p:nvPr/>
            </p:nvSpPr>
            <p:spPr bwMode="auto">
              <a:xfrm>
                <a:off x="2759922" y="39484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2172"/>
              <p:cNvSpPr>
                <a:spLocks/>
              </p:cNvSpPr>
              <p:nvPr/>
            </p:nvSpPr>
            <p:spPr bwMode="auto">
              <a:xfrm>
                <a:off x="2665144" y="3631941"/>
                <a:ext cx="157964" cy="59350"/>
              </a:xfrm>
              <a:custGeom>
                <a:avLst/>
                <a:gdLst>
                  <a:gd name="T0" fmla="*/ 70 w 89"/>
                  <a:gd name="T1" fmla="*/ 23 h 34"/>
                  <a:gd name="T2" fmla="*/ 52 w 89"/>
                  <a:gd name="T3" fmla="*/ 16 h 34"/>
                  <a:gd name="T4" fmla="*/ 15 w 89"/>
                  <a:gd name="T5" fmla="*/ 1 h 34"/>
                  <a:gd name="T6" fmla="*/ 0 w 89"/>
                  <a:gd name="T7" fmla="*/ 1 h 34"/>
                  <a:gd name="T8" fmla="*/ 8 w 89"/>
                  <a:gd name="T9" fmla="*/ 9 h 34"/>
                  <a:gd name="T10" fmla="*/ 25 w 89"/>
                  <a:gd name="T11" fmla="*/ 11 h 34"/>
                  <a:gd name="T12" fmla="*/ 40 w 89"/>
                  <a:gd name="T13" fmla="*/ 18 h 34"/>
                  <a:gd name="T14" fmla="*/ 50 w 89"/>
                  <a:gd name="T15" fmla="*/ 24 h 34"/>
                  <a:gd name="T16" fmla="*/ 56 w 89"/>
                  <a:gd name="T17" fmla="*/ 28 h 34"/>
                  <a:gd name="T18" fmla="*/ 56 w 89"/>
                  <a:gd name="T19" fmla="*/ 32 h 34"/>
                  <a:gd name="T20" fmla="*/ 55 w 89"/>
                  <a:gd name="T21" fmla="*/ 33 h 34"/>
                  <a:gd name="T22" fmla="*/ 56 w 89"/>
                  <a:gd name="T23" fmla="*/ 33 h 34"/>
                  <a:gd name="T24" fmla="*/ 70 w 89"/>
                  <a:gd name="T25" fmla="*/ 34 h 34"/>
                  <a:gd name="T26" fmla="*/ 89 w 89"/>
                  <a:gd name="T27" fmla="*/ 33 h 34"/>
                  <a:gd name="T28" fmla="*/ 70 w 89"/>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34">
                    <a:moveTo>
                      <a:pt x="70" y="23"/>
                    </a:moveTo>
                    <a:cubicBezTo>
                      <a:pt x="67" y="23"/>
                      <a:pt x="60" y="20"/>
                      <a:pt x="52" y="16"/>
                    </a:cubicBezTo>
                    <a:cubicBezTo>
                      <a:pt x="41" y="11"/>
                      <a:pt x="28" y="4"/>
                      <a:pt x="15" y="1"/>
                    </a:cubicBezTo>
                    <a:cubicBezTo>
                      <a:pt x="10" y="0"/>
                      <a:pt x="5" y="0"/>
                      <a:pt x="0" y="1"/>
                    </a:cubicBezTo>
                    <a:cubicBezTo>
                      <a:pt x="5" y="2"/>
                      <a:pt x="8" y="6"/>
                      <a:pt x="8" y="9"/>
                    </a:cubicBezTo>
                    <a:cubicBezTo>
                      <a:pt x="8" y="9"/>
                      <a:pt x="10" y="11"/>
                      <a:pt x="25" y="11"/>
                    </a:cubicBezTo>
                    <a:cubicBezTo>
                      <a:pt x="32" y="12"/>
                      <a:pt x="36" y="15"/>
                      <a:pt x="40" y="18"/>
                    </a:cubicBezTo>
                    <a:cubicBezTo>
                      <a:pt x="43" y="21"/>
                      <a:pt x="45" y="23"/>
                      <a:pt x="50" y="24"/>
                    </a:cubicBezTo>
                    <a:cubicBezTo>
                      <a:pt x="53" y="25"/>
                      <a:pt x="55" y="26"/>
                      <a:pt x="56" y="28"/>
                    </a:cubicBezTo>
                    <a:cubicBezTo>
                      <a:pt x="57" y="29"/>
                      <a:pt x="56" y="31"/>
                      <a:pt x="56" y="32"/>
                    </a:cubicBezTo>
                    <a:cubicBezTo>
                      <a:pt x="56" y="32"/>
                      <a:pt x="55" y="33"/>
                      <a:pt x="55" y="33"/>
                    </a:cubicBezTo>
                    <a:cubicBezTo>
                      <a:pt x="55" y="33"/>
                      <a:pt x="55" y="33"/>
                      <a:pt x="56" y="33"/>
                    </a:cubicBezTo>
                    <a:cubicBezTo>
                      <a:pt x="57" y="34"/>
                      <a:pt x="63" y="34"/>
                      <a:pt x="70" y="34"/>
                    </a:cubicBezTo>
                    <a:cubicBezTo>
                      <a:pt x="80" y="34"/>
                      <a:pt x="87" y="33"/>
                      <a:pt x="89" y="33"/>
                    </a:cubicBezTo>
                    <a:cubicBezTo>
                      <a:pt x="87" y="30"/>
                      <a:pt x="76" y="23"/>
                      <a:pt x="7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Freeform 2173"/>
              <p:cNvSpPr>
                <a:spLocks/>
              </p:cNvSpPr>
              <p:nvPr/>
            </p:nvSpPr>
            <p:spPr bwMode="auto">
              <a:xfrm>
                <a:off x="2626118" y="3635538"/>
                <a:ext cx="29734" cy="17985"/>
              </a:xfrm>
              <a:custGeom>
                <a:avLst/>
                <a:gdLst>
                  <a:gd name="T0" fmla="*/ 0 w 17"/>
                  <a:gd name="T1" fmla="*/ 10 h 10"/>
                  <a:gd name="T2" fmla="*/ 0 w 17"/>
                  <a:gd name="T3" fmla="*/ 10 h 10"/>
                  <a:gd name="T4" fmla="*/ 14 w 17"/>
                  <a:gd name="T5" fmla="*/ 2 h 10"/>
                  <a:gd name="T6" fmla="*/ 16 w 17"/>
                  <a:gd name="T7" fmla="*/ 1 h 10"/>
                  <a:gd name="T8" fmla="*/ 17 w 17"/>
                  <a:gd name="T9" fmla="*/ 0 h 10"/>
                  <a:gd name="T10" fmla="*/ 0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0" y="10"/>
                    </a:moveTo>
                    <a:cubicBezTo>
                      <a:pt x="0" y="10"/>
                      <a:pt x="0" y="10"/>
                      <a:pt x="0" y="10"/>
                    </a:cubicBezTo>
                    <a:cubicBezTo>
                      <a:pt x="3" y="10"/>
                      <a:pt x="10" y="5"/>
                      <a:pt x="14" y="2"/>
                    </a:cubicBezTo>
                    <a:cubicBezTo>
                      <a:pt x="16" y="1"/>
                      <a:pt x="16" y="1"/>
                      <a:pt x="16" y="1"/>
                    </a:cubicBezTo>
                    <a:cubicBezTo>
                      <a:pt x="16" y="1"/>
                      <a:pt x="17" y="0"/>
                      <a:pt x="17" y="0"/>
                    </a:cubicBezTo>
                    <a:cubicBezTo>
                      <a:pt x="8" y="3"/>
                      <a:pt x="1"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2174"/>
              <p:cNvSpPr>
                <a:spLocks/>
              </p:cNvSpPr>
              <p:nvPr/>
            </p:nvSpPr>
            <p:spPr bwMode="auto">
              <a:xfrm>
                <a:off x="2750630" y="3729060"/>
                <a:ext cx="31593" cy="7194"/>
              </a:xfrm>
              <a:custGeom>
                <a:avLst/>
                <a:gdLst>
                  <a:gd name="T0" fmla="*/ 18 w 18"/>
                  <a:gd name="T1" fmla="*/ 3 h 4"/>
                  <a:gd name="T2" fmla="*/ 1 w 18"/>
                  <a:gd name="T3" fmla="*/ 0 h 4"/>
                  <a:gd name="T4" fmla="*/ 0 w 18"/>
                  <a:gd name="T5" fmla="*/ 0 h 4"/>
                  <a:gd name="T6" fmla="*/ 15 w 18"/>
                  <a:gd name="T7" fmla="*/ 4 h 4"/>
                  <a:gd name="T8" fmla="*/ 18 w 18"/>
                  <a:gd name="T9" fmla="*/ 3 h 4"/>
                </a:gdLst>
                <a:ahLst/>
                <a:cxnLst>
                  <a:cxn ang="0">
                    <a:pos x="T0" y="T1"/>
                  </a:cxn>
                  <a:cxn ang="0">
                    <a:pos x="T2" y="T3"/>
                  </a:cxn>
                  <a:cxn ang="0">
                    <a:pos x="T4" y="T5"/>
                  </a:cxn>
                  <a:cxn ang="0">
                    <a:pos x="T6" y="T7"/>
                  </a:cxn>
                  <a:cxn ang="0">
                    <a:pos x="T8" y="T9"/>
                  </a:cxn>
                </a:cxnLst>
                <a:rect l="0" t="0" r="r" b="b"/>
                <a:pathLst>
                  <a:path w="18" h="4">
                    <a:moveTo>
                      <a:pt x="18" y="3"/>
                    </a:moveTo>
                    <a:cubicBezTo>
                      <a:pt x="15" y="2"/>
                      <a:pt x="8" y="0"/>
                      <a:pt x="1" y="0"/>
                    </a:cubicBezTo>
                    <a:cubicBezTo>
                      <a:pt x="1" y="0"/>
                      <a:pt x="1" y="0"/>
                      <a:pt x="0" y="0"/>
                    </a:cubicBezTo>
                    <a:cubicBezTo>
                      <a:pt x="3" y="2"/>
                      <a:pt x="10" y="4"/>
                      <a:pt x="15" y="4"/>
                    </a:cubicBezTo>
                    <a:cubicBezTo>
                      <a:pt x="16" y="4"/>
                      <a:pt x="17" y="4"/>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2175"/>
              <p:cNvSpPr>
                <a:spLocks/>
              </p:cNvSpPr>
              <p:nvPr/>
            </p:nvSpPr>
            <p:spPr bwMode="auto">
              <a:xfrm>
                <a:off x="2975496" y="3725463"/>
                <a:ext cx="27876" cy="8992"/>
              </a:xfrm>
              <a:custGeom>
                <a:avLst/>
                <a:gdLst>
                  <a:gd name="T0" fmla="*/ 0 w 15"/>
                  <a:gd name="T1" fmla="*/ 1 h 5"/>
                  <a:gd name="T2" fmla="*/ 0 w 15"/>
                  <a:gd name="T3" fmla="*/ 2 h 5"/>
                  <a:gd name="T4" fmla="*/ 7 w 15"/>
                  <a:gd name="T5" fmla="*/ 5 h 5"/>
                  <a:gd name="T6" fmla="*/ 15 w 15"/>
                  <a:gd name="T7" fmla="*/ 2 h 5"/>
                  <a:gd name="T8" fmla="*/ 5 w 15"/>
                  <a:gd name="T9" fmla="*/ 0 h 5"/>
                  <a:gd name="T10" fmla="*/ 0 w 15"/>
                  <a:gd name="T11" fmla="*/ 1 h 5"/>
                </a:gdLst>
                <a:ahLst/>
                <a:cxnLst>
                  <a:cxn ang="0">
                    <a:pos x="T0" y="T1"/>
                  </a:cxn>
                  <a:cxn ang="0">
                    <a:pos x="T2" y="T3"/>
                  </a:cxn>
                  <a:cxn ang="0">
                    <a:pos x="T4" y="T5"/>
                  </a:cxn>
                  <a:cxn ang="0">
                    <a:pos x="T6" y="T7"/>
                  </a:cxn>
                  <a:cxn ang="0">
                    <a:pos x="T8" y="T9"/>
                  </a:cxn>
                  <a:cxn ang="0">
                    <a:pos x="T10" y="T11"/>
                  </a:cxn>
                </a:cxnLst>
                <a:rect l="0" t="0" r="r" b="b"/>
                <a:pathLst>
                  <a:path w="15" h="5">
                    <a:moveTo>
                      <a:pt x="0" y="1"/>
                    </a:moveTo>
                    <a:cubicBezTo>
                      <a:pt x="0" y="1"/>
                      <a:pt x="0" y="2"/>
                      <a:pt x="0" y="2"/>
                    </a:cubicBezTo>
                    <a:cubicBezTo>
                      <a:pt x="2" y="4"/>
                      <a:pt x="5" y="5"/>
                      <a:pt x="7" y="5"/>
                    </a:cubicBezTo>
                    <a:cubicBezTo>
                      <a:pt x="10" y="5"/>
                      <a:pt x="14" y="3"/>
                      <a:pt x="15" y="2"/>
                    </a:cubicBezTo>
                    <a:cubicBezTo>
                      <a:pt x="14" y="2"/>
                      <a:pt x="10" y="0"/>
                      <a:pt x="5" y="0"/>
                    </a:cubicBezTo>
                    <a:cubicBezTo>
                      <a:pt x="2"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2178"/>
              <p:cNvSpPr>
                <a:spLocks/>
              </p:cNvSpPr>
              <p:nvPr/>
            </p:nvSpPr>
            <p:spPr bwMode="auto">
              <a:xfrm>
                <a:off x="1737805" y="3000673"/>
                <a:ext cx="115221" cy="61149"/>
              </a:xfrm>
              <a:custGeom>
                <a:avLst/>
                <a:gdLst>
                  <a:gd name="T0" fmla="*/ 62 w 65"/>
                  <a:gd name="T1" fmla="*/ 35 h 36"/>
                  <a:gd name="T2" fmla="*/ 63 w 65"/>
                  <a:gd name="T3" fmla="*/ 35 h 36"/>
                  <a:gd name="T4" fmla="*/ 63 w 65"/>
                  <a:gd name="T5" fmla="*/ 32 h 36"/>
                  <a:gd name="T6" fmla="*/ 56 w 65"/>
                  <a:gd name="T7" fmla="*/ 28 h 36"/>
                  <a:gd name="T8" fmla="*/ 43 w 65"/>
                  <a:gd name="T9" fmla="*/ 22 h 36"/>
                  <a:gd name="T10" fmla="*/ 30 w 65"/>
                  <a:gd name="T11" fmla="*/ 7 h 36"/>
                  <a:gd name="T12" fmla="*/ 15 w 65"/>
                  <a:gd name="T13" fmla="*/ 4 h 36"/>
                  <a:gd name="T14" fmla="*/ 4 w 65"/>
                  <a:gd name="T15" fmla="*/ 2 h 36"/>
                  <a:gd name="T16" fmla="*/ 7 w 65"/>
                  <a:gd name="T17" fmla="*/ 7 h 36"/>
                  <a:gd name="T18" fmla="*/ 12 w 65"/>
                  <a:gd name="T19" fmla="*/ 11 h 36"/>
                  <a:gd name="T20" fmla="*/ 20 w 65"/>
                  <a:gd name="T21" fmla="*/ 17 h 36"/>
                  <a:gd name="T22" fmla="*/ 28 w 65"/>
                  <a:gd name="T23" fmla="*/ 22 h 36"/>
                  <a:gd name="T24" fmla="*/ 34 w 65"/>
                  <a:gd name="T25" fmla="*/ 28 h 36"/>
                  <a:gd name="T26" fmla="*/ 39 w 65"/>
                  <a:gd name="T27" fmla="*/ 30 h 36"/>
                  <a:gd name="T28" fmla="*/ 43 w 65"/>
                  <a:gd name="T29" fmla="*/ 35 h 36"/>
                  <a:gd name="T30" fmla="*/ 45 w 65"/>
                  <a:gd name="T31" fmla="*/ 35 h 36"/>
                  <a:gd name="T32" fmla="*/ 62 w 65"/>
                  <a:gd name="T3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36">
                    <a:moveTo>
                      <a:pt x="62" y="35"/>
                    </a:moveTo>
                    <a:cubicBezTo>
                      <a:pt x="63" y="35"/>
                      <a:pt x="63" y="35"/>
                      <a:pt x="63" y="35"/>
                    </a:cubicBezTo>
                    <a:cubicBezTo>
                      <a:pt x="63" y="34"/>
                      <a:pt x="63" y="33"/>
                      <a:pt x="63" y="32"/>
                    </a:cubicBezTo>
                    <a:cubicBezTo>
                      <a:pt x="65" y="29"/>
                      <a:pt x="60" y="31"/>
                      <a:pt x="56" y="28"/>
                    </a:cubicBezTo>
                    <a:cubicBezTo>
                      <a:pt x="53" y="24"/>
                      <a:pt x="45" y="25"/>
                      <a:pt x="43" y="22"/>
                    </a:cubicBezTo>
                    <a:cubicBezTo>
                      <a:pt x="42" y="18"/>
                      <a:pt x="34" y="7"/>
                      <a:pt x="30" y="7"/>
                    </a:cubicBezTo>
                    <a:cubicBezTo>
                      <a:pt x="26" y="7"/>
                      <a:pt x="20" y="7"/>
                      <a:pt x="15" y="4"/>
                    </a:cubicBezTo>
                    <a:cubicBezTo>
                      <a:pt x="10" y="0"/>
                      <a:pt x="7" y="0"/>
                      <a:pt x="4" y="2"/>
                    </a:cubicBezTo>
                    <a:cubicBezTo>
                      <a:pt x="0" y="4"/>
                      <a:pt x="7" y="5"/>
                      <a:pt x="7" y="7"/>
                    </a:cubicBezTo>
                    <a:cubicBezTo>
                      <a:pt x="7" y="10"/>
                      <a:pt x="9" y="11"/>
                      <a:pt x="12" y="11"/>
                    </a:cubicBezTo>
                    <a:cubicBezTo>
                      <a:pt x="15" y="10"/>
                      <a:pt x="17" y="16"/>
                      <a:pt x="20" y="17"/>
                    </a:cubicBezTo>
                    <a:cubicBezTo>
                      <a:pt x="23" y="17"/>
                      <a:pt x="24" y="22"/>
                      <a:pt x="28" y="22"/>
                    </a:cubicBezTo>
                    <a:cubicBezTo>
                      <a:pt x="31" y="22"/>
                      <a:pt x="32" y="26"/>
                      <a:pt x="34" y="28"/>
                    </a:cubicBezTo>
                    <a:cubicBezTo>
                      <a:pt x="35" y="30"/>
                      <a:pt x="39" y="28"/>
                      <a:pt x="39" y="30"/>
                    </a:cubicBezTo>
                    <a:cubicBezTo>
                      <a:pt x="39" y="32"/>
                      <a:pt x="41" y="33"/>
                      <a:pt x="43" y="35"/>
                    </a:cubicBezTo>
                    <a:cubicBezTo>
                      <a:pt x="45" y="35"/>
                      <a:pt x="45" y="35"/>
                      <a:pt x="45" y="35"/>
                    </a:cubicBezTo>
                    <a:cubicBezTo>
                      <a:pt x="52" y="36"/>
                      <a:pt x="58" y="36"/>
                      <a:pt x="6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2179"/>
              <p:cNvSpPr>
                <a:spLocks/>
              </p:cNvSpPr>
              <p:nvPr/>
            </p:nvSpPr>
            <p:spPr bwMode="auto">
              <a:xfrm>
                <a:off x="2217271" y="2166175"/>
                <a:ext cx="156105" cy="86327"/>
              </a:xfrm>
              <a:custGeom>
                <a:avLst/>
                <a:gdLst>
                  <a:gd name="T0" fmla="*/ 69 w 88"/>
                  <a:gd name="T1" fmla="*/ 8 h 50"/>
                  <a:gd name="T2" fmla="*/ 48 w 88"/>
                  <a:gd name="T3" fmla="*/ 4 h 50"/>
                  <a:gd name="T4" fmla="*/ 52 w 88"/>
                  <a:gd name="T5" fmla="*/ 17 h 50"/>
                  <a:gd name="T6" fmla="*/ 39 w 88"/>
                  <a:gd name="T7" fmla="*/ 13 h 50"/>
                  <a:gd name="T8" fmla="*/ 35 w 88"/>
                  <a:gd name="T9" fmla="*/ 21 h 50"/>
                  <a:gd name="T10" fmla="*/ 28 w 88"/>
                  <a:gd name="T11" fmla="*/ 22 h 50"/>
                  <a:gd name="T12" fmla="*/ 9 w 88"/>
                  <a:gd name="T13" fmla="*/ 5 h 50"/>
                  <a:gd name="T14" fmla="*/ 8 w 88"/>
                  <a:gd name="T15" fmla="*/ 19 h 50"/>
                  <a:gd name="T16" fmla="*/ 26 w 88"/>
                  <a:gd name="T17" fmla="*/ 31 h 50"/>
                  <a:gd name="T18" fmla="*/ 53 w 88"/>
                  <a:gd name="T19" fmla="*/ 31 h 50"/>
                  <a:gd name="T20" fmla="*/ 50 w 88"/>
                  <a:gd name="T21" fmla="*/ 45 h 50"/>
                  <a:gd name="T22" fmla="*/ 74 w 88"/>
                  <a:gd name="T23" fmla="*/ 46 h 50"/>
                  <a:gd name="T24" fmla="*/ 83 w 88"/>
                  <a:gd name="T25" fmla="*/ 37 h 50"/>
                  <a:gd name="T26" fmla="*/ 82 w 88"/>
                  <a:gd name="T27" fmla="*/ 25 h 50"/>
                  <a:gd name="T28" fmla="*/ 69 w 88"/>
                  <a:gd name="T2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50">
                    <a:moveTo>
                      <a:pt x="69" y="8"/>
                    </a:moveTo>
                    <a:cubicBezTo>
                      <a:pt x="69" y="13"/>
                      <a:pt x="57" y="7"/>
                      <a:pt x="48" y="4"/>
                    </a:cubicBezTo>
                    <a:cubicBezTo>
                      <a:pt x="39" y="0"/>
                      <a:pt x="45" y="11"/>
                      <a:pt x="52" y="17"/>
                    </a:cubicBezTo>
                    <a:cubicBezTo>
                      <a:pt x="59" y="23"/>
                      <a:pt x="48" y="20"/>
                      <a:pt x="39" y="13"/>
                    </a:cubicBezTo>
                    <a:cubicBezTo>
                      <a:pt x="29" y="7"/>
                      <a:pt x="30" y="18"/>
                      <a:pt x="35" y="21"/>
                    </a:cubicBezTo>
                    <a:cubicBezTo>
                      <a:pt x="39" y="25"/>
                      <a:pt x="34" y="30"/>
                      <a:pt x="28" y="22"/>
                    </a:cubicBezTo>
                    <a:cubicBezTo>
                      <a:pt x="22" y="14"/>
                      <a:pt x="19" y="5"/>
                      <a:pt x="9" y="5"/>
                    </a:cubicBezTo>
                    <a:cubicBezTo>
                      <a:pt x="0" y="4"/>
                      <a:pt x="4" y="14"/>
                      <a:pt x="8" y="19"/>
                    </a:cubicBezTo>
                    <a:cubicBezTo>
                      <a:pt x="13" y="25"/>
                      <a:pt x="18" y="27"/>
                      <a:pt x="26" y="31"/>
                    </a:cubicBezTo>
                    <a:cubicBezTo>
                      <a:pt x="34" y="36"/>
                      <a:pt x="47" y="29"/>
                      <a:pt x="53" y="31"/>
                    </a:cubicBezTo>
                    <a:cubicBezTo>
                      <a:pt x="59" y="32"/>
                      <a:pt x="46" y="40"/>
                      <a:pt x="50" y="45"/>
                    </a:cubicBezTo>
                    <a:cubicBezTo>
                      <a:pt x="54" y="50"/>
                      <a:pt x="65" y="46"/>
                      <a:pt x="74" y="46"/>
                    </a:cubicBezTo>
                    <a:cubicBezTo>
                      <a:pt x="82" y="45"/>
                      <a:pt x="78" y="40"/>
                      <a:pt x="83" y="37"/>
                    </a:cubicBezTo>
                    <a:cubicBezTo>
                      <a:pt x="88" y="33"/>
                      <a:pt x="78" y="34"/>
                      <a:pt x="82" y="25"/>
                    </a:cubicBezTo>
                    <a:cubicBezTo>
                      <a:pt x="86" y="17"/>
                      <a:pt x="70" y="3"/>
                      <a:pt x="6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2180"/>
              <p:cNvSpPr>
                <a:spLocks/>
              </p:cNvSpPr>
              <p:nvPr/>
            </p:nvSpPr>
            <p:spPr bwMode="auto">
              <a:xfrm>
                <a:off x="2302757" y="2027691"/>
                <a:ext cx="42743" cy="28776"/>
              </a:xfrm>
              <a:custGeom>
                <a:avLst/>
                <a:gdLst>
                  <a:gd name="T0" fmla="*/ 21 w 25"/>
                  <a:gd name="T1" fmla="*/ 11 h 17"/>
                  <a:gd name="T2" fmla="*/ 6 w 25"/>
                  <a:gd name="T3" fmla="*/ 5 h 17"/>
                  <a:gd name="T4" fmla="*/ 21 w 25"/>
                  <a:gd name="T5" fmla="*/ 11 h 17"/>
                </a:gdLst>
                <a:ahLst/>
                <a:cxnLst>
                  <a:cxn ang="0">
                    <a:pos x="T0" y="T1"/>
                  </a:cxn>
                  <a:cxn ang="0">
                    <a:pos x="T2" y="T3"/>
                  </a:cxn>
                  <a:cxn ang="0">
                    <a:pos x="T4" y="T5"/>
                  </a:cxn>
                </a:cxnLst>
                <a:rect l="0" t="0" r="r" b="b"/>
                <a:pathLst>
                  <a:path w="25" h="17">
                    <a:moveTo>
                      <a:pt x="21" y="11"/>
                    </a:moveTo>
                    <a:cubicBezTo>
                      <a:pt x="25" y="5"/>
                      <a:pt x="0" y="0"/>
                      <a:pt x="6" y="5"/>
                    </a:cubicBezTo>
                    <a:cubicBezTo>
                      <a:pt x="10" y="8"/>
                      <a:pt x="18" y="17"/>
                      <a:pt x="2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2181"/>
              <p:cNvSpPr>
                <a:spLocks/>
              </p:cNvSpPr>
              <p:nvPr/>
            </p:nvSpPr>
            <p:spPr bwMode="auto">
              <a:xfrm>
                <a:off x="2566649" y="2563640"/>
                <a:ext cx="139380" cy="91723"/>
              </a:xfrm>
              <a:custGeom>
                <a:avLst/>
                <a:gdLst>
                  <a:gd name="T0" fmla="*/ 78 w 79"/>
                  <a:gd name="T1" fmla="*/ 42 h 53"/>
                  <a:gd name="T2" fmla="*/ 62 w 79"/>
                  <a:gd name="T3" fmla="*/ 29 h 53"/>
                  <a:gd name="T4" fmla="*/ 40 w 79"/>
                  <a:gd name="T5" fmla="*/ 16 h 53"/>
                  <a:gd name="T6" fmla="*/ 26 w 79"/>
                  <a:gd name="T7" fmla="*/ 6 h 53"/>
                  <a:gd name="T8" fmla="*/ 14 w 79"/>
                  <a:gd name="T9" fmla="*/ 13 h 53"/>
                  <a:gd name="T10" fmla="*/ 11 w 79"/>
                  <a:gd name="T11" fmla="*/ 29 h 53"/>
                  <a:gd name="T12" fmla="*/ 1 w 79"/>
                  <a:gd name="T13" fmla="*/ 44 h 53"/>
                  <a:gd name="T14" fmla="*/ 15 w 79"/>
                  <a:gd name="T15" fmla="*/ 43 h 53"/>
                  <a:gd name="T16" fmla="*/ 21 w 79"/>
                  <a:gd name="T17" fmla="*/ 52 h 53"/>
                  <a:gd name="T18" fmla="*/ 40 w 79"/>
                  <a:gd name="T19" fmla="*/ 42 h 53"/>
                  <a:gd name="T20" fmla="*/ 55 w 79"/>
                  <a:gd name="T21" fmla="*/ 41 h 53"/>
                  <a:gd name="T22" fmla="*/ 78 w 79"/>
                  <a:gd name="T2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53">
                    <a:moveTo>
                      <a:pt x="78" y="42"/>
                    </a:moveTo>
                    <a:cubicBezTo>
                      <a:pt x="79" y="37"/>
                      <a:pt x="61" y="35"/>
                      <a:pt x="62" y="29"/>
                    </a:cubicBezTo>
                    <a:cubicBezTo>
                      <a:pt x="63" y="24"/>
                      <a:pt x="46" y="19"/>
                      <a:pt x="40" y="16"/>
                    </a:cubicBezTo>
                    <a:cubicBezTo>
                      <a:pt x="35" y="13"/>
                      <a:pt x="26" y="12"/>
                      <a:pt x="26" y="6"/>
                    </a:cubicBezTo>
                    <a:cubicBezTo>
                      <a:pt x="26" y="0"/>
                      <a:pt x="14" y="4"/>
                      <a:pt x="14" y="13"/>
                    </a:cubicBezTo>
                    <a:cubicBezTo>
                      <a:pt x="13" y="22"/>
                      <a:pt x="8" y="20"/>
                      <a:pt x="11" y="29"/>
                    </a:cubicBezTo>
                    <a:cubicBezTo>
                      <a:pt x="13" y="37"/>
                      <a:pt x="0" y="39"/>
                      <a:pt x="1" y="44"/>
                    </a:cubicBezTo>
                    <a:cubicBezTo>
                      <a:pt x="3" y="48"/>
                      <a:pt x="9" y="43"/>
                      <a:pt x="15" y="43"/>
                    </a:cubicBezTo>
                    <a:cubicBezTo>
                      <a:pt x="21" y="43"/>
                      <a:pt x="14" y="52"/>
                      <a:pt x="21" y="52"/>
                    </a:cubicBezTo>
                    <a:cubicBezTo>
                      <a:pt x="27" y="53"/>
                      <a:pt x="38" y="46"/>
                      <a:pt x="40" y="42"/>
                    </a:cubicBezTo>
                    <a:cubicBezTo>
                      <a:pt x="43" y="38"/>
                      <a:pt x="48" y="36"/>
                      <a:pt x="55" y="41"/>
                    </a:cubicBezTo>
                    <a:cubicBezTo>
                      <a:pt x="62" y="46"/>
                      <a:pt x="77" y="47"/>
                      <a:pt x="78"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2182"/>
              <p:cNvSpPr>
                <a:spLocks/>
              </p:cNvSpPr>
              <p:nvPr/>
            </p:nvSpPr>
            <p:spPr bwMode="auto">
              <a:xfrm>
                <a:off x="2622401" y="2655363"/>
                <a:ext cx="53893" cy="35970"/>
              </a:xfrm>
              <a:custGeom>
                <a:avLst/>
                <a:gdLst>
                  <a:gd name="T0" fmla="*/ 10 w 30"/>
                  <a:gd name="T1" fmla="*/ 16 h 21"/>
                  <a:gd name="T2" fmla="*/ 29 w 30"/>
                  <a:gd name="T3" fmla="*/ 4 h 21"/>
                  <a:gd name="T4" fmla="*/ 10 w 30"/>
                  <a:gd name="T5" fmla="*/ 16 h 21"/>
                </a:gdLst>
                <a:ahLst/>
                <a:cxnLst>
                  <a:cxn ang="0">
                    <a:pos x="T0" y="T1"/>
                  </a:cxn>
                  <a:cxn ang="0">
                    <a:pos x="T2" y="T3"/>
                  </a:cxn>
                  <a:cxn ang="0">
                    <a:pos x="T4" y="T5"/>
                  </a:cxn>
                </a:cxnLst>
                <a:rect l="0" t="0" r="r" b="b"/>
                <a:pathLst>
                  <a:path w="30" h="21">
                    <a:moveTo>
                      <a:pt x="10" y="16"/>
                    </a:moveTo>
                    <a:cubicBezTo>
                      <a:pt x="18" y="21"/>
                      <a:pt x="30" y="8"/>
                      <a:pt x="29" y="4"/>
                    </a:cubicBezTo>
                    <a:cubicBezTo>
                      <a:pt x="28" y="0"/>
                      <a:pt x="0" y="10"/>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2183"/>
              <p:cNvSpPr>
                <a:spLocks/>
              </p:cNvSpPr>
              <p:nvPr/>
            </p:nvSpPr>
            <p:spPr bwMode="auto">
              <a:xfrm>
                <a:off x="2371518" y="2214734"/>
                <a:ext cx="83628" cy="46761"/>
              </a:xfrm>
              <a:custGeom>
                <a:avLst/>
                <a:gdLst>
                  <a:gd name="T0" fmla="*/ 38 w 47"/>
                  <a:gd name="T1" fmla="*/ 26 h 27"/>
                  <a:gd name="T2" fmla="*/ 33 w 47"/>
                  <a:gd name="T3" fmla="*/ 7 h 27"/>
                  <a:gd name="T4" fmla="*/ 4 w 47"/>
                  <a:gd name="T5" fmla="*/ 18 h 27"/>
                  <a:gd name="T6" fmla="*/ 38 w 47"/>
                  <a:gd name="T7" fmla="*/ 26 h 27"/>
                </a:gdLst>
                <a:ahLst/>
                <a:cxnLst>
                  <a:cxn ang="0">
                    <a:pos x="T0" y="T1"/>
                  </a:cxn>
                  <a:cxn ang="0">
                    <a:pos x="T2" y="T3"/>
                  </a:cxn>
                  <a:cxn ang="0">
                    <a:pos x="T4" y="T5"/>
                  </a:cxn>
                  <a:cxn ang="0">
                    <a:pos x="T6" y="T7"/>
                  </a:cxn>
                </a:cxnLst>
                <a:rect l="0" t="0" r="r" b="b"/>
                <a:pathLst>
                  <a:path w="47" h="27">
                    <a:moveTo>
                      <a:pt x="38" y="26"/>
                    </a:moveTo>
                    <a:cubicBezTo>
                      <a:pt x="47" y="26"/>
                      <a:pt x="43" y="15"/>
                      <a:pt x="33" y="7"/>
                    </a:cubicBezTo>
                    <a:cubicBezTo>
                      <a:pt x="23" y="0"/>
                      <a:pt x="0" y="15"/>
                      <a:pt x="4" y="18"/>
                    </a:cubicBezTo>
                    <a:cubicBezTo>
                      <a:pt x="9" y="22"/>
                      <a:pt x="29" y="27"/>
                      <a:pt x="3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2184"/>
              <p:cNvSpPr>
                <a:spLocks/>
              </p:cNvSpPr>
              <p:nvPr/>
            </p:nvSpPr>
            <p:spPr bwMode="auto">
              <a:xfrm>
                <a:off x="2371518" y="2162578"/>
                <a:ext cx="351237" cy="104312"/>
              </a:xfrm>
              <a:custGeom>
                <a:avLst/>
                <a:gdLst>
                  <a:gd name="T0" fmla="*/ 56 w 198"/>
                  <a:gd name="T1" fmla="*/ 47 h 61"/>
                  <a:gd name="T2" fmla="*/ 69 w 198"/>
                  <a:gd name="T3" fmla="*/ 54 h 61"/>
                  <a:gd name="T4" fmla="*/ 87 w 198"/>
                  <a:gd name="T5" fmla="*/ 57 h 61"/>
                  <a:gd name="T6" fmla="*/ 95 w 198"/>
                  <a:gd name="T7" fmla="*/ 53 h 61"/>
                  <a:gd name="T8" fmla="*/ 133 w 198"/>
                  <a:gd name="T9" fmla="*/ 60 h 61"/>
                  <a:gd name="T10" fmla="*/ 158 w 198"/>
                  <a:gd name="T11" fmla="*/ 54 h 61"/>
                  <a:gd name="T12" fmla="*/ 188 w 198"/>
                  <a:gd name="T13" fmla="*/ 57 h 61"/>
                  <a:gd name="T14" fmla="*/ 198 w 198"/>
                  <a:gd name="T15" fmla="*/ 39 h 61"/>
                  <a:gd name="T16" fmla="*/ 134 w 198"/>
                  <a:gd name="T17" fmla="*/ 34 h 61"/>
                  <a:gd name="T18" fmla="*/ 102 w 198"/>
                  <a:gd name="T19" fmla="*/ 36 h 61"/>
                  <a:gd name="T20" fmla="*/ 84 w 198"/>
                  <a:gd name="T21" fmla="*/ 30 h 61"/>
                  <a:gd name="T22" fmla="*/ 87 w 198"/>
                  <a:gd name="T23" fmla="*/ 20 h 61"/>
                  <a:gd name="T24" fmla="*/ 57 w 198"/>
                  <a:gd name="T25" fmla="*/ 11 h 61"/>
                  <a:gd name="T26" fmla="*/ 33 w 198"/>
                  <a:gd name="T27" fmla="*/ 4 h 61"/>
                  <a:gd name="T28" fmla="*/ 5 w 198"/>
                  <a:gd name="T29" fmla="*/ 8 h 61"/>
                  <a:gd name="T30" fmla="*/ 40 w 198"/>
                  <a:gd name="T31" fmla="*/ 18 h 61"/>
                  <a:gd name="T32" fmla="*/ 55 w 198"/>
                  <a:gd name="T33" fmla="*/ 30 h 61"/>
                  <a:gd name="T34" fmla="*/ 56 w 198"/>
                  <a:gd name="T35"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61">
                    <a:moveTo>
                      <a:pt x="56" y="47"/>
                    </a:moveTo>
                    <a:cubicBezTo>
                      <a:pt x="59" y="57"/>
                      <a:pt x="63" y="50"/>
                      <a:pt x="69" y="54"/>
                    </a:cubicBezTo>
                    <a:cubicBezTo>
                      <a:pt x="74" y="58"/>
                      <a:pt x="83" y="61"/>
                      <a:pt x="87" y="57"/>
                    </a:cubicBezTo>
                    <a:cubicBezTo>
                      <a:pt x="92" y="53"/>
                      <a:pt x="94" y="50"/>
                      <a:pt x="95" y="53"/>
                    </a:cubicBezTo>
                    <a:cubicBezTo>
                      <a:pt x="98" y="59"/>
                      <a:pt x="109" y="60"/>
                      <a:pt x="133" y="60"/>
                    </a:cubicBezTo>
                    <a:cubicBezTo>
                      <a:pt x="157" y="61"/>
                      <a:pt x="151" y="50"/>
                      <a:pt x="158" y="54"/>
                    </a:cubicBezTo>
                    <a:cubicBezTo>
                      <a:pt x="165" y="58"/>
                      <a:pt x="181" y="58"/>
                      <a:pt x="188" y="57"/>
                    </a:cubicBezTo>
                    <a:cubicBezTo>
                      <a:pt x="195" y="55"/>
                      <a:pt x="198" y="44"/>
                      <a:pt x="198" y="39"/>
                    </a:cubicBezTo>
                    <a:cubicBezTo>
                      <a:pt x="197" y="33"/>
                      <a:pt x="144" y="29"/>
                      <a:pt x="134" y="34"/>
                    </a:cubicBezTo>
                    <a:cubicBezTo>
                      <a:pt x="125" y="40"/>
                      <a:pt x="110" y="32"/>
                      <a:pt x="102" y="36"/>
                    </a:cubicBezTo>
                    <a:cubicBezTo>
                      <a:pt x="95" y="40"/>
                      <a:pt x="97" y="31"/>
                      <a:pt x="84" y="30"/>
                    </a:cubicBezTo>
                    <a:cubicBezTo>
                      <a:pt x="70" y="30"/>
                      <a:pt x="85" y="23"/>
                      <a:pt x="87" y="20"/>
                    </a:cubicBezTo>
                    <a:cubicBezTo>
                      <a:pt x="90" y="17"/>
                      <a:pt x="67" y="9"/>
                      <a:pt x="57" y="11"/>
                    </a:cubicBezTo>
                    <a:cubicBezTo>
                      <a:pt x="48" y="13"/>
                      <a:pt x="42" y="8"/>
                      <a:pt x="33" y="4"/>
                    </a:cubicBezTo>
                    <a:cubicBezTo>
                      <a:pt x="24" y="0"/>
                      <a:pt x="0" y="1"/>
                      <a:pt x="5" y="8"/>
                    </a:cubicBezTo>
                    <a:cubicBezTo>
                      <a:pt x="8" y="13"/>
                      <a:pt x="37" y="23"/>
                      <a:pt x="40" y="18"/>
                    </a:cubicBezTo>
                    <a:cubicBezTo>
                      <a:pt x="43" y="13"/>
                      <a:pt x="51" y="24"/>
                      <a:pt x="55" y="30"/>
                    </a:cubicBezTo>
                    <a:cubicBezTo>
                      <a:pt x="60" y="35"/>
                      <a:pt x="52" y="37"/>
                      <a:pt x="5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2185"/>
              <p:cNvSpPr>
                <a:spLocks/>
              </p:cNvSpPr>
              <p:nvPr/>
            </p:nvSpPr>
            <p:spPr bwMode="auto">
              <a:xfrm>
                <a:off x="1923644" y="2288472"/>
                <a:ext cx="371679" cy="192438"/>
              </a:xfrm>
              <a:custGeom>
                <a:avLst/>
                <a:gdLst>
                  <a:gd name="T0" fmla="*/ 193 w 209"/>
                  <a:gd name="T1" fmla="*/ 85 h 112"/>
                  <a:gd name="T2" fmla="*/ 209 w 209"/>
                  <a:gd name="T3" fmla="*/ 85 h 112"/>
                  <a:gd name="T4" fmla="*/ 189 w 209"/>
                  <a:gd name="T5" fmla="*/ 70 h 112"/>
                  <a:gd name="T6" fmla="*/ 171 w 209"/>
                  <a:gd name="T7" fmla="*/ 61 h 112"/>
                  <a:gd name="T8" fmla="*/ 166 w 209"/>
                  <a:gd name="T9" fmla="*/ 45 h 112"/>
                  <a:gd name="T10" fmla="*/ 162 w 209"/>
                  <a:gd name="T11" fmla="*/ 19 h 112"/>
                  <a:gd name="T12" fmla="*/ 163 w 209"/>
                  <a:gd name="T13" fmla="*/ 3 h 112"/>
                  <a:gd name="T14" fmla="*/ 141 w 209"/>
                  <a:gd name="T15" fmla="*/ 8 h 112"/>
                  <a:gd name="T16" fmla="*/ 155 w 209"/>
                  <a:gd name="T17" fmla="*/ 20 h 112"/>
                  <a:gd name="T18" fmla="*/ 140 w 209"/>
                  <a:gd name="T19" fmla="*/ 14 h 112"/>
                  <a:gd name="T20" fmla="*/ 128 w 209"/>
                  <a:gd name="T21" fmla="*/ 14 h 112"/>
                  <a:gd name="T22" fmla="*/ 135 w 209"/>
                  <a:gd name="T23" fmla="*/ 42 h 112"/>
                  <a:gd name="T24" fmla="*/ 128 w 209"/>
                  <a:gd name="T25" fmla="*/ 48 h 112"/>
                  <a:gd name="T26" fmla="*/ 120 w 209"/>
                  <a:gd name="T27" fmla="*/ 28 h 112"/>
                  <a:gd name="T28" fmla="*/ 99 w 209"/>
                  <a:gd name="T29" fmla="*/ 20 h 112"/>
                  <a:gd name="T30" fmla="*/ 107 w 209"/>
                  <a:gd name="T31" fmla="*/ 30 h 112"/>
                  <a:gd name="T32" fmla="*/ 94 w 209"/>
                  <a:gd name="T33" fmla="*/ 31 h 112"/>
                  <a:gd name="T34" fmla="*/ 91 w 209"/>
                  <a:gd name="T35" fmla="*/ 28 h 112"/>
                  <a:gd name="T36" fmla="*/ 73 w 209"/>
                  <a:gd name="T37" fmla="*/ 19 h 112"/>
                  <a:gd name="T38" fmla="*/ 65 w 209"/>
                  <a:gd name="T39" fmla="*/ 30 h 112"/>
                  <a:gd name="T40" fmla="*/ 57 w 209"/>
                  <a:gd name="T41" fmla="*/ 26 h 112"/>
                  <a:gd name="T42" fmla="*/ 59 w 209"/>
                  <a:gd name="T43" fmla="*/ 13 h 112"/>
                  <a:gd name="T44" fmla="*/ 30 w 209"/>
                  <a:gd name="T45" fmla="*/ 20 h 112"/>
                  <a:gd name="T46" fmla="*/ 10 w 209"/>
                  <a:gd name="T47" fmla="*/ 32 h 112"/>
                  <a:gd name="T48" fmla="*/ 6 w 209"/>
                  <a:gd name="T49" fmla="*/ 40 h 112"/>
                  <a:gd name="T50" fmla="*/ 12 w 209"/>
                  <a:gd name="T51" fmla="*/ 49 h 112"/>
                  <a:gd name="T52" fmla="*/ 16 w 209"/>
                  <a:gd name="T53" fmla="*/ 55 h 112"/>
                  <a:gd name="T54" fmla="*/ 43 w 209"/>
                  <a:gd name="T55" fmla="*/ 51 h 112"/>
                  <a:gd name="T56" fmla="*/ 13 w 209"/>
                  <a:gd name="T57" fmla="*/ 63 h 112"/>
                  <a:gd name="T58" fmla="*/ 46 w 209"/>
                  <a:gd name="T59" fmla="*/ 70 h 112"/>
                  <a:gd name="T60" fmla="*/ 85 w 209"/>
                  <a:gd name="T61" fmla="*/ 75 h 112"/>
                  <a:gd name="T62" fmla="*/ 56 w 209"/>
                  <a:gd name="T63" fmla="*/ 77 h 112"/>
                  <a:gd name="T64" fmla="*/ 23 w 209"/>
                  <a:gd name="T65" fmla="*/ 85 h 112"/>
                  <a:gd name="T66" fmla="*/ 38 w 209"/>
                  <a:gd name="T67" fmla="*/ 95 h 112"/>
                  <a:gd name="T68" fmla="*/ 64 w 209"/>
                  <a:gd name="T69" fmla="*/ 101 h 112"/>
                  <a:gd name="T70" fmla="*/ 89 w 209"/>
                  <a:gd name="T71" fmla="*/ 112 h 112"/>
                  <a:gd name="T72" fmla="*/ 123 w 209"/>
                  <a:gd name="T73" fmla="*/ 104 h 112"/>
                  <a:gd name="T74" fmla="*/ 139 w 209"/>
                  <a:gd name="T75" fmla="*/ 97 h 112"/>
                  <a:gd name="T76" fmla="*/ 148 w 209"/>
                  <a:gd name="T77" fmla="*/ 98 h 112"/>
                  <a:gd name="T78" fmla="*/ 162 w 209"/>
                  <a:gd name="T79" fmla="*/ 103 h 112"/>
                  <a:gd name="T80" fmla="*/ 198 w 209"/>
                  <a:gd name="T81" fmla="*/ 103 h 112"/>
                  <a:gd name="T82" fmla="*/ 190 w 209"/>
                  <a:gd name="T83" fmla="*/ 93 h 112"/>
                  <a:gd name="T84" fmla="*/ 182 w 209"/>
                  <a:gd name="T85" fmla="*/ 93 h 112"/>
                  <a:gd name="T86" fmla="*/ 193 w 209"/>
                  <a:gd name="T87"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112">
                    <a:moveTo>
                      <a:pt x="193" y="85"/>
                    </a:moveTo>
                    <a:cubicBezTo>
                      <a:pt x="196" y="82"/>
                      <a:pt x="208" y="92"/>
                      <a:pt x="209" y="85"/>
                    </a:cubicBezTo>
                    <a:cubicBezTo>
                      <a:pt x="209" y="77"/>
                      <a:pt x="195" y="74"/>
                      <a:pt x="189" y="70"/>
                    </a:cubicBezTo>
                    <a:cubicBezTo>
                      <a:pt x="183" y="66"/>
                      <a:pt x="180" y="68"/>
                      <a:pt x="171" y="61"/>
                    </a:cubicBezTo>
                    <a:cubicBezTo>
                      <a:pt x="161" y="54"/>
                      <a:pt x="173" y="50"/>
                      <a:pt x="166" y="45"/>
                    </a:cubicBezTo>
                    <a:cubicBezTo>
                      <a:pt x="159" y="39"/>
                      <a:pt x="157" y="24"/>
                      <a:pt x="162" y="19"/>
                    </a:cubicBezTo>
                    <a:cubicBezTo>
                      <a:pt x="167" y="14"/>
                      <a:pt x="172" y="7"/>
                      <a:pt x="163" y="3"/>
                    </a:cubicBezTo>
                    <a:cubicBezTo>
                      <a:pt x="154" y="0"/>
                      <a:pt x="140" y="6"/>
                      <a:pt x="141" y="8"/>
                    </a:cubicBezTo>
                    <a:cubicBezTo>
                      <a:pt x="143" y="10"/>
                      <a:pt x="155" y="17"/>
                      <a:pt x="155" y="20"/>
                    </a:cubicBezTo>
                    <a:cubicBezTo>
                      <a:pt x="155" y="23"/>
                      <a:pt x="144" y="12"/>
                      <a:pt x="140" y="14"/>
                    </a:cubicBezTo>
                    <a:cubicBezTo>
                      <a:pt x="136" y="17"/>
                      <a:pt x="131" y="9"/>
                      <a:pt x="128" y="14"/>
                    </a:cubicBezTo>
                    <a:cubicBezTo>
                      <a:pt x="124" y="19"/>
                      <a:pt x="132" y="37"/>
                      <a:pt x="135" y="42"/>
                    </a:cubicBezTo>
                    <a:cubicBezTo>
                      <a:pt x="138" y="47"/>
                      <a:pt x="132" y="47"/>
                      <a:pt x="128" y="48"/>
                    </a:cubicBezTo>
                    <a:cubicBezTo>
                      <a:pt x="124" y="49"/>
                      <a:pt x="124" y="34"/>
                      <a:pt x="120" y="28"/>
                    </a:cubicBezTo>
                    <a:cubicBezTo>
                      <a:pt x="116" y="23"/>
                      <a:pt x="100" y="16"/>
                      <a:pt x="99" y="20"/>
                    </a:cubicBezTo>
                    <a:cubicBezTo>
                      <a:pt x="98" y="24"/>
                      <a:pt x="109" y="24"/>
                      <a:pt x="107" y="30"/>
                    </a:cubicBezTo>
                    <a:cubicBezTo>
                      <a:pt x="106" y="35"/>
                      <a:pt x="100" y="26"/>
                      <a:pt x="94" y="31"/>
                    </a:cubicBezTo>
                    <a:cubicBezTo>
                      <a:pt x="89" y="35"/>
                      <a:pt x="90" y="32"/>
                      <a:pt x="91" y="28"/>
                    </a:cubicBezTo>
                    <a:cubicBezTo>
                      <a:pt x="92" y="23"/>
                      <a:pt x="83" y="18"/>
                      <a:pt x="73" y="19"/>
                    </a:cubicBezTo>
                    <a:cubicBezTo>
                      <a:pt x="63" y="20"/>
                      <a:pt x="68" y="27"/>
                      <a:pt x="65" y="30"/>
                    </a:cubicBezTo>
                    <a:cubicBezTo>
                      <a:pt x="62" y="32"/>
                      <a:pt x="47" y="28"/>
                      <a:pt x="57" y="26"/>
                    </a:cubicBezTo>
                    <a:cubicBezTo>
                      <a:pt x="66" y="24"/>
                      <a:pt x="62" y="19"/>
                      <a:pt x="59" y="13"/>
                    </a:cubicBezTo>
                    <a:cubicBezTo>
                      <a:pt x="55" y="8"/>
                      <a:pt x="46" y="14"/>
                      <a:pt x="30" y="20"/>
                    </a:cubicBezTo>
                    <a:cubicBezTo>
                      <a:pt x="15" y="25"/>
                      <a:pt x="8" y="31"/>
                      <a:pt x="10" y="32"/>
                    </a:cubicBezTo>
                    <a:cubicBezTo>
                      <a:pt x="12" y="32"/>
                      <a:pt x="12" y="35"/>
                      <a:pt x="6" y="40"/>
                    </a:cubicBezTo>
                    <a:cubicBezTo>
                      <a:pt x="0" y="45"/>
                      <a:pt x="6" y="49"/>
                      <a:pt x="12" y="49"/>
                    </a:cubicBezTo>
                    <a:cubicBezTo>
                      <a:pt x="17" y="49"/>
                      <a:pt x="13" y="54"/>
                      <a:pt x="16" y="55"/>
                    </a:cubicBezTo>
                    <a:cubicBezTo>
                      <a:pt x="20" y="56"/>
                      <a:pt x="38" y="48"/>
                      <a:pt x="43" y="51"/>
                    </a:cubicBezTo>
                    <a:cubicBezTo>
                      <a:pt x="48" y="55"/>
                      <a:pt x="13" y="57"/>
                      <a:pt x="13" y="63"/>
                    </a:cubicBezTo>
                    <a:cubicBezTo>
                      <a:pt x="13" y="69"/>
                      <a:pt x="32" y="72"/>
                      <a:pt x="46" y="70"/>
                    </a:cubicBezTo>
                    <a:cubicBezTo>
                      <a:pt x="60" y="67"/>
                      <a:pt x="85" y="72"/>
                      <a:pt x="85" y="75"/>
                    </a:cubicBezTo>
                    <a:cubicBezTo>
                      <a:pt x="85" y="79"/>
                      <a:pt x="68" y="78"/>
                      <a:pt x="56" y="77"/>
                    </a:cubicBezTo>
                    <a:cubicBezTo>
                      <a:pt x="43" y="77"/>
                      <a:pt x="22" y="81"/>
                      <a:pt x="23" y="85"/>
                    </a:cubicBezTo>
                    <a:cubicBezTo>
                      <a:pt x="24" y="89"/>
                      <a:pt x="25" y="89"/>
                      <a:pt x="38" y="95"/>
                    </a:cubicBezTo>
                    <a:cubicBezTo>
                      <a:pt x="51" y="101"/>
                      <a:pt x="65" y="92"/>
                      <a:pt x="64" y="101"/>
                    </a:cubicBezTo>
                    <a:cubicBezTo>
                      <a:pt x="64" y="109"/>
                      <a:pt x="71" y="111"/>
                      <a:pt x="89" y="112"/>
                    </a:cubicBezTo>
                    <a:cubicBezTo>
                      <a:pt x="106" y="112"/>
                      <a:pt x="114" y="104"/>
                      <a:pt x="123" y="104"/>
                    </a:cubicBezTo>
                    <a:cubicBezTo>
                      <a:pt x="131" y="105"/>
                      <a:pt x="135" y="103"/>
                      <a:pt x="139" y="97"/>
                    </a:cubicBezTo>
                    <a:cubicBezTo>
                      <a:pt x="143" y="91"/>
                      <a:pt x="147" y="95"/>
                      <a:pt x="148" y="98"/>
                    </a:cubicBezTo>
                    <a:cubicBezTo>
                      <a:pt x="149" y="101"/>
                      <a:pt x="160" y="100"/>
                      <a:pt x="162" y="103"/>
                    </a:cubicBezTo>
                    <a:cubicBezTo>
                      <a:pt x="169" y="109"/>
                      <a:pt x="190" y="107"/>
                      <a:pt x="198" y="103"/>
                    </a:cubicBezTo>
                    <a:cubicBezTo>
                      <a:pt x="206" y="99"/>
                      <a:pt x="194" y="88"/>
                      <a:pt x="190" y="93"/>
                    </a:cubicBezTo>
                    <a:cubicBezTo>
                      <a:pt x="186" y="98"/>
                      <a:pt x="183" y="95"/>
                      <a:pt x="182" y="93"/>
                    </a:cubicBezTo>
                    <a:cubicBezTo>
                      <a:pt x="181" y="90"/>
                      <a:pt x="190" y="89"/>
                      <a:pt x="193"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 name="Freeform 2186"/>
              <p:cNvSpPr>
                <a:spLocks/>
              </p:cNvSpPr>
              <p:nvPr/>
            </p:nvSpPr>
            <p:spPr bwMode="auto">
              <a:xfrm>
                <a:off x="2254439" y="2272286"/>
                <a:ext cx="135663" cy="120499"/>
              </a:xfrm>
              <a:custGeom>
                <a:avLst/>
                <a:gdLst>
                  <a:gd name="T0" fmla="*/ 40 w 77"/>
                  <a:gd name="T1" fmla="*/ 63 h 71"/>
                  <a:gd name="T2" fmla="*/ 60 w 77"/>
                  <a:gd name="T3" fmla="*/ 58 h 71"/>
                  <a:gd name="T4" fmla="*/ 75 w 77"/>
                  <a:gd name="T5" fmla="*/ 30 h 71"/>
                  <a:gd name="T6" fmla="*/ 68 w 77"/>
                  <a:gd name="T7" fmla="*/ 29 h 71"/>
                  <a:gd name="T8" fmla="*/ 67 w 77"/>
                  <a:gd name="T9" fmla="*/ 33 h 71"/>
                  <a:gd name="T10" fmla="*/ 53 w 77"/>
                  <a:gd name="T11" fmla="*/ 28 h 71"/>
                  <a:gd name="T12" fmla="*/ 67 w 77"/>
                  <a:gd name="T13" fmla="*/ 16 h 71"/>
                  <a:gd name="T14" fmla="*/ 59 w 77"/>
                  <a:gd name="T15" fmla="*/ 5 h 71"/>
                  <a:gd name="T16" fmla="*/ 45 w 77"/>
                  <a:gd name="T17" fmla="*/ 9 h 71"/>
                  <a:gd name="T18" fmla="*/ 38 w 77"/>
                  <a:gd name="T19" fmla="*/ 11 h 71"/>
                  <a:gd name="T20" fmla="*/ 19 w 77"/>
                  <a:gd name="T21" fmla="*/ 20 h 71"/>
                  <a:gd name="T22" fmla="*/ 31 w 77"/>
                  <a:gd name="T23" fmla="*/ 30 h 71"/>
                  <a:gd name="T24" fmla="*/ 9 w 77"/>
                  <a:gd name="T25" fmla="*/ 28 h 71"/>
                  <a:gd name="T26" fmla="*/ 17 w 77"/>
                  <a:gd name="T27" fmla="*/ 44 h 71"/>
                  <a:gd name="T28" fmla="*/ 40 w 77"/>
                  <a:gd name="T29"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1">
                    <a:moveTo>
                      <a:pt x="40" y="63"/>
                    </a:moveTo>
                    <a:cubicBezTo>
                      <a:pt x="51" y="71"/>
                      <a:pt x="48" y="57"/>
                      <a:pt x="60" y="58"/>
                    </a:cubicBezTo>
                    <a:cubicBezTo>
                      <a:pt x="73" y="58"/>
                      <a:pt x="73" y="38"/>
                      <a:pt x="75" y="30"/>
                    </a:cubicBezTo>
                    <a:cubicBezTo>
                      <a:pt x="77" y="23"/>
                      <a:pt x="65" y="23"/>
                      <a:pt x="68" y="29"/>
                    </a:cubicBezTo>
                    <a:cubicBezTo>
                      <a:pt x="71" y="34"/>
                      <a:pt x="68" y="40"/>
                      <a:pt x="67" y="33"/>
                    </a:cubicBezTo>
                    <a:cubicBezTo>
                      <a:pt x="66" y="27"/>
                      <a:pt x="56" y="33"/>
                      <a:pt x="53" y="28"/>
                    </a:cubicBezTo>
                    <a:cubicBezTo>
                      <a:pt x="49" y="23"/>
                      <a:pt x="64" y="22"/>
                      <a:pt x="67" y="16"/>
                    </a:cubicBezTo>
                    <a:cubicBezTo>
                      <a:pt x="71" y="9"/>
                      <a:pt x="56" y="10"/>
                      <a:pt x="59" y="5"/>
                    </a:cubicBezTo>
                    <a:cubicBezTo>
                      <a:pt x="63" y="0"/>
                      <a:pt x="37" y="6"/>
                      <a:pt x="45" y="9"/>
                    </a:cubicBezTo>
                    <a:cubicBezTo>
                      <a:pt x="52" y="12"/>
                      <a:pt x="45" y="16"/>
                      <a:pt x="38" y="11"/>
                    </a:cubicBezTo>
                    <a:cubicBezTo>
                      <a:pt x="31" y="6"/>
                      <a:pt x="12" y="14"/>
                      <a:pt x="19" y="20"/>
                    </a:cubicBezTo>
                    <a:cubicBezTo>
                      <a:pt x="24" y="24"/>
                      <a:pt x="41" y="17"/>
                      <a:pt x="31" y="30"/>
                    </a:cubicBezTo>
                    <a:cubicBezTo>
                      <a:pt x="22" y="43"/>
                      <a:pt x="18" y="26"/>
                      <a:pt x="9" y="28"/>
                    </a:cubicBezTo>
                    <a:cubicBezTo>
                      <a:pt x="0" y="29"/>
                      <a:pt x="4" y="40"/>
                      <a:pt x="17" y="44"/>
                    </a:cubicBezTo>
                    <a:cubicBezTo>
                      <a:pt x="31" y="48"/>
                      <a:pt x="29" y="56"/>
                      <a:pt x="4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 name="Freeform 2187"/>
              <p:cNvSpPr>
                <a:spLocks/>
              </p:cNvSpPr>
              <p:nvPr/>
            </p:nvSpPr>
            <p:spPr bwMode="auto">
              <a:xfrm>
                <a:off x="2215412" y="2220129"/>
                <a:ext cx="29734" cy="26977"/>
              </a:xfrm>
              <a:custGeom>
                <a:avLst/>
                <a:gdLst>
                  <a:gd name="T0" fmla="*/ 14 w 17"/>
                  <a:gd name="T1" fmla="*/ 12 h 16"/>
                  <a:gd name="T2" fmla="*/ 3 w 17"/>
                  <a:gd name="T3" fmla="*/ 7 h 16"/>
                  <a:gd name="T4" fmla="*/ 14 w 17"/>
                  <a:gd name="T5" fmla="*/ 12 h 16"/>
                </a:gdLst>
                <a:ahLst/>
                <a:cxnLst>
                  <a:cxn ang="0">
                    <a:pos x="T0" y="T1"/>
                  </a:cxn>
                  <a:cxn ang="0">
                    <a:pos x="T2" y="T3"/>
                  </a:cxn>
                  <a:cxn ang="0">
                    <a:pos x="T4" y="T5"/>
                  </a:cxn>
                </a:cxnLst>
                <a:rect l="0" t="0" r="r" b="b"/>
                <a:pathLst>
                  <a:path w="17" h="16">
                    <a:moveTo>
                      <a:pt x="14" y="12"/>
                    </a:moveTo>
                    <a:cubicBezTo>
                      <a:pt x="17" y="8"/>
                      <a:pt x="6" y="0"/>
                      <a:pt x="3" y="7"/>
                    </a:cubicBezTo>
                    <a:cubicBezTo>
                      <a:pt x="0" y="14"/>
                      <a:pt x="10" y="16"/>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 name="Freeform 2188"/>
              <p:cNvSpPr>
                <a:spLocks/>
              </p:cNvSpPr>
              <p:nvPr/>
            </p:nvSpPr>
            <p:spPr bwMode="auto">
              <a:xfrm>
                <a:off x="2373376" y="1962946"/>
                <a:ext cx="236016" cy="160065"/>
              </a:xfrm>
              <a:custGeom>
                <a:avLst/>
                <a:gdLst>
                  <a:gd name="T0" fmla="*/ 8 w 133"/>
                  <a:gd name="T1" fmla="*/ 48 h 94"/>
                  <a:gd name="T2" fmla="*/ 19 w 133"/>
                  <a:gd name="T3" fmla="*/ 60 h 94"/>
                  <a:gd name="T4" fmla="*/ 52 w 133"/>
                  <a:gd name="T5" fmla="*/ 61 h 94"/>
                  <a:gd name="T6" fmla="*/ 32 w 133"/>
                  <a:gd name="T7" fmla="*/ 71 h 94"/>
                  <a:gd name="T8" fmla="*/ 48 w 133"/>
                  <a:gd name="T9" fmla="*/ 83 h 94"/>
                  <a:gd name="T10" fmla="*/ 75 w 133"/>
                  <a:gd name="T11" fmla="*/ 90 h 94"/>
                  <a:gd name="T12" fmla="*/ 91 w 133"/>
                  <a:gd name="T13" fmla="*/ 90 h 94"/>
                  <a:gd name="T14" fmla="*/ 102 w 133"/>
                  <a:gd name="T15" fmla="*/ 77 h 94"/>
                  <a:gd name="T16" fmla="*/ 114 w 133"/>
                  <a:gd name="T17" fmla="*/ 68 h 94"/>
                  <a:gd name="T18" fmla="*/ 133 w 133"/>
                  <a:gd name="T19" fmla="*/ 61 h 94"/>
                  <a:gd name="T20" fmla="*/ 122 w 133"/>
                  <a:gd name="T21" fmla="*/ 56 h 94"/>
                  <a:gd name="T22" fmla="*/ 111 w 133"/>
                  <a:gd name="T23" fmla="*/ 49 h 94"/>
                  <a:gd name="T24" fmla="*/ 106 w 133"/>
                  <a:gd name="T25" fmla="*/ 38 h 94"/>
                  <a:gd name="T26" fmla="*/ 98 w 133"/>
                  <a:gd name="T27" fmla="*/ 36 h 94"/>
                  <a:gd name="T28" fmla="*/ 87 w 133"/>
                  <a:gd name="T29" fmla="*/ 31 h 94"/>
                  <a:gd name="T30" fmla="*/ 52 w 133"/>
                  <a:gd name="T31" fmla="*/ 12 h 94"/>
                  <a:gd name="T32" fmla="*/ 32 w 133"/>
                  <a:gd name="T33" fmla="*/ 9 h 94"/>
                  <a:gd name="T34" fmla="*/ 33 w 133"/>
                  <a:gd name="T35" fmla="*/ 14 h 94"/>
                  <a:gd name="T36" fmla="*/ 26 w 133"/>
                  <a:gd name="T37" fmla="*/ 19 h 94"/>
                  <a:gd name="T38" fmla="*/ 16 w 133"/>
                  <a:gd name="T39" fmla="*/ 24 h 94"/>
                  <a:gd name="T40" fmla="*/ 18 w 133"/>
                  <a:gd name="T41" fmla="*/ 37 h 94"/>
                  <a:gd name="T42" fmla="*/ 12 w 133"/>
                  <a:gd name="T43" fmla="*/ 42 h 94"/>
                  <a:gd name="T44" fmla="*/ 8 w 133"/>
                  <a:gd name="T45"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94">
                    <a:moveTo>
                      <a:pt x="8" y="48"/>
                    </a:moveTo>
                    <a:cubicBezTo>
                      <a:pt x="16" y="52"/>
                      <a:pt x="11" y="57"/>
                      <a:pt x="19" y="60"/>
                    </a:cubicBezTo>
                    <a:cubicBezTo>
                      <a:pt x="27" y="64"/>
                      <a:pt x="50" y="56"/>
                      <a:pt x="52" y="61"/>
                    </a:cubicBezTo>
                    <a:cubicBezTo>
                      <a:pt x="54" y="67"/>
                      <a:pt x="29" y="67"/>
                      <a:pt x="32" y="71"/>
                    </a:cubicBezTo>
                    <a:cubicBezTo>
                      <a:pt x="36" y="74"/>
                      <a:pt x="50" y="80"/>
                      <a:pt x="48" y="83"/>
                    </a:cubicBezTo>
                    <a:cubicBezTo>
                      <a:pt x="46" y="86"/>
                      <a:pt x="72" y="94"/>
                      <a:pt x="75" y="90"/>
                    </a:cubicBezTo>
                    <a:cubicBezTo>
                      <a:pt x="77" y="86"/>
                      <a:pt x="84" y="87"/>
                      <a:pt x="91" y="90"/>
                    </a:cubicBezTo>
                    <a:cubicBezTo>
                      <a:pt x="97" y="92"/>
                      <a:pt x="98" y="74"/>
                      <a:pt x="102" y="77"/>
                    </a:cubicBezTo>
                    <a:cubicBezTo>
                      <a:pt x="107" y="80"/>
                      <a:pt x="106" y="71"/>
                      <a:pt x="114" y="68"/>
                    </a:cubicBezTo>
                    <a:cubicBezTo>
                      <a:pt x="121" y="65"/>
                      <a:pt x="132" y="65"/>
                      <a:pt x="133" y="61"/>
                    </a:cubicBezTo>
                    <a:cubicBezTo>
                      <a:pt x="133" y="59"/>
                      <a:pt x="131" y="55"/>
                      <a:pt x="122" y="56"/>
                    </a:cubicBezTo>
                    <a:cubicBezTo>
                      <a:pt x="113" y="57"/>
                      <a:pt x="107" y="54"/>
                      <a:pt x="111" y="49"/>
                    </a:cubicBezTo>
                    <a:cubicBezTo>
                      <a:pt x="115" y="44"/>
                      <a:pt x="101" y="42"/>
                      <a:pt x="106" y="38"/>
                    </a:cubicBezTo>
                    <a:cubicBezTo>
                      <a:pt x="111" y="34"/>
                      <a:pt x="96" y="30"/>
                      <a:pt x="98" y="36"/>
                    </a:cubicBezTo>
                    <a:cubicBezTo>
                      <a:pt x="99" y="42"/>
                      <a:pt x="89" y="37"/>
                      <a:pt x="87" y="31"/>
                    </a:cubicBezTo>
                    <a:cubicBezTo>
                      <a:pt x="86" y="26"/>
                      <a:pt x="65" y="24"/>
                      <a:pt x="52" y="12"/>
                    </a:cubicBezTo>
                    <a:cubicBezTo>
                      <a:pt x="38" y="0"/>
                      <a:pt x="24" y="8"/>
                      <a:pt x="32" y="9"/>
                    </a:cubicBezTo>
                    <a:cubicBezTo>
                      <a:pt x="40" y="11"/>
                      <a:pt x="40" y="15"/>
                      <a:pt x="33" y="14"/>
                    </a:cubicBezTo>
                    <a:cubicBezTo>
                      <a:pt x="27" y="14"/>
                      <a:pt x="15" y="15"/>
                      <a:pt x="26" y="19"/>
                    </a:cubicBezTo>
                    <a:cubicBezTo>
                      <a:pt x="36" y="23"/>
                      <a:pt x="25" y="24"/>
                      <a:pt x="16" y="24"/>
                    </a:cubicBezTo>
                    <a:cubicBezTo>
                      <a:pt x="8" y="24"/>
                      <a:pt x="7" y="35"/>
                      <a:pt x="18" y="37"/>
                    </a:cubicBezTo>
                    <a:cubicBezTo>
                      <a:pt x="29" y="38"/>
                      <a:pt x="21" y="45"/>
                      <a:pt x="12" y="42"/>
                    </a:cubicBezTo>
                    <a:cubicBezTo>
                      <a:pt x="3" y="40"/>
                      <a:pt x="0" y="44"/>
                      <a:pt x="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 name="Freeform 2189"/>
              <p:cNvSpPr>
                <a:spLocks/>
              </p:cNvSpPr>
              <p:nvPr/>
            </p:nvSpPr>
            <p:spPr bwMode="auto">
              <a:xfrm>
                <a:off x="2380810" y="2128407"/>
                <a:ext cx="70619" cy="30574"/>
              </a:xfrm>
              <a:custGeom>
                <a:avLst/>
                <a:gdLst>
                  <a:gd name="T0" fmla="*/ 39 w 40"/>
                  <a:gd name="T1" fmla="*/ 3 h 17"/>
                  <a:gd name="T2" fmla="*/ 6 w 40"/>
                  <a:gd name="T3" fmla="*/ 9 h 17"/>
                  <a:gd name="T4" fmla="*/ 39 w 40"/>
                  <a:gd name="T5" fmla="*/ 3 h 17"/>
                </a:gdLst>
                <a:ahLst/>
                <a:cxnLst>
                  <a:cxn ang="0">
                    <a:pos x="T0" y="T1"/>
                  </a:cxn>
                  <a:cxn ang="0">
                    <a:pos x="T2" y="T3"/>
                  </a:cxn>
                  <a:cxn ang="0">
                    <a:pos x="T4" y="T5"/>
                  </a:cxn>
                </a:cxnLst>
                <a:rect l="0" t="0" r="r" b="b"/>
                <a:pathLst>
                  <a:path w="40" h="17">
                    <a:moveTo>
                      <a:pt x="39" y="3"/>
                    </a:moveTo>
                    <a:cubicBezTo>
                      <a:pt x="38" y="0"/>
                      <a:pt x="0" y="5"/>
                      <a:pt x="6" y="9"/>
                    </a:cubicBezTo>
                    <a:cubicBezTo>
                      <a:pt x="16" y="17"/>
                      <a:pt x="40" y="6"/>
                      <a:pt x="3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 name="Freeform 2190"/>
              <p:cNvSpPr>
                <a:spLocks/>
              </p:cNvSpPr>
              <p:nvPr/>
            </p:nvSpPr>
            <p:spPr bwMode="auto">
              <a:xfrm>
                <a:off x="2191253" y="2123011"/>
                <a:ext cx="39026" cy="44962"/>
              </a:xfrm>
              <a:custGeom>
                <a:avLst/>
                <a:gdLst>
                  <a:gd name="T0" fmla="*/ 18 w 22"/>
                  <a:gd name="T1" fmla="*/ 21 h 27"/>
                  <a:gd name="T2" fmla="*/ 1 w 22"/>
                  <a:gd name="T3" fmla="*/ 8 h 27"/>
                  <a:gd name="T4" fmla="*/ 18 w 22"/>
                  <a:gd name="T5" fmla="*/ 21 h 27"/>
                </a:gdLst>
                <a:ahLst/>
                <a:cxnLst>
                  <a:cxn ang="0">
                    <a:pos x="T0" y="T1"/>
                  </a:cxn>
                  <a:cxn ang="0">
                    <a:pos x="T2" y="T3"/>
                  </a:cxn>
                  <a:cxn ang="0">
                    <a:pos x="T4" y="T5"/>
                  </a:cxn>
                </a:cxnLst>
                <a:rect l="0" t="0" r="r" b="b"/>
                <a:pathLst>
                  <a:path w="22" h="27">
                    <a:moveTo>
                      <a:pt x="18" y="21"/>
                    </a:moveTo>
                    <a:cubicBezTo>
                      <a:pt x="22" y="16"/>
                      <a:pt x="2" y="0"/>
                      <a:pt x="1" y="8"/>
                    </a:cubicBezTo>
                    <a:cubicBezTo>
                      <a:pt x="0" y="15"/>
                      <a:pt x="14" y="27"/>
                      <a:pt x="1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 name="Freeform 2191"/>
              <p:cNvSpPr>
                <a:spLocks/>
              </p:cNvSpPr>
              <p:nvPr/>
            </p:nvSpPr>
            <p:spPr bwMode="auto">
              <a:xfrm>
                <a:off x="2345500" y="2081646"/>
                <a:ext cx="78053" cy="48559"/>
              </a:xfrm>
              <a:custGeom>
                <a:avLst/>
                <a:gdLst>
                  <a:gd name="T0" fmla="*/ 17 w 44"/>
                  <a:gd name="T1" fmla="*/ 29 h 29"/>
                  <a:gd name="T2" fmla="*/ 37 w 44"/>
                  <a:gd name="T3" fmla="*/ 25 h 29"/>
                  <a:gd name="T4" fmla="*/ 38 w 44"/>
                  <a:gd name="T5" fmla="*/ 17 h 29"/>
                  <a:gd name="T6" fmla="*/ 26 w 44"/>
                  <a:gd name="T7" fmla="*/ 12 h 29"/>
                  <a:gd name="T8" fmla="*/ 3 w 44"/>
                  <a:gd name="T9" fmla="*/ 5 h 29"/>
                  <a:gd name="T10" fmla="*/ 17 w 44"/>
                  <a:gd name="T11" fmla="*/ 29 h 29"/>
                </a:gdLst>
                <a:ahLst/>
                <a:cxnLst>
                  <a:cxn ang="0">
                    <a:pos x="T0" y="T1"/>
                  </a:cxn>
                  <a:cxn ang="0">
                    <a:pos x="T2" y="T3"/>
                  </a:cxn>
                  <a:cxn ang="0">
                    <a:pos x="T4" y="T5"/>
                  </a:cxn>
                  <a:cxn ang="0">
                    <a:pos x="T6" y="T7"/>
                  </a:cxn>
                  <a:cxn ang="0">
                    <a:pos x="T8" y="T9"/>
                  </a:cxn>
                  <a:cxn ang="0">
                    <a:pos x="T10" y="T11"/>
                  </a:cxn>
                </a:cxnLst>
                <a:rect l="0" t="0" r="r" b="b"/>
                <a:pathLst>
                  <a:path w="44" h="29">
                    <a:moveTo>
                      <a:pt x="17" y="29"/>
                    </a:moveTo>
                    <a:cubicBezTo>
                      <a:pt x="25" y="29"/>
                      <a:pt x="31" y="28"/>
                      <a:pt x="37" y="25"/>
                    </a:cubicBezTo>
                    <a:cubicBezTo>
                      <a:pt x="44" y="23"/>
                      <a:pt x="34" y="23"/>
                      <a:pt x="38" y="17"/>
                    </a:cubicBezTo>
                    <a:cubicBezTo>
                      <a:pt x="43" y="11"/>
                      <a:pt x="27" y="10"/>
                      <a:pt x="26" y="12"/>
                    </a:cubicBezTo>
                    <a:cubicBezTo>
                      <a:pt x="25" y="14"/>
                      <a:pt x="6" y="0"/>
                      <a:pt x="3" y="5"/>
                    </a:cubicBezTo>
                    <a:cubicBezTo>
                      <a:pt x="0" y="9"/>
                      <a:pt x="10" y="29"/>
                      <a:pt x="1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 name="Freeform 2192"/>
              <p:cNvSpPr>
                <a:spLocks/>
              </p:cNvSpPr>
              <p:nvPr/>
            </p:nvSpPr>
            <p:spPr bwMode="auto">
              <a:xfrm>
                <a:off x="2479305" y="2133802"/>
                <a:ext cx="52035" cy="28776"/>
              </a:xfrm>
              <a:custGeom>
                <a:avLst/>
                <a:gdLst>
                  <a:gd name="T0" fmla="*/ 20 w 29"/>
                  <a:gd name="T1" fmla="*/ 4 h 16"/>
                  <a:gd name="T2" fmla="*/ 9 w 29"/>
                  <a:gd name="T3" fmla="*/ 13 h 16"/>
                  <a:gd name="T4" fmla="*/ 20 w 29"/>
                  <a:gd name="T5" fmla="*/ 4 h 16"/>
                </a:gdLst>
                <a:ahLst/>
                <a:cxnLst>
                  <a:cxn ang="0">
                    <a:pos x="T0" y="T1"/>
                  </a:cxn>
                  <a:cxn ang="0">
                    <a:pos x="T2" y="T3"/>
                  </a:cxn>
                  <a:cxn ang="0">
                    <a:pos x="T4" y="T5"/>
                  </a:cxn>
                </a:cxnLst>
                <a:rect l="0" t="0" r="r" b="b"/>
                <a:pathLst>
                  <a:path w="29" h="16">
                    <a:moveTo>
                      <a:pt x="20" y="4"/>
                    </a:moveTo>
                    <a:cubicBezTo>
                      <a:pt x="11" y="0"/>
                      <a:pt x="0" y="9"/>
                      <a:pt x="9" y="13"/>
                    </a:cubicBezTo>
                    <a:cubicBezTo>
                      <a:pt x="17" y="16"/>
                      <a:pt x="29" y="9"/>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 name="Freeform 2193"/>
              <p:cNvSpPr>
                <a:spLocks/>
              </p:cNvSpPr>
              <p:nvPr/>
            </p:nvSpPr>
            <p:spPr bwMode="auto">
              <a:xfrm>
                <a:off x="2193112" y="2061863"/>
                <a:ext cx="146813" cy="73738"/>
              </a:xfrm>
              <a:custGeom>
                <a:avLst/>
                <a:gdLst>
                  <a:gd name="T0" fmla="*/ 14 w 82"/>
                  <a:gd name="T1" fmla="*/ 14 h 43"/>
                  <a:gd name="T2" fmla="*/ 29 w 82"/>
                  <a:gd name="T3" fmla="*/ 21 h 43"/>
                  <a:gd name="T4" fmla="*/ 11 w 82"/>
                  <a:gd name="T5" fmla="*/ 24 h 43"/>
                  <a:gd name="T6" fmla="*/ 25 w 82"/>
                  <a:gd name="T7" fmla="*/ 28 h 43"/>
                  <a:gd name="T8" fmla="*/ 55 w 82"/>
                  <a:gd name="T9" fmla="*/ 34 h 43"/>
                  <a:gd name="T10" fmla="*/ 76 w 82"/>
                  <a:gd name="T11" fmla="*/ 36 h 43"/>
                  <a:gd name="T12" fmla="*/ 72 w 82"/>
                  <a:gd name="T13" fmla="*/ 24 h 43"/>
                  <a:gd name="T14" fmla="*/ 58 w 82"/>
                  <a:gd name="T15" fmla="*/ 16 h 43"/>
                  <a:gd name="T16" fmla="*/ 46 w 82"/>
                  <a:gd name="T17" fmla="*/ 8 h 43"/>
                  <a:gd name="T18" fmla="*/ 39 w 82"/>
                  <a:gd name="T19" fmla="*/ 7 h 43"/>
                  <a:gd name="T20" fmla="*/ 6 w 82"/>
                  <a:gd name="T21" fmla="*/ 2 h 43"/>
                  <a:gd name="T22" fmla="*/ 14 w 82"/>
                  <a:gd name="T2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43">
                    <a:moveTo>
                      <a:pt x="14" y="14"/>
                    </a:moveTo>
                    <a:cubicBezTo>
                      <a:pt x="20" y="10"/>
                      <a:pt x="31" y="17"/>
                      <a:pt x="29" y="21"/>
                    </a:cubicBezTo>
                    <a:cubicBezTo>
                      <a:pt x="27" y="26"/>
                      <a:pt x="10" y="21"/>
                      <a:pt x="11" y="24"/>
                    </a:cubicBezTo>
                    <a:cubicBezTo>
                      <a:pt x="11" y="26"/>
                      <a:pt x="13" y="32"/>
                      <a:pt x="25" y="28"/>
                    </a:cubicBezTo>
                    <a:cubicBezTo>
                      <a:pt x="37" y="25"/>
                      <a:pt x="47" y="27"/>
                      <a:pt x="55" y="34"/>
                    </a:cubicBezTo>
                    <a:cubicBezTo>
                      <a:pt x="63" y="40"/>
                      <a:pt x="71" y="43"/>
                      <a:pt x="76" y="36"/>
                    </a:cubicBezTo>
                    <a:cubicBezTo>
                      <a:pt x="82" y="30"/>
                      <a:pt x="69" y="29"/>
                      <a:pt x="72" y="24"/>
                    </a:cubicBezTo>
                    <a:cubicBezTo>
                      <a:pt x="74" y="19"/>
                      <a:pt x="64" y="16"/>
                      <a:pt x="58" y="16"/>
                    </a:cubicBezTo>
                    <a:cubicBezTo>
                      <a:pt x="53" y="16"/>
                      <a:pt x="51" y="6"/>
                      <a:pt x="46" y="8"/>
                    </a:cubicBezTo>
                    <a:cubicBezTo>
                      <a:pt x="42" y="10"/>
                      <a:pt x="39" y="13"/>
                      <a:pt x="39" y="7"/>
                    </a:cubicBezTo>
                    <a:cubicBezTo>
                      <a:pt x="39" y="0"/>
                      <a:pt x="13" y="0"/>
                      <a:pt x="6" y="2"/>
                    </a:cubicBezTo>
                    <a:cubicBezTo>
                      <a:pt x="0" y="5"/>
                      <a:pt x="8" y="18"/>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 name="Freeform 2194"/>
              <p:cNvSpPr>
                <a:spLocks/>
              </p:cNvSpPr>
              <p:nvPr/>
            </p:nvSpPr>
            <p:spPr bwMode="auto">
              <a:xfrm>
                <a:off x="2691162" y="2283076"/>
                <a:ext cx="94778" cy="53955"/>
              </a:xfrm>
              <a:custGeom>
                <a:avLst/>
                <a:gdLst>
                  <a:gd name="T0" fmla="*/ 3 w 54"/>
                  <a:gd name="T1" fmla="*/ 7 h 31"/>
                  <a:gd name="T2" fmla="*/ 10 w 54"/>
                  <a:gd name="T3" fmla="*/ 21 h 31"/>
                  <a:gd name="T4" fmla="*/ 27 w 54"/>
                  <a:gd name="T5" fmla="*/ 26 h 31"/>
                  <a:gd name="T6" fmla="*/ 54 w 54"/>
                  <a:gd name="T7" fmla="*/ 22 h 31"/>
                  <a:gd name="T8" fmla="*/ 26 w 54"/>
                  <a:gd name="T9" fmla="*/ 8 h 31"/>
                  <a:gd name="T10" fmla="*/ 3 w 54"/>
                  <a:gd name="T11" fmla="*/ 7 h 31"/>
                </a:gdLst>
                <a:ahLst/>
                <a:cxnLst>
                  <a:cxn ang="0">
                    <a:pos x="T0" y="T1"/>
                  </a:cxn>
                  <a:cxn ang="0">
                    <a:pos x="T2" y="T3"/>
                  </a:cxn>
                  <a:cxn ang="0">
                    <a:pos x="T4" y="T5"/>
                  </a:cxn>
                  <a:cxn ang="0">
                    <a:pos x="T6" y="T7"/>
                  </a:cxn>
                  <a:cxn ang="0">
                    <a:pos x="T8" y="T9"/>
                  </a:cxn>
                  <a:cxn ang="0">
                    <a:pos x="T10" y="T11"/>
                  </a:cxn>
                </a:cxnLst>
                <a:rect l="0" t="0" r="r" b="b"/>
                <a:pathLst>
                  <a:path w="54" h="31">
                    <a:moveTo>
                      <a:pt x="3" y="7"/>
                    </a:moveTo>
                    <a:cubicBezTo>
                      <a:pt x="0" y="13"/>
                      <a:pt x="10" y="13"/>
                      <a:pt x="10" y="21"/>
                    </a:cubicBezTo>
                    <a:cubicBezTo>
                      <a:pt x="11" y="28"/>
                      <a:pt x="20" y="31"/>
                      <a:pt x="27" y="26"/>
                    </a:cubicBezTo>
                    <a:cubicBezTo>
                      <a:pt x="34" y="22"/>
                      <a:pt x="54" y="28"/>
                      <a:pt x="54" y="22"/>
                    </a:cubicBezTo>
                    <a:cubicBezTo>
                      <a:pt x="54" y="16"/>
                      <a:pt x="33" y="6"/>
                      <a:pt x="26" y="8"/>
                    </a:cubicBezTo>
                    <a:cubicBezTo>
                      <a:pt x="18" y="9"/>
                      <a:pt x="6" y="0"/>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 name="Freeform 2195"/>
              <p:cNvSpPr>
                <a:spLocks/>
              </p:cNvSpPr>
              <p:nvPr/>
            </p:nvSpPr>
            <p:spPr bwMode="auto">
              <a:xfrm>
                <a:off x="1919928" y="2196749"/>
                <a:ext cx="40885" cy="28776"/>
              </a:xfrm>
              <a:custGeom>
                <a:avLst/>
                <a:gdLst>
                  <a:gd name="T0" fmla="*/ 5 w 23"/>
                  <a:gd name="T1" fmla="*/ 16 h 17"/>
                  <a:gd name="T2" fmla="*/ 22 w 23"/>
                  <a:gd name="T3" fmla="*/ 5 h 17"/>
                  <a:gd name="T4" fmla="*/ 5 w 23"/>
                  <a:gd name="T5" fmla="*/ 16 h 17"/>
                </a:gdLst>
                <a:ahLst/>
                <a:cxnLst>
                  <a:cxn ang="0">
                    <a:pos x="T0" y="T1"/>
                  </a:cxn>
                  <a:cxn ang="0">
                    <a:pos x="T2" y="T3"/>
                  </a:cxn>
                  <a:cxn ang="0">
                    <a:pos x="T4" y="T5"/>
                  </a:cxn>
                </a:cxnLst>
                <a:rect l="0" t="0" r="r" b="b"/>
                <a:pathLst>
                  <a:path w="23" h="17">
                    <a:moveTo>
                      <a:pt x="5" y="16"/>
                    </a:moveTo>
                    <a:cubicBezTo>
                      <a:pt x="14" y="17"/>
                      <a:pt x="23" y="9"/>
                      <a:pt x="22" y="5"/>
                    </a:cubicBezTo>
                    <a:cubicBezTo>
                      <a:pt x="22" y="0"/>
                      <a:pt x="0" y="16"/>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2196"/>
              <p:cNvSpPr>
                <a:spLocks/>
              </p:cNvSpPr>
              <p:nvPr/>
            </p:nvSpPr>
            <p:spPr bwMode="auto">
              <a:xfrm>
                <a:off x="2704170" y="2678743"/>
                <a:ext cx="31593" cy="23380"/>
              </a:xfrm>
              <a:custGeom>
                <a:avLst/>
                <a:gdLst>
                  <a:gd name="T0" fmla="*/ 8 w 18"/>
                  <a:gd name="T1" fmla="*/ 13 h 14"/>
                  <a:gd name="T2" fmla="*/ 9 w 18"/>
                  <a:gd name="T3" fmla="*/ 1 h 14"/>
                  <a:gd name="T4" fmla="*/ 8 w 18"/>
                  <a:gd name="T5" fmla="*/ 13 h 14"/>
                </a:gdLst>
                <a:ahLst/>
                <a:cxnLst>
                  <a:cxn ang="0">
                    <a:pos x="T0" y="T1"/>
                  </a:cxn>
                  <a:cxn ang="0">
                    <a:pos x="T2" y="T3"/>
                  </a:cxn>
                  <a:cxn ang="0">
                    <a:pos x="T4" y="T5"/>
                  </a:cxn>
                </a:cxnLst>
                <a:rect l="0" t="0" r="r" b="b"/>
                <a:pathLst>
                  <a:path w="18" h="14">
                    <a:moveTo>
                      <a:pt x="8" y="13"/>
                    </a:moveTo>
                    <a:cubicBezTo>
                      <a:pt x="11" y="13"/>
                      <a:pt x="18" y="0"/>
                      <a:pt x="9" y="1"/>
                    </a:cubicBezTo>
                    <a:cubicBezTo>
                      <a:pt x="0" y="1"/>
                      <a:pt x="2" y="14"/>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6" name="Freeform 2197"/>
              <p:cNvSpPr>
                <a:spLocks noEditPoints="1"/>
              </p:cNvSpPr>
              <p:nvPr/>
            </p:nvSpPr>
            <p:spPr bwMode="auto">
              <a:xfrm>
                <a:off x="1488780" y="2277681"/>
                <a:ext cx="1719016" cy="931616"/>
              </a:xfrm>
              <a:custGeom>
                <a:avLst/>
                <a:gdLst>
                  <a:gd name="T0" fmla="*/ 537 w 969"/>
                  <a:gd name="T1" fmla="*/ 453 h 543"/>
                  <a:gd name="T2" fmla="*/ 569 w 969"/>
                  <a:gd name="T3" fmla="*/ 458 h 543"/>
                  <a:gd name="T4" fmla="*/ 640 w 969"/>
                  <a:gd name="T5" fmla="*/ 482 h 543"/>
                  <a:gd name="T6" fmla="*/ 670 w 969"/>
                  <a:gd name="T7" fmla="*/ 518 h 543"/>
                  <a:gd name="T8" fmla="*/ 698 w 969"/>
                  <a:gd name="T9" fmla="*/ 535 h 543"/>
                  <a:gd name="T10" fmla="*/ 731 w 969"/>
                  <a:gd name="T11" fmla="*/ 516 h 543"/>
                  <a:gd name="T12" fmla="*/ 831 w 969"/>
                  <a:gd name="T13" fmla="*/ 475 h 543"/>
                  <a:gd name="T14" fmla="*/ 875 w 969"/>
                  <a:gd name="T15" fmla="*/ 501 h 543"/>
                  <a:gd name="T16" fmla="*/ 904 w 969"/>
                  <a:gd name="T17" fmla="*/ 498 h 543"/>
                  <a:gd name="T18" fmla="*/ 876 w 969"/>
                  <a:gd name="T19" fmla="*/ 493 h 543"/>
                  <a:gd name="T20" fmla="*/ 794 w 969"/>
                  <a:gd name="T21" fmla="*/ 478 h 543"/>
                  <a:gd name="T22" fmla="*/ 933 w 969"/>
                  <a:gd name="T23" fmla="*/ 416 h 543"/>
                  <a:gd name="T24" fmla="*/ 949 w 969"/>
                  <a:gd name="T25" fmla="*/ 380 h 543"/>
                  <a:gd name="T26" fmla="*/ 947 w 969"/>
                  <a:gd name="T27" fmla="*/ 365 h 543"/>
                  <a:gd name="T28" fmla="*/ 902 w 969"/>
                  <a:gd name="T29" fmla="*/ 325 h 543"/>
                  <a:gd name="T30" fmla="*/ 867 w 969"/>
                  <a:gd name="T31" fmla="*/ 268 h 543"/>
                  <a:gd name="T32" fmla="*/ 831 w 969"/>
                  <a:gd name="T33" fmla="*/ 304 h 543"/>
                  <a:gd name="T34" fmla="*/ 804 w 969"/>
                  <a:gd name="T35" fmla="*/ 259 h 543"/>
                  <a:gd name="T36" fmla="*/ 750 w 969"/>
                  <a:gd name="T37" fmla="*/ 237 h 543"/>
                  <a:gd name="T38" fmla="*/ 712 w 969"/>
                  <a:gd name="T39" fmla="*/ 259 h 543"/>
                  <a:gd name="T40" fmla="*/ 728 w 969"/>
                  <a:gd name="T41" fmla="*/ 338 h 543"/>
                  <a:gd name="T42" fmla="*/ 705 w 969"/>
                  <a:gd name="T43" fmla="*/ 410 h 543"/>
                  <a:gd name="T44" fmla="*/ 663 w 969"/>
                  <a:gd name="T45" fmla="*/ 370 h 543"/>
                  <a:gd name="T46" fmla="*/ 592 w 969"/>
                  <a:gd name="T47" fmla="*/ 329 h 543"/>
                  <a:gd name="T48" fmla="*/ 524 w 969"/>
                  <a:gd name="T49" fmla="*/ 293 h 543"/>
                  <a:gd name="T50" fmla="*/ 556 w 969"/>
                  <a:gd name="T51" fmla="*/ 226 h 543"/>
                  <a:gd name="T52" fmla="*/ 594 w 969"/>
                  <a:gd name="T53" fmla="*/ 203 h 543"/>
                  <a:gd name="T54" fmla="*/ 615 w 969"/>
                  <a:gd name="T55" fmla="*/ 161 h 543"/>
                  <a:gd name="T56" fmla="*/ 656 w 969"/>
                  <a:gd name="T57" fmla="*/ 157 h 543"/>
                  <a:gd name="T58" fmla="*/ 672 w 969"/>
                  <a:gd name="T59" fmla="*/ 109 h 543"/>
                  <a:gd name="T60" fmla="*/ 632 w 969"/>
                  <a:gd name="T61" fmla="*/ 115 h 543"/>
                  <a:gd name="T62" fmla="*/ 603 w 969"/>
                  <a:gd name="T63" fmla="*/ 140 h 543"/>
                  <a:gd name="T64" fmla="*/ 573 w 969"/>
                  <a:gd name="T65" fmla="*/ 123 h 543"/>
                  <a:gd name="T66" fmla="*/ 560 w 969"/>
                  <a:gd name="T67" fmla="*/ 86 h 543"/>
                  <a:gd name="T68" fmla="*/ 537 w 969"/>
                  <a:gd name="T69" fmla="*/ 34 h 543"/>
                  <a:gd name="T70" fmla="*/ 520 w 969"/>
                  <a:gd name="T71" fmla="*/ 11 h 543"/>
                  <a:gd name="T72" fmla="*/ 507 w 969"/>
                  <a:gd name="T73" fmla="*/ 61 h 543"/>
                  <a:gd name="T74" fmla="*/ 532 w 969"/>
                  <a:gd name="T75" fmla="*/ 110 h 543"/>
                  <a:gd name="T76" fmla="*/ 507 w 969"/>
                  <a:gd name="T77" fmla="*/ 125 h 543"/>
                  <a:gd name="T78" fmla="*/ 516 w 969"/>
                  <a:gd name="T79" fmla="*/ 102 h 543"/>
                  <a:gd name="T80" fmla="*/ 485 w 969"/>
                  <a:gd name="T81" fmla="*/ 122 h 543"/>
                  <a:gd name="T82" fmla="*/ 408 w 969"/>
                  <a:gd name="T83" fmla="*/ 122 h 543"/>
                  <a:gd name="T84" fmla="*/ 379 w 969"/>
                  <a:gd name="T85" fmla="*/ 128 h 543"/>
                  <a:gd name="T86" fmla="*/ 346 w 969"/>
                  <a:gd name="T87" fmla="*/ 132 h 543"/>
                  <a:gd name="T88" fmla="*/ 249 w 969"/>
                  <a:gd name="T89" fmla="*/ 104 h 543"/>
                  <a:gd name="T90" fmla="*/ 153 w 969"/>
                  <a:gd name="T91" fmla="*/ 80 h 543"/>
                  <a:gd name="T92" fmla="*/ 87 w 969"/>
                  <a:gd name="T93" fmla="*/ 116 h 543"/>
                  <a:gd name="T94" fmla="*/ 82 w 969"/>
                  <a:gd name="T95" fmla="*/ 102 h 543"/>
                  <a:gd name="T96" fmla="*/ 19 w 969"/>
                  <a:gd name="T97" fmla="*/ 99 h 543"/>
                  <a:gd name="T98" fmla="*/ 17 w 969"/>
                  <a:gd name="T99" fmla="*/ 267 h 543"/>
                  <a:gd name="T100" fmla="*/ 45 w 969"/>
                  <a:gd name="T101" fmla="*/ 288 h 543"/>
                  <a:gd name="T102" fmla="*/ 113 w 969"/>
                  <a:gd name="T103" fmla="*/ 334 h 543"/>
                  <a:gd name="T104" fmla="*/ 122 w 969"/>
                  <a:gd name="T105" fmla="*/ 369 h 543"/>
                  <a:gd name="T106" fmla="*/ 148 w 969"/>
                  <a:gd name="T107" fmla="*/ 403 h 543"/>
                  <a:gd name="T108" fmla="*/ 192 w 969"/>
                  <a:gd name="T109" fmla="*/ 436 h 543"/>
                  <a:gd name="T110" fmla="*/ 241 w 969"/>
                  <a:gd name="T111" fmla="*/ 177 h 543"/>
                  <a:gd name="T112" fmla="*/ 210 w 969"/>
                  <a:gd name="T113" fmla="*/ 176 h 543"/>
                  <a:gd name="T114" fmla="*/ 239 w 969"/>
                  <a:gd name="T115" fmla="*/ 162 h 543"/>
                  <a:gd name="T116" fmla="*/ 285 w 969"/>
                  <a:gd name="T117" fmla="*/ 252 h 543"/>
                  <a:gd name="T118" fmla="*/ 501 w 969"/>
                  <a:gd name="T119" fmla="*/ 42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9" h="543">
                    <a:moveTo>
                      <a:pt x="521" y="441"/>
                    </a:moveTo>
                    <a:cubicBezTo>
                      <a:pt x="522" y="441"/>
                      <a:pt x="523" y="441"/>
                      <a:pt x="524" y="442"/>
                    </a:cubicBezTo>
                    <a:cubicBezTo>
                      <a:pt x="526" y="443"/>
                      <a:pt x="526" y="446"/>
                      <a:pt x="526" y="448"/>
                    </a:cubicBezTo>
                    <a:cubicBezTo>
                      <a:pt x="527" y="449"/>
                      <a:pt x="527" y="450"/>
                      <a:pt x="528" y="450"/>
                    </a:cubicBezTo>
                    <a:cubicBezTo>
                      <a:pt x="529" y="451"/>
                      <a:pt x="531" y="451"/>
                      <a:pt x="532" y="452"/>
                    </a:cubicBezTo>
                    <a:cubicBezTo>
                      <a:pt x="533" y="453"/>
                      <a:pt x="535" y="453"/>
                      <a:pt x="536" y="453"/>
                    </a:cubicBezTo>
                    <a:cubicBezTo>
                      <a:pt x="536" y="453"/>
                      <a:pt x="537" y="453"/>
                      <a:pt x="537" y="453"/>
                    </a:cubicBezTo>
                    <a:cubicBezTo>
                      <a:pt x="538" y="452"/>
                      <a:pt x="540" y="451"/>
                      <a:pt x="542" y="451"/>
                    </a:cubicBezTo>
                    <a:cubicBezTo>
                      <a:pt x="545" y="451"/>
                      <a:pt x="547" y="452"/>
                      <a:pt x="549" y="454"/>
                    </a:cubicBezTo>
                    <a:cubicBezTo>
                      <a:pt x="550" y="456"/>
                      <a:pt x="551" y="456"/>
                      <a:pt x="552" y="456"/>
                    </a:cubicBezTo>
                    <a:cubicBezTo>
                      <a:pt x="554" y="456"/>
                      <a:pt x="554" y="456"/>
                      <a:pt x="554" y="456"/>
                    </a:cubicBezTo>
                    <a:cubicBezTo>
                      <a:pt x="555" y="456"/>
                      <a:pt x="557" y="456"/>
                      <a:pt x="558" y="458"/>
                    </a:cubicBezTo>
                    <a:cubicBezTo>
                      <a:pt x="560" y="461"/>
                      <a:pt x="563" y="462"/>
                      <a:pt x="565" y="460"/>
                    </a:cubicBezTo>
                    <a:cubicBezTo>
                      <a:pt x="566" y="458"/>
                      <a:pt x="567" y="458"/>
                      <a:pt x="569" y="458"/>
                    </a:cubicBezTo>
                    <a:cubicBezTo>
                      <a:pt x="573" y="458"/>
                      <a:pt x="579" y="460"/>
                      <a:pt x="582" y="461"/>
                    </a:cubicBezTo>
                    <a:cubicBezTo>
                      <a:pt x="584" y="462"/>
                      <a:pt x="584" y="462"/>
                      <a:pt x="584" y="462"/>
                    </a:cubicBezTo>
                    <a:cubicBezTo>
                      <a:pt x="589" y="457"/>
                      <a:pt x="593" y="449"/>
                      <a:pt x="597" y="449"/>
                    </a:cubicBezTo>
                    <a:cubicBezTo>
                      <a:pt x="603" y="449"/>
                      <a:pt x="620" y="451"/>
                      <a:pt x="621" y="459"/>
                    </a:cubicBezTo>
                    <a:cubicBezTo>
                      <a:pt x="622" y="468"/>
                      <a:pt x="632" y="460"/>
                      <a:pt x="633" y="468"/>
                    </a:cubicBezTo>
                    <a:cubicBezTo>
                      <a:pt x="634" y="473"/>
                      <a:pt x="638" y="478"/>
                      <a:pt x="639" y="481"/>
                    </a:cubicBezTo>
                    <a:cubicBezTo>
                      <a:pt x="640" y="482"/>
                      <a:pt x="640" y="482"/>
                      <a:pt x="640" y="482"/>
                    </a:cubicBezTo>
                    <a:cubicBezTo>
                      <a:pt x="643" y="484"/>
                      <a:pt x="645" y="485"/>
                      <a:pt x="647" y="487"/>
                    </a:cubicBezTo>
                    <a:cubicBezTo>
                      <a:pt x="648" y="488"/>
                      <a:pt x="648" y="488"/>
                      <a:pt x="648" y="488"/>
                    </a:cubicBezTo>
                    <a:cubicBezTo>
                      <a:pt x="652" y="488"/>
                      <a:pt x="659" y="489"/>
                      <a:pt x="663" y="490"/>
                    </a:cubicBezTo>
                    <a:cubicBezTo>
                      <a:pt x="670" y="493"/>
                      <a:pt x="680" y="487"/>
                      <a:pt x="684" y="496"/>
                    </a:cubicBezTo>
                    <a:cubicBezTo>
                      <a:pt x="687" y="504"/>
                      <a:pt x="696" y="511"/>
                      <a:pt x="688" y="511"/>
                    </a:cubicBezTo>
                    <a:cubicBezTo>
                      <a:pt x="681" y="512"/>
                      <a:pt x="673" y="503"/>
                      <a:pt x="673" y="508"/>
                    </a:cubicBezTo>
                    <a:cubicBezTo>
                      <a:pt x="674" y="513"/>
                      <a:pt x="670" y="510"/>
                      <a:pt x="670" y="518"/>
                    </a:cubicBezTo>
                    <a:cubicBezTo>
                      <a:pt x="670" y="524"/>
                      <a:pt x="667" y="532"/>
                      <a:pt x="664" y="535"/>
                    </a:cubicBezTo>
                    <a:cubicBezTo>
                      <a:pt x="664" y="536"/>
                      <a:pt x="664" y="536"/>
                      <a:pt x="664" y="536"/>
                    </a:cubicBezTo>
                    <a:cubicBezTo>
                      <a:pt x="663" y="538"/>
                      <a:pt x="663" y="541"/>
                      <a:pt x="665" y="543"/>
                    </a:cubicBezTo>
                    <a:cubicBezTo>
                      <a:pt x="665" y="543"/>
                      <a:pt x="665" y="543"/>
                      <a:pt x="665" y="543"/>
                    </a:cubicBezTo>
                    <a:cubicBezTo>
                      <a:pt x="669" y="540"/>
                      <a:pt x="673" y="537"/>
                      <a:pt x="677" y="537"/>
                    </a:cubicBezTo>
                    <a:cubicBezTo>
                      <a:pt x="685" y="537"/>
                      <a:pt x="687" y="542"/>
                      <a:pt x="692" y="538"/>
                    </a:cubicBezTo>
                    <a:cubicBezTo>
                      <a:pt x="696" y="536"/>
                      <a:pt x="697" y="534"/>
                      <a:pt x="698" y="535"/>
                    </a:cubicBezTo>
                    <a:cubicBezTo>
                      <a:pt x="700" y="534"/>
                      <a:pt x="700" y="534"/>
                      <a:pt x="700" y="534"/>
                    </a:cubicBezTo>
                    <a:cubicBezTo>
                      <a:pt x="700" y="534"/>
                      <a:pt x="700" y="532"/>
                      <a:pt x="700" y="530"/>
                    </a:cubicBezTo>
                    <a:cubicBezTo>
                      <a:pt x="699" y="530"/>
                      <a:pt x="699" y="530"/>
                      <a:pt x="699" y="530"/>
                    </a:cubicBezTo>
                    <a:cubicBezTo>
                      <a:pt x="696" y="531"/>
                      <a:pt x="695" y="530"/>
                      <a:pt x="693" y="527"/>
                    </a:cubicBezTo>
                    <a:cubicBezTo>
                      <a:pt x="691" y="522"/>
                      <a:pt x="708" y="517"/>
                      <a:pt x="716" y="518"/>
                    </a:cubicBezTo>
                    <a:cubicBezTo>
                      <a:pt x="723" y="519"/>
                      <a:pt x="727" y="516"/>
                      <a:pt x="730" y="516"/>
                    </a:cubicBezTo>
                    <a:cubicBezTo>
                      <a:pt x="731" y="516"/>
                      <a:pt x="731" y="516"/>
                      <a:pt x="731" y="516"/>
                    </a:cubicBezTo>
                    <a:cubicBezTo>
                      <a:pt x="744" y="504"/>
                      <a:pt x="746" y="504"/>
                      <a:pt x="747" y="504"/>
                    </a:cubicBezTo>
                    <a:cubicBezTo>
                      <a:pt x="750" y="504"/>
                      <a:pt x="781" y="504"/>
                      <a:pt x="785" y="504"/>
                    </a:cubicBezTo>
                    <a:cubicBezTo>
                      <a:pt x="789" y="501"/>
                      <a:pt x="797" y="495"/>
                      <a:pt x="798" y="490"/>
                    </a:cubicBezTo>
                    <a:cubicBezTo>
                      <a:pt x="799" y="485"/>
                      <a:pt x="806" y="468"/>
                      <a:pt x="813" y="468"/>
                    </a:cubicBezTo>
                    <a:cubicBezTo>
                      <a:pt x="814" y="468"/>
                      <a:pt x="815" y="469"/>
                      <a:pt x="815" y="469"/>
                    </a:cubicBezTo>
                    <a:cubicBezTo>
                      <a:pt x="817" y="471"/>
                      <a:pt x="820" y="471"/>
                      <a:pt x="823" y="471"/>
                    </a:cubicBezTo>
                    <a:cubicBezTo>
                      <a:pt x="827" y="471"/>
                      <a:pt x="831" y="472"/>
                      <a:pt x="831" y="475"/>
                    </a:cubicBezTo>
                    <a:cubicBezTo>
                      <a:pt x="831" y="476"/>
                      <a:pt x="831" y="476"/>
                      <a:pt x="831" y="478"/>
                    </a:cubicBezTo>
                    <a:cubicBezTo>
                      <a:pt x="831" y="482"/>
                      <a:pt x="830" y="492"/>
                      <a:pt x="840" y="505"/>
                    </a:cubicBezTo>
                    <a:cubicBezTo>
                      <a:pt x="840" y="506"/>
                      <a:pt x="840" y="506"/>
                      <a:pt x="840" y="506"/>
                    </a:cubicBezTo>
                    <a:cubicBezTo>
                      <a:pt x="844" y="503"/>
                      <a:pt x="848" y="502"/>
                      <a:pt x="850" y="502"/>
                    </a:cubicBezTo>
                    <a:cubicBezTo>
                      <a:pt x="855" y="502"/>
                      <a:pt x="862" y="496"/>
                      <a:pt x="864" y="492"/>
                    </a:cubicBezTo>
                    <a:cubicBezTo>
                      <a:pt x="866" y="488"/>
                      <a:pt x="868" y="496"/>
                      <a:pt x="864" y="497"/>
                    </a:cubicBezTo>
                    <a:cubicBezTo>
                      <a:pt x="860" y="498"/>
                      <a:pt x="868" y="501"/>
                      <a:pt x="875" y="501"/>
                    </a:cubicBezTo>
                    <a:cubicBezTo>
                      <a:pt x="882" y="501"/>
                      <a:pt x="871" y="503"/>
                      <a:pt x="866" y="503"/>
                    </a:cubicBezTo>
                    <a:cubicBezTo>
                      <a:pt x="861" y="503"/>
                      <a:pt x="859" y="504"/>
                      <a:pt x="852" y="511"/>
                    </a:cubicBezTo>
                    <a:cubicBezTo>
                      <a:pt x="845" y="518"/>
                      <a:pt x="846" y="520"/>
                      <a:pt x="850" y="523"/>
                    </a:cubicBezTo>
                    <a:cubicBezTo>
                      <a:pt x="854" y="527"/>
                      <a:pt x="860" y="525"/>
                      <a:pt x="865" y="520"/>
                    </a:cubicBezTo>
                    <a:cubicBezTo>
                      <a:pt x="871" y="516"/>
                      <a:pt x="870" y="511"/>
                      <a:pt x="876" y="511"/>
                    </a:cubicBezTo>
                    <a:cubicBezTo>
                      <a:pt x="881" y="511"/>
                      <a:pt x="896" y="506"/>
                      <a:pt x="902" y="504"/>
                    </a:cubicBezTo>
                    <a:cubicBezTo>
                      <a:pt x="908" y="502"/>
                      <a:pt x="904" y="501"/>
                      <a:pt x="904" y="498"/>
                    </a:cubicBezTo>
                    <a:cubicBezTo>
                      <a:pt x="904" y="496"/>
                      <a:pt x="915" y="496"/>
                      <a:pt x="919" y="493"/>
                    </a:cubicBezTo>
                    <a:cubicBezTo>
                      <a:pt x="923" y="490"/>
                      <a:pt x="918" y="488"/>
                      <a:pt x="915" y="488"/>
                    </a:cubicBezTo>
                    <a:cubicBezTo>
                      <a:pt x="911" y="489"/>
                      <a:pt x="914" y="483"/>
                      <a:pt x="915" y="481"/>
                    </a:cubicBezTo>
                    <a:cubicBezTo>
                      <a:pt x="915" y="478"/>
                      <a:pt x="907" y="482"/>
                      <a:pt x="907" y="485"/>
                    </a:cubicBezTo>
                    <a:cubicBezTo>
                      <a:pt x="907" y="488"/>
                      <a:pt x="901" y="490"/>
                      <a:pt x="901" y="492"/>
                    </a:cubicBezTo>
                    <a:cubicBezTo>
                      <a:pt x="901" y="498"/>
                      <a:pt x="900" y="494"/>
                      <a:pt x="896" y="496"/>
                    </a:cubicBezTo>
                    <a:cubicBezTo>
                      <a:pt x="892" y="498"/>
                      <a:pt x="877" y="496"/>
                      <a:pt x="876" y="493"/>
                    </a:cubicBezTo>
                    <a:cubicBezTo>
                      <a:pt x="876" y="489"/>
                      <a:pt x="865" y="488"/>
                      <a:pt x="864" y="483"/>
                    </a:cubicBezTo>
                    <a:cubicBezTo>
                      <a:pt x="864" y="478"/>
                      <a:pt x="858" y="477"/>
                      <a:pt x="863" y="471"/>
                    </a:cubicBezTo>
                    <a:cubicBezTo>
                      <a:pt x="867" y="466"/>
                      <a:pt x="862" y="464"/>
                      <a:pt x="858" y="468"/>
                    </a:cubicBezTo>
                    <a:cubicBezTo>
                      <a:pt x="853" y="472"/>
                      <a:pt x="851" y="465"/>
                      <a:pt x="857" y="463"/>
                    </a:cubicBezTo>
                    <a:cubicBezTo>
                      <a:pt x="862" y="461"/>
                      <a:pt x="873" y="459"/>
                      <a:pt x="868" y="449"/>
                    </a:cubicBezTo>
                    <a:cubicBezTo>
                      <a:pt x="862" y="439"/>
                      <a:pt x="828" y="452"/>
                      <a:pt x="819" y="457"/>
                    </a:cubicBezTo>
                    <a:cubicBezTo>
                      <a:pt x="810" y="462"/>
                      <a:pt x="799" y="478"/>
                      <a:pt x="794" y="478"/>
                    </a:cubicBezTo>
                    <a:cubicBezTo>
                      <a:pt x="790" y="478"/>
                      <a:pt x="803" y="469"/>
                      <a:pt x="805" y="466"/>
                    </a:cubicBezTo>
                    <a:cubicBezTo>
                      <a:pt x="807" y="463"/>
                      <a:pt x="804" y="459"/>
                      <a:pt x="807" y="461"/>
                    </a:cubicBezTo>
                    <a:cubicBezTo>
                      <a:pt x="810" y="462"/>
                      <a:pt x="817" y="450"/>
                      <a:pt x="823" y="446"/>
                    </a:cubicBezTo>
                    <a:cubicBezTo>
                      <a:pt x="828" y="442"/>
                      <a:pt x="834" y="446"/>
                      <a:pt x="834" y="442"/>
                    </a:cubicBezTo>
                    <a:cubicBezTo>
                      <a:pt x="835" y="439"/>
                      <a:pt x="838" y="437"/>
                      <a:pt x="843" y="432"/>
                    </a:cubicBezTo>
                    <a:cubicBezTo>
                      <a:pt x="848" y="428"/>
                      <a:pt x="907" y="429"/>
                      <a:pt x="913" y="429"/>
                    </a:cubicBezTo>
                    <a:cubicBezTo>
                      <a:pt x="919" y="429"/>
                      <a:pt x="930" y="421"/>
                      <a:pt x="933" y="416"/>
                    </a:cubicBezTo>
                    <a:cubicBezTo>
                      <a:pt x="937" y="411"/>
                      <a:pt x="941" y="411"/>
                      <a:pt x="949" y="412"/>
                    </a:cubicBezTo>
                    <a:cubicBezTo>
                      <a:pt x="957" y="412"/>
                      <a:pt x="961" y="405"/>
                      <a:pt x="965" y="402"/>
                    </a:cubicBezTo>
                    <a:cubicBezTo>
                      <a:pt x="969" y="400"/>
                      <a:pt x="967" y="398"/>
                      <a:pt x="964" y="398"/>
                    </a:cubicBezTo>
                    <a:cubicBezTo>
                      <a:pt x="960" y="397"/>
                      <a:pt x="957" y="395"/>
                      <a:pt x="960" y="394"/>
                    </a:cubicBezTo>
                    <a:cubicBezTo>
                      <a:pt x="964" y="394"/>
                      <a:pt x="966" y="392"/>
                      <a:pt x="967" y="388"/>
                    </a:cubicBezTo>
                    <a:cubicBezTo>
                      <a:pt x="969" y="383"/>
                      <a:pt x="966" y="385"/>
                      <a:pt x="961" y="379"/>
                    </a:cubicBezTo>
                    <a:cubicBezTo>
                      <a:pt x="956" y="373"/>
                      <a:pt x="954" y="381"/>
                      <a:pt x="949" y="380"/>
                    </a:cubicBezTo>
                    <a:cubicBezTo>
                      <a:pt x="944" y="380"/>
                      <a:pt x="952" y="374"/>
                      <a:pt x="948" y="371"/>
                    </a:cubicBezTo>
                    <a:cubicBezTo>
                      <a:pt x="944" y="369"/>
                      <a:pt x="937" y="371"/>
                      <a:pt x="931" y="376"/>
                    </a:cubicBezTo>
                    <a:cubicBezTo>
                      <a:pt x="925" y="381"/>
                      <a:pt x="925" y="375"/>
                      <a:pt x="920" y="380"/>
                    </a:cubicBezTo>
                    <a:cubicBezTo>
                      <a:pt x="915" y="385"/>
                      <a:pt x="915" y="378"/>
                      <a:pt x="917" y="376"/>
                    </a:cubicBezTo>
                    <a:cubicBezTo>
                      <a:pt x="920" y="374"/>
                      <a:pt x="922" y="376"/>
                      <a:pt x="924" y="373"/>
                    </a:cubicBezTo>
                    <a:cubicBezTo>
                      <a:pt x="926" y="370"/>
                      <a:pt x="928" y="373"/>
                      <a:pt x="934" y="369"/>
                    </a:cubicBezTo>
                    <a:cubicBezTo>
                      <a:pt x="940" y="366"/>
                      <a:pt x="945" y="367"/>
                      <a:pt x="947" y="365"/>
                    </a:cubicBezTo>
                    <a:cubicBezTo>
                      <a:pt x="948" y="362"/>
                      <a:pt x="944" y="358"/>
                      <a:pt x="938" y="359"/>
                    </a:cubicBezTo>
                    <a:cubicBezTo>
                      <a:pt x="933" y="361"/>
                      <a:pt x="929" y="352"/>
                      <a:pt x="926" y="354"/>
                    </a:cubicBezTo>
                    <a:cubicBezTo>
                      <a:pt x="922" y="357"/>
                      <a:pt x="923" y="351"/>
                      <a:pt x="919" y="353"/>
                    </a:cubicBezTo>
                    <a:cubicBezTo>
                      <a:pt x="915" y="356"/>
                      <a:pt x="913" y="352"/>
                      <a:pt x="911" y="348"/>
                    </a:cubicBezTo>
                    <a:cubicBezTo>
                      <a:pt x="909" y="343"/>
                      <a:pt x="898" y="335"/>
                      <a:pt x="892" y="333"/>
                    </a:cubicBezTo>
                    <a:cubicBezTo>
                      <a:pt x="885" y="331"/>
                      <a:pt x="890" y="328"/>
                      <a:pt x="893" y="330"/>
                    </a:cubicBezTo>
                    <a:cubicBezTo>
                      <a:pt x="897" y="333"/>
                      <a:pt x="901" y="328"/>
                      <a:pt x="902" y="325"/>
                    </a:cubicBezTo>
                    <a:cubicBezTo>
                      <a:pt x="904" y="323"/>
                      <a:pt x="900" y="320"/>
                      <a:pt x="898" y="320"/>
                    </a:cubicBezTo>
                    <a:cubicBezTo>
                      <a:pt x="896" y="320"/>
                      <a:pt x="896" y="317"/>
                      <a:pt x="896" y="314"/>
                    </a:cubicBezTo>
                    <a:cubicBezTo>
                      <a:pt x="897" y="312"/>
                      <a:pt x="889" y="308"/>
                      <a:pt x="889" y="306"/>
                    </a:cubicBezTo>
                    <a:cubicBezTo>
                      <a:pt x="889" y="303"/>
                      <a:pt x="884" y="302"/>
                      <a:pt x="885" y="299"/>
                    </a:cubicBezTo>
                    <a:cubicBezTo>
                      <a:pt x="885" y="297"/>
                      <a:pt x="880" y="294"/>
                      <a:pt x="880" y="291"/>
                    </a:cubicBezTo>
                    <a:cubicBezTo>
                      <a:pt x="880" y="288"/>
                      <a:pt x="873" y="282"/>
                      <a:pt x="873" y="278"/>
                    </a:cubicBezTo>
                    <a:cubicBezTo>
                      <a:pt x="872" y="275"/>
                      <a:pt x="868" y="272"/>
                      <a:pt x="867" y="268"/>
                    </a:cubicBezTo>
                    <a:cubicBezTo>
                      <a:pt x="865" y="264"/>
                      <a:pt x="863" y="266"/>
                      <a:pt x="862" y="272"/>
                    </a:cubicBezTo>
                    <a:cubicBezTo>
                      <a:pt x="860" y="278"/>
                      <a:pt x="855" y="278"/>
                      <a:pt x="857" y="280"/>
                    </a:cubicBezTo>
                    <a:cubicBezTo>
                      <a:pt x="860" y="284"/>
                      <a:pt x="857" y="284"/>
                      <a:pt x="855" y="286"/>
                    </a:cubicBezTo>
                    <a:cubicBezTo>
                      <a:pt x="853" y="289"/>
                      <a:pt x="857" y="293"/>
                      <a:pt x="853" y="293"/>
                    </a:cubicBezTo>
                    <a:cubicBezTo>
                      <a:pt x="849" y="293"/>
                      <a:pt x="851" y="300"/>
                      <a:pt x="849" y="297"/>
                    </a:cubicBezTo>
                    <a:cubicBezTo>
                      <a:pt x="847" y="293"/>
                      <a:pt x="842" y="294"/>
                      <a:pt x="842" y="298"/>
                    </a:cubicBezTo>
                    <a:cubicBezTo>
                      <a:pt x="842" y="301"/>
                      <a:pt x="834" y="305"/>
                      <a:pt x="831" y="304"/>
                    </a:cubicBezTo>
                    <a:cubicBezTo>
                      <a:pt x="828" y="304"/>
                      <a:pt x="828" y="297"/>
                      <a:pt x="825" y="299"/>
                    </a:cubicBezTo>
                    <a:cubicBezTo>
                      <a:pt x="822" y="301"/>
                      <a:pt x="823" y="294"/>
                      <a:pt x="818" y="294"/>
                    </a:cubicBezTo>
                    <a:cubicBezTo>
                      <a:pt x="814" y="294"/>
                      <a:pt x="811" y="294"/>
                      <a:pt x="812" y="290"/>
                    </a:cubicBezTo>
                    <a:cubicBezTo>
                      <a:pt x="814" y="286"/>
                      <a:pt x="805" y="284"/>
                      <a:pt x="808" y="282"/>
                    </a:cubicBezTo>
                    <a:cubicBezTo>
                      <a:pt x="811" y="280"/>
                      <a:pt x="807" y="276"/>
                      <a:pt x="807" y="269"/>
                    </a:cubicBezTo>
                    <a:cubicBezTo>
                      <a:pt x="806" y="263"/>
                      <a:pt x="810" y="262"/>
                      <a:pt x="810" y="260"/>
                    </a:cubicBezTo>
                    <a:cubicBezTo>
                      <a:pt x="810" y="257"/>
                      <a:pt x="807" y="257"/>
                      <a:pt x="804" y="259"/>
                    </a:cubicBezTo>
                    <a:cubicBezTo>
                      <a:pt x="801" y="261"/>
                      <a:pt x="801" y="257"/>
                      <a:pt x="798" y="257"/>
                    </a:cubicBezTo>
                    <a:cubicBezTo>
                      <a:pt x="795" y="257"/>
                      <a:pt x="785" y="257"/>
                      <a:pt x="785" y="252"/>
                    </a:cubicBezTo>
                    <a:cubicBezTo>
                      <a:pt x="784" y="248"/>
                      <a:pt x="781" y="250"/>
                      <a:pt x="779" y="246"/>
                    </a:cubicBezTo>
                    <a:cubicBezTo>
                      <a:pt x="778" y="241"/>
                      <a:pt x="774" y="245"/>
                      <a:pt x="774" y="242"/>
                    </a:cubicBezTo>
                    <a:cubicBezTo>
                      <a:pt x="774" y="239"/>
                      <a:pt x="772" y="237"/>
                      <a:pt x="769" y="237"/>
                    </a:cubicBezTo>
                    <a:cubicBezTo>
                      <a:pt x="766" y="237"/>
                      <a:pt x="765" y="234"/>
                      <a:pt x="761" y="233"/>
                    </a:cubicBezTo>
                    <a:cubicBezTo>
                      <a:pt x="757" y="233"/>
                      <a:pt x="752" y="236"/>
                      <a:pt x="750" y="237"/>
                    </a:cubicBezTo>
                    <a:cubicBezTo>
                      <a:pt x="748" y="238"/>
                      <a:pt x="742" y="233"/>
                      <a:pt x="740" y="235"/>
                    </a:cubicBezTo>
                    <a:cubicBezTo>
                      <a:pt x="737" y="237"/>
                      <a:pt x="737" y="234"/>
                      <a:pt x="731" y="232"/>
                    </a:cubicBezTo>
                    <a:cubicBezTo>
                      <a:pt x="724" y="230"/>
                      <a:pt x="716" y="230"/>
                      <a:pt x="716" y="232"/>
                    </a:cubicBezTo>
                    <a:cubicBezTo>
                      <a:pt x="715" y="234"/>
                      <a:pt x="710" y="235"/>
                      <a:pt x="711" y="240"/>
                    </a:cubicBezTo>
                    <a:cubicBezTo>
                      <a:pt x="712" y="246"/>
                      <a:pt x="717" y="245"/>
                      <a:pt x="718" y="248"/>
                    </a:cubicBezTo>
                    <a:cubicBezTo>
                      <a:pt x="719" y="252"/>
                      <a:pt x="716" y="250"/>
                      <a:pt x="715" y="254"/>
                    </a:cubicBezTo>
                    <a:cubicBezTo>
                      <a:pt x="715" y="257"/>
                      <a:pt x="712" y="257"/>
                      <a:pt x="712" y="259"/>
                    </a:cubicBezTo>
                    <a:cubicBezTo>
                      <a:pt x="712" y="261"/>
                      <a:pt x="714" y="261"/>
                      <a:pt x="715" y="265"/>
                    </a:cubicBezTo>
                    <a:cubicBezTo>
                      <a:pt x="717" y="270"/>
                      <a:pt x="719" y="269"/>
                      <a:pt x="720" y="275"/>
                    </a:cubicBezTo>
                    <a:cubicBezTo>
                      <a:pt x="721" y="281"/>
                      <a:pt x="718" y="280"/>
                      <a:pt x="715" y="281"/>
                    </a:cubicBezTo>
                    <a:cubicBezTo>
                      <a:pt x="713" y="282"/>
                      <a:pt x="716" y="285"/>
                      <a:pt x="712" y="289"/>
                    </a:cubicBezTo>
                    <a:cubicBezTo>
                      <a:pt x="709" y="293"/>
                      <a:pt x="706" y="297"/>
                      <a:pt x="708" y="299"/>
                    </a:cubicBezTo>
                    <a:cubicBezTo>
                      <a:pt x="711" y="302"/>
                      <a:pt x="721" y="306"/>
                      <a:pt x="725" y="313"/>
                    </a:cubicBezTo>
                    <a:cubicBezTo>
                      <a:pt x="729" y="320"/>
                      <a:pt x="729" y="330"/>
                      <a:pt x="728" y="338"/>
                    </a:cubicBezTo>
                    <a:cubicBezTo>
                      <a:pt x="727" y="345"/>
                      <a:pt x="718" y="347"/>
                      <a:pt x="712" y="353"/>
                    </a:cubicBezTo>
                    <a:cubicBezTo>
                      <a:pt x="706" y="360"/>
                      <a:pt x="699" y="359"/>
                      <a:pt x="696" y="359"/>
                    </a:cubicBezTo>
                    <a:cubicBezTo>
                      <a:pt x="693" y="359"/>
                      <a:pt x="695" y="365"/>
                      <a:pt x="699" y="370"/>
                    </a:cubicBezTo>
                    <a:cubicBezTo>
                      <a:pt x="703" y="375"/>
                      <a:pt x="700" y="376"/>
                      <a:pt x="702" y="381"/>
                    </a:cubicBezTo>
                    <a:cubicBezTo>
                      <a:pt x="704" y="386"/>
                      <a:pt x="702" y="390"/>
                      <a:pt x="705" y="395"/>
                    </a:cubicBezTo>
                    <a:cubicBezTo>
                      <a:pt x="709" y="399"/>
                      <a:pt x="707" y="401"/>
                      <a:pt x="703" y="404"/>
                    </a:cubicBezTo>
                    <a:cubicBezTo>
                      <a:pt x="699" y="408"/>
                      <a:pt x="704" y="406"/>
                      <a:pt x="705" y="410"/>
                    </a:cubicBezTo>
                    <a:cubicBezTo>
                      <a:pt x="705" y="414"/>
                      <a:pt x="703" y="412"/>
                      <a:pt x="700" y="410"/>
                    </a:cubicBezTo>
                    <a:cubicBezTo>
                      <a:pt x="696" y="407"/>
                      <a:pt x="693" y="414"/>
                      <a:pt x="693" y="417"/>
                    </a:cubicBezTo>
                    <a:cubicBezTo>
                      <a:pt x="693" y="419"/>
                      <a:pt x="686" y="413"/>
                      <a:pt x="684" y="413"/>
                    </a:cubicBezTo>
                    <a:cubicBezTo>
                      <a:pt x="682" y="413"/>
                      <a:pt x="684" y="409"/>
                      <a:pt x="680" y="405"/>
                    </a:cubicBezTo>
                    <a:cubicBezTo>
                      <a:pt x="675" y="402"/>
                      <a:pt x="672" y="401"/>
                      <a:pt x="672" y="398"/>
                    </a:cubicBezTo>
                    <a:cubicBezTo>
                      <a:pt x="672" y="394"/>
                      <a:pt x="664" y="392"/>
                      <a:pt x="664" y="388"/>
                    </a:cubicBezTo>
                    <a:cubicBezTo>
                      <a:pt x="664" y="384"/>
                      <a:pt x="665" y="373"/>
                      <a:pt x="663" y="370"/>
                    </a:cubicBezTo>
                    <a:cubicBezTo>
                      <a:pt x="662" y="367"/>
                      <a:pt x="663" y="364"/>
                      <a:pt x="665" y="361"/>
                    </a:cubicBezTo>
                    <a:cubicBezTo>
                      <a:pt x="666" y="359"/>
                      <a:pt x="663" y="354"/>
                      <a:pt x="658" y="354"/>
                    </a:cubicBezTo>
                    <a:cubicBezTo>
                      <a:pt x="654" y="354"/>
                      <a:pt x="648" y="353"/>
                      <a:pt x="641" y="353"/>
                    </a:cubicBezTo>
                    <a:cubicBezTo>
                      <a:pt x="635" y="354"/>
                      <a:pt x="632" y="353"/>
                      <a:pt x="630" y="351"/>
                    </a:cubicBezTo>
                    <a:cubicBezTo>
                      <a:pt x="628" y="349"/>
                      <a:pt x="622" y="346"/>
                      <a:pt x="614" y="344"/>
                    </a:cubicBezTo>
                    <a:cubicBezTo>
                      <a:pt x="606" y="342"/>
                      <a:pt x="603" y="338"/>
                      <a:pt x="602" y="335"/>
                    </a:cubicBezTo>
                    <a:cubicBezTo>
                      <a:pt x="601" y="333"/>
                      <a:pt x="594" y="331"/>
                      <a:pt x="592" y="329"/>
                    </a:cubicBezTo>
                    <a:cubicBezTo>
                      <a:pt x="590" y="327"/>
                      <a:pt x="583" y="326"/>
                      <a:pt x="580" y="326"/>
                    </a:cubicBezTo>
                    <a:cubicBezTo>
                      <a:pt x="577" y="327"/>
                      <a:pt x="569" y="320"/>
                      <a:pt x="565" y="320"/>
                    </a:cubicBezTo>
                    <a:cubicBezTo>
                      <a:pt x="560" y="320"/>
                      <a:pt x="550" y="325"/>
                      <a:pt x="548" y="325"/>
                    </a:cubicBezTo>
                    <a:cubicBezTo>
                      <a:pt x="546" y="325"/>
                      <a:pt x="548" y="321"/>
                      <a:pt x="549" y="320"/>
                    </a:cubicBezTo>
                    <a:cubicBezTo>
                      <a:pt x="551" y="318"/>
                      <a:pt x="546" y="310"/>
                      <a:pt x="544" y="305"/>
                    </a:cubicBezTo>
                    <a:cubicBezTo>
                      <a:pt x="543" y="300"/>
                      <a:pt x="541" y="295"/>
                      <a:pt x="536" y="296"/>
                    </a:cubicBezTo>
                    <a:cubicBezTo>
                      <a:pt x="531" y="296"/>
                      <a:pt x="525" y="294"/>
                      <a:pt x="524" y="293"/>
                    </a:cubicBezTo>
                    <a:cubicBezTo>
                      <a:pt x="522" y="292"/>
                      <a:pt x="522" y="277"/>
                      <a:pt x="523" y="271"/>
                    </a:cubicBezTo>
                    <a:cubicBezTo>
                      <a:pt x="524" y="265"/>
                      <a:pt x="531" y="256"/>
                      <a:pt x="531" y="253"/>
                    </a:cubicBezTo>
                    <a:cubicBezTo>
                      <a:pt x="531" y="249"/>
                      <a:pt x="535" y="247"/>
                      <a:pt x="539" y="246"/>
                    </a:cubicBezTo>
                    <a:cubicBezTo>
                      <a:pt x="543" y="245"/>
                      <a:pt x="540" y="238"/>
                      <a:pt x="543" y="237"/>
                    </a:cubicBezTo>
                    <a:cubicBezTo>
                      <a:pt x="547" y="237"/>
                      <a:pt x="547" y="235"/>
                      <a:pt x="548" y="232"/>
                    </a:cubicBezTo>
                    <a:cubicBezTo>
                      <a:pt x="549" y="229"/>
                      <a:pt x="553" y="231"/>
                      <a:pt x="551" y="229"/>
                    </a:cubicBezTo>
                    <a:cubicBezTo>
                      <a:pt x="548" y="226"/>
                      <a:pt x="550" y="226"/>
                      <a:pt x="556" y="226"/>
                    </a:cubicBezTo>
                    <a:cubicBezTo>
                      <a:pt x="562" y="226"/>
                      <a:pt x="570" y="224"/>
                      <a:pt x="569" y="218"/>
                    </a:cubicBezTo>
                    <a:cubicBezTo>
                      <a:pt x="568" y="212"/>
                      <a:pt x="553" y="216"/>
                      <a:pt x="553" y="212"/>
                    </a:cubicBezTo>
                    <a:cubicBezTo>
                      <a:pt x="553" y="207"/>
                      <a:pt x="534" y="207"/>
                      <a:pt x="535" y="204"/>
                    </a:cubicBezTo>
                    <a:cubicBezTo>
                      <a:pt x="536" y="201"/>
                      <a:pt x="554" y="206"/>
                      <a:pt x="561" y="208"/>
                    </a:cubicBezTo>
                    <a:cubicBezTo>
                      <a:pt x="567" y="211"/>
                      <a:pt x="569" y="211"/>
                      <a:pt x="574" y="210"/>
                    </a:cubicBezTo>
                    <a:cubicBezTo>
                      <a:pt x="579" y="210"/>
                      <a:pt x="576" y="203"/>
                      <a:pt x="577" y="201"/>
                    </a:cubicBezTo>
                    <a:cubicBezTo>
                      <a:pt x="578" y="198"/>
                      <a:pt x="588" y="205"/>
                      <a:pt x="594" y="203"/>
                    </a:cubicBezTo>
                    <a:cubicBezTo>
                      <a:pt x="599" y="202"/>
                      <a:pt x="605" y="190"/>
                      <a:pt x="610" y="187"/>
                    </a:cubicBezTo>
                    <a:cubicBezTo>
                      <a:pt x="614" y="184"/>
                      <a:pt x="610" y="181"/>
                      <a:pt x="601" y="181"/>
                    </a:cubicBezTo>
                    <a:cubicBezTo>
                      <a:pt x="592" y="182"/>
                      <a:pt x="586" y="179"/>
                      <a:pt x="581" y="175"/>
                    </a:cubicBezTo>
                    <a:cubicBezTo>
                      <a:pt x="576" y="171"/>
                      <a:pt x="577" y="168"/>
                      <a:pt x="582" y="169"/>
                    </a:cubicBezTo>
                    <a:cubicBezTo>
                      <a:pt x="587" y="169"/>
                      <a:pt x="600" y="179"/>
                      <a:pt x="605" y="180"/>
                    </a:cubicBezTo>
                    <a:cubicBezTo>
                      <a:pt x="609" y="180"/>
                      <a:pt x="618" y="170"/>
                      <a:pt x="622" y="167"/>
                    </a:cubicBezTo>
                    <a:cubicBezTo>
                      <a:pt x="626" y="164"/>
                      <a:pt x="618" y="163"/>
                      <a:pt x="615" y="161"/>
                    </a:cubicBezTo>
                    <a:cubicBezTo>
                      <a:pt x="612" y="159"/>
                      <a:pt x="620" y="157"/>
                      <a:pt x="624" y="157"/>
                    </a:cubicBezTo>
                    <a:cubicBezTo>
                      <a:pt x="628" y="157"/>
                      <a:pt x="630" y="161"/>
                      <a:pt x="631" y="162"/>
                    </a:cubicBezTo>
                    <a:cubicBezTo>
                      <a:pt x="633" y="164"/>
                      <a:pt x="640" y="161"/>
                      <a:pt x="643" y="161"/>
                    </a:cubicBezTo>
                    <a:cubicBezTo>
                      <a:pt x="647" y="161"/>
                      <a:pt x="643" y="155"/>
                      <a:pt x="637" y="153"/>
                    </a:cubicBezTo>
                    <a:cubicBezTo>
                      <a:pt x="631" y="151"/>
                      <a:pt x="637" y="147"/>
                      <a:pt x="639" y="150"/>
                    </a:cubicBezTo>
                    <a:cubicBezTo>
                      <a:pt x="641" y="154"/>
                      <a:pt x="645" y="153"/>
                      <a:pt x="647" y="157"/>
                    </a:cubicBezTo>
                    <a:cubicBezTo>
                      <a:pt x="650" y="163"/>
                      <a:pt x="651" y="159"/>
                      <a:pt x="656" y="157"/>
                    </a:cubicBezTo>
                    <a:cubicBezTo>
                      <a:pt x="661" y="155"/>
                      <a:pt x="664" y="152"/>
                      <a:pt x="667" y="149"/>
                    </a:cubicBezTo>
                    <a:cubicBezTo>
                      <a:pt x="669" y="146"/>
                      <a:pt x="670" y="150"/>
                      <a:pt x="673" y="145"/>
                    </a:cubicBezTo>
                    <a:cubicBezTo>
                      <a:pt x="676" y="140"/>
                      <a:pt x="672" y="136"/>
                      <a:pt x="668" y="133"/>
                    </a:cubicBezTo>
                    <a:cubicBezTo>
                      <a:pt x="664" y="130"/>
                      <a:pt x="668" y="127"/>
                      <a:pt x="664" y="125"/>
                    </a:cubicBezTo>
                    <a:cubicBezTo>
                      <a:pt x="660" y="123"/>
                      <a:pt x="659" y="119"/>
                      <a:pt x="664" y="120"/>
                    </a:cubicBezTo>
                    <a:cubicBezTo>
                      <a:pt x="669" y="121"/>
                      <a:pt x="673" y="120"/>
                      <a:pt x="675" y="116"/>
                    </a:cubicBezTo>
                    <a:cubicBezTo>
                      <a:pt x="678" y="113"/>
                      <a:pt x="668" y="112"/>
                      <a:pt x="672" y="109"/>
                    </a:cubicBezTo>
                    <a:cubicBezTo>
                      <a:pt x="677" y="107"/>
                      <a:pt x="673" y="104"/>
                      <a:pt x="669" y="104"/>
                    </a:cubicBezTo>
                    <a:cubicBezTo>
                      <a:pt x="664" y="104"/>
                      <a:pt x="660" y="102"/>
                      <a:pt x="660" y="98"/>
                    </a:cubicBezTo>
                    <a:cubicBezTo>
                      <a:pt x="660" y="95"/>
                      <a:pt x="652" y="97"/>
                      <a:pt x="647" y="95"/>
                    </a:cubicBezTo>
                    <a:cubicBezTo>
                      <a:pt x="643" y="93"/>
                      <a:pt x="632" y="93"/>
                      <a:pt x="630" y="93"/>
                    </a:cubicBezTo>
                    <a:cubicBezTo>
                      <a:pt x="627" y="94"/>
                      <a:pt x="627" y="104"/>
                      <a:pt x="631" y="104"/>
                    </a:cubicBezTo>
                    <a:cubicBezTo>
                      <a:pt x="634" y="104"/>
                      <a:pt x="637" y="108"/>
                      <a:pt x="634" y="110"/>
                    </a:cubicBezTo>
                    <a:cubicBezTo>
                      <a:pt x="631" y="111"/>
                      <a:pt x="635" y="115"/>
                      <a:pt x="632" y="115"/>
                    </a:cubicBezTo>
                    <a:cubicBezTo>
                      <a:pt x="630" y="114"/>
                      <a:pt x="626" y="113"/>
                      <a:pt x="625" y="120"/>
                    </a:cubicBezTo>
                    <a:cubicBezTo>
                      <a:pt x="624" y="126"/>
                      <a:pt x="624" y="129"/>
                      <a:pt x="619" y="131"/>
                    </a:cubicBezTo>
                    <a:cubicBezTo>
                      <a:pt x="615" y="133"/>
                      <a:pt x="618" y="124"/>
                      <a:pt x="614" y="124"/>
                    </a:cubicBezTo>
                    <a:cubicBezTo>
                      <a:pt x="610" y="124"/>
                      <a:pt x="610" y="132"/>
                      <a:pt x="613" y="133"/>
                    </a:cubicBezTo>
                    <a:cubicBezTo>
                      <a:pt x="616" y="133"/>
                      <a:pt x="616" y="136"/>
                      <a:pt x="617" y="140"/>
                    </a:cubicBezTo>
                    <a:cubicBezTo>
                      <a:pt x="618" y="143"/>
                      <a:pt x="612" y="141"/>
                      <a:pt x="609" y="145"/>
                    </a:cubicBezTo>
                    <a:cubicBezTo>
                      <a:pt x="607" y="150"/>
                      <a:pt x="606" y="143"/>
                      <a:pt x="603" y="140"/>
                    </a:cubicBezTo>
                    <a:cubicBezTo>
                      <a:pt x="599" y="137"/>
                      <a:pt x="595" y="132"/>
                      <a:pt x="595" y="128"/>
                    </a:cubicBezTo>
                    <a:cubicBezTo>
                      <a:pt x="596" y="125"/>
                      <a:pt x="597" y="124"/>
                      <a:pt x="600" y="123"/>
                    </a:cubicBezTo>
                    <a:cubicBezTo>
                      <a:pt x="603" y="123"/>
                      <a:pt x="600" y="120"/>
                      <a:pt x="600" y="116"/>
                    </a:cubicBezTo>
                    <a:cubicBezTo>
                      <a:pt x="600" y="111"/>
                      <a:pt x="596" y="113"/>
                      <a:pt x="592" y="108"/>
                    </a:cubicBezTo>
                    <a:cubicBezTo>
                      <a:pt x="588" y="103"/>
                      <a:pt x="584" y="103"/>
                      <a:pt x="582" y="106"/>
                    </a:cubicBezTo>
                    <a:cubicBezTo>
                      <a:pt x="580" y="108"/>
                      <a:pt x="581" y="112"/>
                      <a:pt x="578" y="114"/>
                    </a:cubicBezTo>
                    <a:cubicBezTo>
                      <a:pt x="574" y="115"/>
                      <a:pt x="576" y="122"/>
                      <a:pt x="573" y="123"/>
                    </a:cubicBezTo>
                    <a:cubicBezTo>
                      <a:pt x="570" y="123"/>
                      <a:pt x="571" y="110"/>
                      <a:pt x="569" y="109"/>
                    </a:cubicBezTo>
                    <a:cubicBezTo>
                      <a:pt x="566" y="108"/>
                      <a:pt x="567" y="105"/>
                      <a:pt x="570" y="104"/>
                    </a:cubicBezTo>
                    <a:cubicBezTo>
                      <a:pt x="574" y="104"/>
                      <a:pt x="576" y="100"/>
                      <a:pt x="573" y="100"/>
                    </a:cubicBezTo>
                    <a:cubicBezTo>
                      <a:pt x="570" y="100"/>
                      <a:pt x="564" y="96"/>
                      <a:pt x="562" y="95"/>
                    </a:cubicBezTo>
                    <a:cubicBezTo>
                      <a:pt x="560" y="94"/>
                      <a:pt x="556" y="100"/>
                      <a:pt x="553" y="98"/>
                    </a:cubicBezTo>
                    <a:cubicBezTo>
                      <a:pt x="551" y="96"/>
                      <a:pt x="554" y="91"/>
                      <a:pt x="554" y="88"/>
                    </a:cubicBezTo>
                    <a:cubicBezTo>
                      <a:pt x="554" y="85"/>
                      <a:pt x="558" y="89"/>
                      <a:pt x="560" y="86"/>
                    </a:cubicBezTo>
                    <a:cubicBezTo>
                      <a:pt x="563" y="82"/>
                      <a:pt x="553" y="82"/>
                      <a:pt x="553" y="78"/>
                    </a:cubicBezTo>
                    <a:cubicBezTo>
                      <a:pt x="553" y="75"/>
                      <a:pt x="546" y="74"/>
                      <a:pt x="543" y="72"/>
                    </a:cubicBezTo>
                    <a:cubicBezTo>
                      <a:pt x="541" y="71"/>
                      <a:pt x="545" y="65"/>
                      <a:pt x="544" y="62"/>
                    </a:cubicBezTo>
                    <a:cubicBezTo>
                      <a:pt x="543" y="60"/>
                      <a:pt x="533" y="52"/>
                      <a:pt x="529" y="52"/>
                    </a:cubicBezTo>
                    <a:cubicBezTo>
                      <a:pt x="525" y="53"/>
                      <a:pt x="524" y="47"/>
                      <a:pt x="527" y="47"/>
                    </a:cubicBezTo>
                    <a:cubicBezTo>
                      <a:pt x="529" y="48"/>
                      <a:pt x="531" y="46"/>
                      <a:pt x="535" y="41"/>
                    </a:cubicBezTo>
                    <a:cubicBezTo>
                      <a:pt x="539" y="37"/>
                      <a:pt x="540" y="35"/>
                      <a:pt x="537" y="34"/>
                    </a:cubicBezTo>
                    <a:cubicBezTo>
                      <a:pt x="534" y="33"/>
                      <a:pt x="532" y="30"/>
                      <a:pt x="537" y="30"/>
                    </a:cubicBezTo>
                    <a:cubicBezTo>
                      <a:pt x="543" y="31"/>
                      <a:pt x="552" y="34"/>
                      <a:pt x="555" y="32"/>
                    </a:cubicBezTo>
                    <a:cubicBezTo>
                      <a:pt x="558" y="30"/>
                      <a:pt x="567" y="15"/>
                      <a:pt x="571" y="10"/>
                    </a:cubicBezTo>
                    <a:cubicBezTo>
                      <a:pt x="575" y="4"/>
                      <a:pt x="568" y="4"/>
                      <a:pt x="559" y="5"/>
                    </a:cubicBezTo>
                    <a:cubicBezTo>
                      <a:pt x="550" y="5"/>
                      <a:pt x="548" y="1"/>
                      <a:pt x="541" y="1"/>
                    </a:cubicBezTo>
                    <a:cubicBezTo>
                      <a:pt x="533" y="0"/>
                      <a:pt x="519" y="2"/>
                      <a:pt x="517" y="4"/>
                    </a:cubicBezTo>
                    <a:cubicBezTo>
                      <a:pt x="515" y="7"/>
                      <a:pt x="521" y="9"/>
                      <a:pt x="520" y="11"/>
                    </a:cubicBezTo>
                    <a:cubicBezTo>
                      <a:pt x="520" y="14"/>
                      <a:pt x="515" y="9"/>
                      <a:pt x="513" y="10"/>
                    </a:cubicBezTo>
                    <a:cubicBezTo>
                      <a:pt x="511" y="11"/>
                      <a:pt x="514" y="15"/>
                      <a:pt x="513" y="23"/>
                    </a:cubicBezTo>
                    <a:cubicBezTo>
                      <a:pt x="512" y="32"/>
                      <a:pt x="515" y="33"/>
                      <a:pt x="517" y="36"/>
                    </a:cubicBezTo>
                    <a:cubicBezTo>
                      <a:pt x="520" y="39"/>
                      <a:pt x="519" y="43"/>
                      <a:pt x="519" y="49"/>
                    </a:cubicBezTo>
                    <a:cubicBezTo>
                      <a:pt x="519" y="54"/>
                      <a:pt x="514" y="54"/>
                      <a:pt x="512" y="55"/>
                    </a:cubicBezTo>
                    <a:cubicBezTo>
                      <a:pt x="511" y="57"/>
                      <a:pt x="517" y="59"/>
                      <a:pt x="516" y="62"/>
                    </a:cubicBezTo>
                    <a:cubicBezTo>
                      <a:pt x="515" y="66"/>
                      <a:pt x="510" y="60"/>
                      <a:pt x="507" y="61"/>
                    </a:cubicBezTo>
                    <a:cubicBezTo>
                      <a:pt x="504" y="62"/>
                      <a:pt x="501" y="71"/>
                      <a:pt x="504" y="73"/>
                    </a:cubicBezTo>
                    <a:cubicBezTo>
                      <a:pt x="508" y="76"/>
                      <a:pt x="509" y="76"/>
                      <a:pt x="506" y="79"/>
                    </a:cubicBezTo>
                    <a:cubicBezTo>
                      <a:pt x="504" y="82"/>
                      <a:pt x="501" y="87"/>
                      <a:pt x="507" y="92"/>
                    </a:cubicBezTo>
                    <a:cubicBezTo>
                      <a:pt x="513" y="96"/>
                      <a:pt x="524" y="96"/>
                      <a:pt x="530" y="100"/>
                    </a:cubicBezTo>
                    <a:cubicBezTo>
                      <a:pt x="536" y="103"/>
                      <a:pt x="527" y="101"/>
                      <a:pt x="530" y="105"/>
                    </a:cubicBezTo>
                    <a:cubicBezTo>
                      <a:pt x="532" y="110"/>
                      <a:pt x="526" y="111"/>
                      <a:pt x="526" y="114"/>
                    </a:cubicBezTo>
                    <a:cubicBezTo>
                      <a:pt x="526" y="118"/>
                      <a:pt x="529" y="116"/>
                      <a:pt x="532" y="110"/>
                    </a:cubicBezTo>
                    <a:cubicBezTo>
                      <a:pt x="535" y="105"/>
                      <a:pt x="537" y="112"/>
                      <a:pt x="537" y="117"/>
                    </a:cubicBezTo>
                    <a:cubicBezTo>
                      <a:pt x="536" y="121"/>
                      <a:pt x="532" y="119"/>
                      <a:pt x="529" y="123"/>
                    </a:cubicBezTo>
                    <a:cubicBezTo>
                      <a:pt x="526" y="128"/>
                      <a:pt x="523" y="129"/>
                      <a:pt x="518" y="128"/>
                    </a:cubicBezTo>
                    <a:cubicBezTo>
                      <a:pt x="513" y="127"/>
                      <a:pt x="516" y="135"/>
                      <a:pt x="518" y="139"/>
                    </a:cubicBezTo>
                    <a:cubicBezTo>
                      <a:pt x="520" y="143"/>
                      <a:pt x="517" y="145"/>
                      <a:pt x="512" y="143"/>
                    </a:cubicBezTo>
                    <a:cubicBezTo>
                      <a:pt x="506" y="142"/>
                      <a:pt x="503" y="138"/>
                      <a:pt x="506" y="134"/>
                    </a:cubicBezTo>
                    <a:cubicBezTo>
                      <a:pt x="509" y="130"/>
                      <a:pt x="511" y="125"/>
                      <a:pt x="507" y="125"/>
                    </a:cubicBezTo>
                    <a:cubicBezTo>
                      <a:pt x="504" y="126"/>
                      <a:pt x="497" y="125"/>
                      <a:pt x="494" y="121"/>
                    </a:cubicBezTo>
                    <a:cubicBezTo>
                      <a:pt x="492" y="118"/>
                      <a:pt x="496" y="119"/>
                      <a:pt x="503" y="120"/>
                    </a:cubicBezTo>
                    <a:cubicBezTo>
                      <a:pt x="509" y="121"/>
                      <a:pt x="504" y="116"/>
                      <a:pt x="509" y="116"/>
                    </a:cubicBezTo>
                    <a:cubicBezTo>
                      <a:pt x="514" y="116"/>
                      <a:pt x="517" y="118"/>
                      <a:pt x="522" y="115"/>
                    </a:cubicBezTo>
                    <a:cubicBezTo>
                      <a:pt x="526" y="111"/>
                      <a:pt x="519" y="104"/>
                      <a:pt x="515" y="105"/>
                    </a:cubicBezTo>
                    <a:cubicBezTo>
                      <a:pt x="512" y="106"/>
                      <a:pt x="506" y="108"/>
                      <a:pt x="506" y="104"/>
                    </a:cubicBezTo>
                    <a:cubicBezTo>
                      <a:pt x="506" y="101"/>
                      <a:pt x="512" y="103"/>
                      <a:pt x="516" y="102"/>
                    </a:cubicBezTo>
                    <a:cubicBezTo>
                      <a:pt x="519" y="102"/>
                      <a:pt x="514" y="97"/>
                      <a:pt x="509" y="98"/>
                    </a:cubicBezTo>
                    <a:cubicBezTo>
                      <a:pt x="504" y="100"/>
                      <a:pt x="500" y="100"/>
                      <a:pt x="496" y="96"/>
                    </a:cubicBezTo>
                    <a:cubicBezTo>
                      <a:pt x="492" y="91"/>
                      <a:pt x="485" y="89"/>
                      <a:pt x="483" y="99"/>
                    </a:cubicBezTo>
                    <a:cubicBezTo>
                      <a:pt x="482" y="108"/>
                      <a:pt x="475" y="103"/>
                      <a:pt x="472" y="106"/>
                    </a:cubicBezTo>
                    <a:cubicBezTo>
                      <a:pt x="469" y="110"/>
                      <a:pt x="475" y="112"/>
                      <a:pt x="482" y="112"/>
                    </a:cubicBezTo>
                    <a:cubicBezTo>
                      <a:pt x="489" y="112"/>
                      <a:pt x="494" y="119"/>
                      <a:pt x="490" y="119"/>
                    </a:cubicBezTo>
                    <a:cubicBezTo>
                      <a:pt x="487" y="119"/>
                      <a:pt x="489" y="123"/>
                      <a:pt x="485" y="122"/>
                    </a:cubicBezTo>
                    <a:cubicBezTo>
                      <a:pt x="482" y="120"/>
                      <a:pt x="478" y="122"/>
                      <a:pt x="481" y="125"/>
                    </a:cubicBezTo>
                    <a:cubicBezTo>
                      <a:pt x="483" y="128"/>
                      <a:pt x="480" y="129"/>
                      <a:pt x="480" y="132"/>
                    </a:cubicBezTo>
                    <a:cubicBezTo>
                      <a:pt x="480" y="135"/>
                      <a:pt x="475" y="132"/>
                      <a:pt x="469" y="132"/>
                    </a:cubicBezTo>
                    <a:cubicBezTo>
                      <a:pt x="464" y="131"/>
                      <a:pt x="454" y="133"/>
                      <a:pt x="447" y="134"/>
                    </a:cubicBezTo>
                    <a:cubicBezTo>
                      <a:pt x="440" y="136"/>
                      <a:pt x="433" y="133"/>
                      <a:pt x="430" y="130"/>
                    </a:cubicBezTo>
                    <a:cubicBezTo>
                      <a:pt x="427" y="127"/>
                      <a:pt x="423" y="127"/>
                      <a:pt x="418" y="127"/>
                    </a:cubicBezTo>
                    <a:cubicBezTo>
                      <a:pt x="413" y="127"/>
                      <a:pt x="414" y="123"/>
                      <a:pt x="408" y="122"/>
                    </a:cubicBezTo>
                    <a:cubicBezTo>
                      <a:pt x="401" y="122"/>
                      <a:pt x="403" y="117"/>
                      <a:pt x="402" y="113"/>
                    </a:cubicBezTo>
                    <a:cubicBezTo>
                      <a:pt x="401" y="110"/>
                      <a:pt x="388" y="111"/>
                      <a:pt x="383" y="114"/>
                    </a:cubicBezTo>
                    <a:cubicBezTo>
                      <a:pt x="379" y="117"/>
                      <a:pt x="369" y="116"/>
                      <a:pt x="367" y="121"/>
                    </a:cubicBezTo>
                    <a:cubicBezTo>
                      <a:pt x="364" y="127"/>
                      <a:pt x="369" y="126"/>
                      <a:pt x="372" y="126"/>
                    </a:cubicBezTo>
                    <a:cubicBezTo>
                      <a:pt x="376" y="126"/>
                      <a:pt x="375" y="122"/>
                      <a:pt x="382" y="123"/>
                    </a:cubicBezTo>
                    <a:cubicBezTo>
                      <a:pt x="389" y="124"/>
                      <a:pt x="394" y="115"/>
                      <a:pt x="397" y="118"/>
                    </a:cubicBezTo>
                    <a:cubicBezTo>
                      <a:pt x="400" y="121"/>
                      <a:pt x="385" y="127"/>
                      <a:pt x="379" y="128"/>
                    </a:cubicBezTo>
                    <a:cubicBezTo>
                      <a:pt x="372" y="129"/>
                      <a:pt x="374" y="134"/>
                      <a:pt x="380" y="144"/>
                    </a:cubicBezTo>
                    <a:cubicBezTo>
                      <a:pt x="386" y="153"/>
                      <a:pt x="377" y="148"/>
                      <a:pt x="377" y="152"/>
                    </a:cubicBezTo>
                    <a:cubicBezTo>
                      <a:pt x="377" y="157"/>
                      <a:pt x="366" y="151"/>
                      <a:pt x="370" y="149"/>
                    </a:cubicBezTo>
                    <a:cubicBezTo>
                      <a:pt x="375" y="148"/>
                      <a:pt x="373" y="143"/>
                      <a:pt x="369" y="140"/>
                    </a:cubicBezTo>
                    <a:cubicBezTo>
                      <a:pt x="365" y="137"/>
                      <a:pt x="363" y="140"/>
                      <a:pt x="363" y="137"/>
                    </a:cubicBezTo>
                    <a:cubicBezTo>
                      <a:pt x="364" y="133"/>
                      <a:pt x="359" y="137"/>
                      <a:pt x="356" y="134"/>
                    </a:cubicBezTo>
                    <a:cubicBezTo>
                      <a:pt x="352" y="131"/>
                      <a:pt x="351" y="129"/>
                      <a:pt x="346" y="132"/>
                    </a:cubicBezTo>
                    <a:cubicBezTo>
                      <a:pt x="341" y="134"/>
                      <a:pt x="336" y="133"/>
                      <a:pt x="325" y="135"/>
                    </a:cubicBezTo>
                    <a:cubicBezTo>
                      <a:pt x="315" y="137"/>
                      <a:pt x="295" y="136"/>
                      <a:pt x="292" y="133"/>
                    </a:cubicBezTo>
                    <a:cubicBezTo>
                      <a:pt x="288" y="129"/>
                      <a:pt x="301" y="123"/>
                      <a:pt x="305" y="124"/>
                    </a:cubicBezTo>
                    <a:cubicBezTo>
                      <a:pt x="308" y="125"/>
                      <a:pt x="306" y="120"/>
                      <a:pt x="300" y="116"/>
                    </a:cubicBezTo>
                    <a:cubicBezTo>
                      <a:pt x="295" y="111"/>
                      <a:pt x="282" y="108"/>
                      <a:pt x="282" y="111"/>
                    </a:cubicBezTo>
                    <a:cubicBezTo>
                      <a:pt x="282" y="114"/>
                      <a:pt x="275" y="111"/>
                      <a:pt x="266" y="110"/>
                    </a:cubicBezTo>
                    <a:cubicBezTo>
                      <a:pt x="256" y="108"/>
                      <a:pt x="255" y="105"/>
                      <a:pt x="249" y="104"/>
                    </a:cubicBezTo>
                    <a:cubicBezTo>
                      <a:pt x="243" y="104"/>
                      <a:pt x="234" y="102"/>
                      <a:pt x="227" y="97"/>
                    </a:cubicBezTo>
                    <a:cubicBezTo>
                      <a:pt x="220" y="91"/>
                      <a:pt x="204" y="93"/>
                      <a:pt x="202" y="98"/>
                    </a:cubicBezTo>
                    <a:cubicBezTo>
                      <a:pt x="200" y="103"/>
                      <a:pt x="194" y="103"/>
                      <a:pt x="189" y="103"/>
                    </a:cubicBezTo>
                    <a:cubicBezTo>
                      <a:pt x="183" y="103"/>
                      <a:pt x="191" y="96"/>
                      <a:pt x="189" y="95"/>
                    </a:cubicBezTo>
                    <a:cubicBezTo>
                      <a:pt x="187" y="94"/>
                      <a:pt x="189" y="87"/>
                      <a:pt x="185" y="87"/>
                    </a:cubicBezTo>
                    <a:cubicBezTo>
                      <a:pt x="181" y="86"/>
                      <a:pt x="178" y="103"/>
                      <a:pt x="170" y="103"/>
                    </a:cubicBezTo>
                    <a:cubicBezTo>
                      <a:pt x="163" y="102"/>
                      <a:pt x="159" y="85"/>
                      <a:pt x="153" y="80"/>
                    </a:cubicBezTo>
                    <a:cubicBezTo>
                      <a:pt x="147" y="76"/>
                      <a:pt x="141" y="75"/>
                      <a:pt x="146" y="82"/>
                    </a:cubicBezTo>
                    <a:cubicBezTo>
                      <a:pt x="152" y="89"/>
                      <a:pt x="142" y="84"/>
                      <a:pt x="142" y="89"/>
                    </a:cubicBezTo>
                    <a:cubicBezTo>
                      <a:pt x="143" y="93"/>
                      <a:pt x="134" y="98"/>
                      <a:pt x="134" y="96"/>
                    </a:cubicBezTo>
                    <a:cubicBezTo>
                      <a:pt x="134" y="93"/>
                      <a:pt x="129" y="91"/>
                      <a:pt x="123" y="98"/>
                    </a:cubicBezTo>
                    <a:cubicBezTo>
                      <a:pt x="117" y="105"/>
                      <a:pt x="113" y="104"/>
                      <a:pt x="112" y="101"/>
                    </a:cubicBezTo>
                    <a:cubicBezTo>
                      <a:pt x="112" y="99"/>
                      <a:pt x="94" y="108"/>
                      <a:pt x="95" y="111"/>
                    </a:cubicBezTo>
                    <a:cubicBezTo>
                      <a:pt x="96" y="114"/>
                      <a:pt x="92" y="116"/>
                      <a:pt x="87" y="116"/>
                    </a:cubicBezTo>
                    <a:cubicBezTo>
                      <a:pt x="83" y="115"/>
                      <a:pt x="86" y="111"/>
                      <a:pt x="90" y="109"/>
                    </a:cubicBezTo>
                    <a:cubicBezTo>
                      <a:pt x="94" y="107"/>
                      <a:pt x="106" y="98"/>
                      <a:pt x="112" y="97"/>
                    </a:cubicBezTo>
                    <a:cubicBezTo>
                      <a:pt x="118" y="96"/>
                      <a:pt x="129" y="91"/>
                      <a:pt x="130" y="88"/>
                    </a:cubicBezTo>
                    <a:cubicBezTo>
                      <a:pt x="130" y="86"/>
                      <a:pt x="124" y="88"/>
                      <a:pt x="120" y="87"/>
                    </a:cubicBezTo>
                    <a:cubicBezTo>
                      <a:pt x="116" y="86"/>
                      <a:pt x="109" y="91"/>
                      <a:pt x="102" y="94"/>
                    </a:cubicBezTo>
                    <a:cubicBezTo>
                      <a:pt x="95" y="97"/>
                      <a:pt x="88" y="96"/>
                      <a:pt x="90" y="100"/>
                    </a:cubicBezTo>
                    <a:cubicBezTo>
                      <a:pt x="92" y="104"/>
                      <a:pt x="83" y="99"/>
                      <a:pt x="82" y="102"/>
                    </a:cubicBezTo>
                    <a:cubicBezTo>
                      <a:pt x="80" y="105"/>
                      <a:pt x="77" y="102"/>
                      <a:pt x="79" y="100"/>
                    </a:cubicBezTo>
                    <a:cubicBezTo>
                      <a:pt x="82" y="99"/>
                      <a:pt x="73" y="96"/>
                      <a:pt x="73" y="98"/>
                    </a:cubicBezTo>
                    <a:cubicBezTo>
                      <a:pt x="73" y="100"/>
                      <a:pt x="72" y="102"/>
                      <a:pt x="66" y="102"/>
                    </a:cubicBezTo>
                    <a:cubicBezTo>
                      <a:pt x="60" y="102"/>
                      <a:pt x="54" y="106"/>
                      <a:pt x="58" y="109"/>
                    </a:cubicBezTo>
                    <a:cubicBezTo>
                      <a:pt x="62" y="112"/>
                      <a:pt x="64" y="114"/>
                      <a:pt x="62" y="116"/>
                    </a:cubicBezTo>
                    <a:cubicBezTo>
                      <a:pt x="60" y="118"/>
                      <a:pt x="54" y="110"/>
                      <a:pt x="45" y="111"/>
                    </a:cubicBezTo>
                    <a:cubicBezTo>
                      <a:pt x="36" y="112"/>
                      <a:pt x="19" y="101"/>
                      <a:pt x="19" y="99"/>
                    </a:cubicBezTo>
                    <a:cubicBezTo>
                      <a:pt x="19" y="97"/>
                      <a:pt x="8" y="98"/>
                      <a:pt x="0" y="97"/>
                    </a:cubicBezTo>
                    <a:cubicBezTo>
                      <a:pt x="0" y="269"/>
                      <a:pt x="0" y="269"/>
                      <a:pt x="0" y="269"/>
                    </a:cubicBezTo>
                    <a:cubicBezTo>
                      <a:pt x="1" y="269"/>
                      <a:pt x="2" y="270"/>
                      <a:pt x="3" y="270"/>
                    </a:cubicBezTo>
                    <a:cubicBezTo>
                      <a:pt x="4" y="269"/>
                      <a:pt x="5" y="268"/>
                      <a:pt x="6" y="268"/>
                    </a:cubicBezTo>
                    <a:cubicBezTo>
                      <a:pt x="7" y="268"/>
                      <a:pt x="7" y="268"/>
                      <a:pt x="7" y="268"/>
                    </a:cubicBezTo>
                    <a:cubicBezTo>
                      <a:pt x="9" y="269"/>
                      <a:pt x="11" y="269"/>
                      <a:pt x="14" y="267"/>
                    </a:cubicBezTo>
                    <a:cubicBezTo>
                      <a:pt x="15" y="267"/>
                      <a:pt x="16" y="267"/>
                      <a:pt x="17" y="267"/>
                    </a:cubicBezTo>
                    <a:cubicBezTo>
                      <a:pt x="22" y="267"/>
                      <a:pt x="24" y="271"/>
                      <a:pt x="24" y="275"/>
                    </a:cubicBezTo>
                    <a:cubicBezTo>
                      <a:pt x="24" y="276"/>
                      <a:pt x="27" y="278"/>
                      <a:pt x="29" y="279"/>
                    </a:cubicBezTo>
                    <a:cubicBezTo>
                      <a:pt x="31" y="281"/>
                      <a:pt x="33" y="283"/>
                      <a:pt x="35" y="285"/>
                    </a:cubicBezTo>
                    <a:cubicBezTo>
                      <a:pt x="36" y="286"/>
                      <a:pt x="36" y="286"/>
                      <a:pt x="36" y="287"/>
                    </a:cubicBezTo>
                    <a:cubicBezTo>
                      <a:pt x="38" y="289"/>
                      <a:pt x="39" y="291"/>
                      <a:pt x="40" y="291"/>
                    </a:cubicBezTo>
                    <a:cubicBezTo>
                      <a:pt x="40" y="291"/>
                      <a:pt x="41" y="290"/>
                      <a:pt x="41" y="290"/>
                    </a:cubicBezTo>
                    <a:cubicBezTo>
                      <a:pt x="42" y="289"/>
                      <a:pt x="44" y="289"/>
                      <a:pt x="45" y="288"/>
                    </a:cubicBezTo>
                    <a:cubicBezTo>
                      <a:pt x="48" y="287"/>
                      <a:pt x="50" y="286"/>
                      <a:pt x="50" y="284"/>
                    </a:cubicBezTo>
                    <a:cubicBezTo>
                      <a:pt x="50" y="280"/>
                      <a:pt x="55" y="278"/>
                      <a:pt x="60" y="278"/>
                    </a:cubicBezTo>
                    <a:cubicBezTo>
                      <a:pt x="66" y="278"/>
                      <a:pt x="70" y="281"/>
                      <a:pt x="70" y="285"/>
                    </a:cubicBezTo>
                    <a:cubicBezTo>
                      <a:pt x="70" y="286"/>
                      <a:pt x="73" y="289"/>
                      <a:pt x="77" y="292"/>
                    </a:cubicBezTo>
                    <a:cubicBezTo>
                      <a:pt x="82" y="297"/>
                      <a:pt x="89" y="303"/>
                      <a:pt x="94" y="311"/>
                    </a:cubicBezTo>
                    <a:cubicBezTo>
                      <a:pt x="96" y="315"/>
                      <a:pt x="97" y="318"/>
                      <a:pt x="99" y="320"/>
                    </a:cubicBezTo>
                    <a:cubicBezTo>
                      <a:pt x="103" y="328"/>
                      <a:pt x="104" y="330"/>
                      <a:pt x="113" y="334"/>
                    </a:cubicBezTo>
                    <a:cubicBezTo>
                      <a:pt x="125" y="339"/>
                      <a:pt x="127" y="342"/>
                      <a:pt x="125" y="349"/>
                    </a:cubicBezTo>
                    <a:cubicBezTo>
                      <a:pt x="124" y="349"/>
                      <a:pt x="125" y="350"/>
                      <a:pt x="126" y="351"/>
                    </a:cubicBezTo>
                    <a:cubicBezTo>
                      <a:pt x="128" y="353"/>
                      <a:pt x="129" y="354"/>
                      <a:pt x="129" y="356"/>
                    </a:cubicBezTo>
                    <a:cubicBezTo>
                      <a:pt x="129" y="358"/>
                      <a:pt x="128" y="359"/>
                      <a:pt x="126" y="360"/>
                    </a:cubicBezTo>
                    <a:cubicBezTo>
                      <a:pt x="124" y="361"/>
                      <a:pt x="121" y="363"/>
                      <a:pt x="119" y="365"/>
                    </a:cubicBezTo>
                    <a:cubicBezTo>
                      <a:pt x="118" y="366"/>
                      <a:pt x="118" y="366"/>
                      <a:pt x="118" y="366"/>
                    </a:cubicBezTo>
                    <a:cubicBezTo>
                      <a:pt x="119" y="367"/>
                      <a:pt x="120" y="368"/>
                      <a:pt x="122" y="369"/>
                    </a:cubicBezTo>
                    <a:cubicBezTo>
                      <a:pt x="125" y="372"/>
                      <a:pt x="117" y="372"/>
                      <a:pt x="119" y="374"/>
                    </a:cubicBezTo>
                    <a:cubicBezTo>
                      <a:pt x="122" y="376"/>
                      <a:pt x="119" y="380"/>
                      <a:pt x="121" y="383"/>
                    </a:cubicBezTo>
                    <a:cubicBezTo>
                      <a:pt x="124" y="385"/>
                      <a:pt x="128" y="384"/>
                      <a:pt x="131" y="382"/>
                    </a:cubicBezTo>
                    <a:cubicBezTo>
                      <a:pt x="134" y="380"/>
                      <a:pt x="136" y="385"/>
                      <a:pt x="133" y="389"/>
                    </a:cubicBezTo>
                    <a:cubicBezTo>
                      <a:pt x="131" y="392"/>
                      <a:pt x="136" y="395"/>
                      <a:pt x="138" y="392"/>
                    </a:cubicBezTo>
                    <a:cubicBezTo>
                      <a:pt x="140" y="390"/>
                      <a:pt x="145" y="397"/>
                      <a:pt x="147" y="398"/>
                    </a:cubicBezTo>
                    <a:cubicBezTo>
                      <a:pt x="150" y="399"/>
                      <a:pt x="152" y="403"/>
                      <a:pt x="148" y="403"/>
                    </a:cubicBezTo>
                    <a:cubicBezTo>
                      <a:pt x="144" y="403"/>
                      <a:pt x="145" y="410"/>
                      <a:pt x="148" y="410"/>
                    </a:cubicBezTo>
                    <a:cubicBezTo>
                      <a:pt x="150" y="410"/>
                      <a:pt x="150" y="414"/>
                      <a:pt x="150" y="416"/>
                    </a:cubicBezTo>
                    <a:cubicBezTo>
                      <a:pt x="150" y="418"/>
                      <a:pt x="159" y="421"/>
                      <a:pt x="162" y="420"/>
                    </a:cubicBezTo>
                    <a:cubicBezTo>
                      <a:pt x="165" y="419"/>
                      <a:pt x="168" y="422"/>
                      <a:pt x="170" y="425"/>
                    </a:cubicBezTo>
                    <a:cubicBezTo>
                      <a:pt x="171" y="428"/>
                      <a:pt x="177" y="430"/>
                      <a:pt x="180" y="428"/>
                    </a:cubicBezTo>
                    <a:cubicBezTo>
                      <a:pt x="182" y="426"/>
                      <a:pt x="183" y="431"/>
                      <a:pt x="184" y="435"/>
                    </a:cubicBezTo>
                    <a:cubicBezTo>
                      <a:pt x="184" y="438"/>
                      <a:pt x="189" y="436"/>
                      <a:pt x="192" y="436"/>
                    </a:cubicBezTo>
                    <a:cubicBezTo>
                      <a:pt x="195" y="436"/>
                      <a:pt x="197" y="440"/>
                      <a:pt x="199" y="439"/>
                    </a:cubicBezTo>
                    <a:cubicBezTo>
                      <a:pt x="203" y="438"/>
                      <a:pt x="204" y="444"/>
                      <a:pt x="207" y="448"/>
                    </a:cubicBezTo>
                    <a:cubicBezTo>
                      <a:pt x="517" y="446"/>
                      <a:pt x="517" y="446"/>
                      <a:pt x="517" y="446"/>
                    </a:cubicBezTo>
                    <a:cubicBezTo>
                      <a:pt x="517" y="444"/>
                      <a:pt x="518" y="441"/>
                      <a:pt x="521" y="441"/>
                    </a:cubicBezTo>
                    <a:close/>
                    <a:moveTo>
                      <a:pt x="264" y="164"/>
                    </a:moveTo>
                    <a:cubicBezTo>
                      <a:pt x="258" y="173"/>
                      <a:pt x="255" y="174"/>
                      <a:pt x="249" y="173"/>
                    </a:cubicBezTo>
                    <a:cubicBezTo>
                      <a:pt x="242" y="171"/>
                      <a:pt x="238" y="175"/>
                      <a:pt x="241" y="177"/>
                    </a:cubicBezTo>
                    <a:cubicBezTo>
                      <a:pt x="245" y="179"/>
                      <a:pt x="245" y="181"/>
                      <a:pt x="238" y="183"/>
                    </a:cubicBezTo>
                    <a:cubicBezTo>
                      <a:pt x="231" y="185"/>
                      <a:pt x="226" y="190"/>
                      <a:pt x="223" y="189"/>
                    </a:cubicBezTo>
                    <a:cubicBezTo>
                      <a:pt x="221" y="189"/>
                      <a:pt x="235" y="178"/>
                      <a:pt x="232" y="176"/>
                    </a:cubicBezTo>
                    <a:cubicBezTo>
                      <a:pt x="228" y="173"/>
                      <a:pt x="218" y="180"/>
                      <a:pt x="218" y="184"/>
                    </a:cubicBezTo>
                    <a:cubicBezTo>
                      <a:pt x="218" y="187"/>
                      <a:pt x="212" y="187"/>
                      <a:pt x="208" y="187"/>
                    </a:cubicBezTo>
                    <a:cubicBezTo>
                      <a:pt x="204" y="187"/>
                      <a:pt x="199" y="183"/>
                      <a:pt x="203" y="183"/>
                    </a:cubicBezTo>
                    <a:cubicBezTo>
                      <a:pt x="207" y="182"/>
                      <a:pt x="204" y="178"/>
                      <a:pt x="210" y="176"/>
                    </a:cubicBezTo>
                    <a:cubicBezTo>
                      <a:pt x="215" y="174"/>
                      <a:pt x="209" y="171"/>
                      <a:pt x="210" y="169"/>
                    </a:cubicBezTo>
                    <a:cubicBezTo>
                      <a:pt x="212" y="167"/>
                      <a:pt x="222" y="171"/>
                      <a:pt x="222" y="167"/>
                    </a:cubicBezTo>
                    <a:cubicBezTo>
                      <a:pt x="223" y="163"/>
                      <a:pt x="212" y="160"/>
                      <a:pt x="208" y="162"/>
                    </a:cubicBezTo>
                    <a:cubicBezTo>
                      <a:pt x="205" y="165"/>
                      <a:pt x="196" y="170"/>
                      <a:pt x="186" y="166"/>
                    </a:cubicBezTo>
                    <a:cubicBezTo>
                      <a:pt x="183" y="165"/>
                      <a:pt x="212" y="162"/>
                      <a:pt x="216" y="157"/>
                    </a:cubicBezTo>
                    <a:cubicBezTo>
                      <a:pt x="221" y="153"/>
                      <a:pt x="243" y="148"/>
                      <a:pt x="244" y="152"/>
                    </a:cubicBezTo>
                    <a:cubicBezTo>
                      <a:pt x="246" y="156"/>
                      <a:pt x="233" y="158"/>
                      <a:pt x="239" y="162"/>
                    </a:cubicBezTo>
                    <a:cubicBezTo>
                      <a:pt x="245" y="166"/>
                      <a:pt x="256" y="163"/>
                      <a:pt x="258" y="159"/>
                    </a:cubicBezTo>
                    <a:cubicBezTo>
                      <a:pt x="260" y="156"/>
                      <a:pt x="271" y="156"/>
                      <a:pt x="264" y="164"/>
                    </a:cubicBezTo>
                    <a:close/>
                    <a:moveTo>
                      <a:pt x="327" y="245"/>
                    </a:moveTo>
                    <a:cubicBezTo>
                      <a:pt x="320" y="251"/>
                      <a:pt x="320" y="250"/>
                      <a:pt x="314" y="251"/>
                    </a:cubicBezTo>
                    <a:cubicBezTo>
                      <a:pt x="307" y="252"/>
                      <a:pt x="312" y="259"/>
                      <a:pt x="304" y="259"/>
                    </a:cubicBezTo>
                    <a:cubicBezTo>
                      <a:pt x="296" y="260"/>
                      <a:pt x="276" y="261"/>
                      <a:pt x="273" y="256"/>
                    </a:cubicBezTo>
                    <a:cubicBezTo>
                      <a:pt x="272" y="255"/>
                      <a:pt x="284" y="256"/>
                      <a:pt x="285" y="252"/>
                    </a:cubicBezTo>
                    <a:cubicBezTo>
                      <a:pt x="286" y="249"/>
                      <a:pt x="289" y="244"/>
                      <a:pt x="294" y="244"/>
                    </a:cubicBezTo>
                    <a:cubicBezTo>
                      <a:pt x="299" y="244"/>
                      <a:pt x="298" y="237"/>
                      <a:pt x="290" y="233"/>
                    </a:cubicBezTo>
                    <a:cubicBezTo>
                      <a:pt x="282" y="229"/>
                      <a:pt x="302" y="227"/>
                      <a:pt x="307" y="233"/>
                    </a:cubicBezTo>
                    <a:cubicBezTo>
                      <a:pt x="311" y="239"/>
                      <a:pt x="319" y="244"/>
                      <a:pt x="324" y="239"/>
                    </a:cubicBezTo>
                    <a:cubicBezTo>
                      <a:pt x="328" y="235"/>
                      <a:pt x="354" y="222"/>
                      <a:pt x="354" y="228"/>
                    </a:cubicBezTo>
                    <a:cubicBezTo>
                      <a:pt x="354" y="234"/>
                      <a:pt x="335" y="238"/>
                      <a:pt x="327" y="245"/>
                    </a:cubicBezTo>
                    <a:close/>
                    <a:moveTo>
                      <a:pt x="501" y="426"/>
                    </a:moveTo>
                    <a:cubicBezTo>
                      <a:pt x="496" y="427"/>
                      <a:pt x="502" y="412"/>
                      <a:pt x="492" y="406"/>
                    </a:cubicBezTo>
                    <a:cubicBezTo>
                      <a:pt x="480" y="400"/>
                      <a:pt x="475" y="388"/>
                      <a:pt x="475" y="381"/>
                    </a:cubicBezTo>
                    <a:cubicBezTo>
                      <a:pt x="475" y="375"/>
                      <a:pt x="485" y="372"/>
                      <a:pt x="489" y="377"/>
                    </a:cubicBezTo>
                    <a:cubicBezTo>
                      <a:pt x="493" y="382"/>
                      <a:pt x="499" y="402"/>
                      <a:pt x="502" y="409"/>
                    </a:cubicBezTo>
                    <a:cubicBezTo>
                      <a:pt x="506" y="415"/>
                      <a:pt x="506" y="426"/>
                      <a:pt x="501" y="4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7" name="Freeform 2198"/>
              <p:cNvSpPr>
                <a:spLocks/>
              </p:cNvSpPr>
              <p:nvPr/>
            </p:nvSpPr>
            <p:spPr bwMode="auto">
              <a:xfrm>
                <a:off x="2010989" y="2123011"/>
                <a:ext cx="33451" cy="21582"/>
              </a:xfrm>
              <a:custGeom>
                <a:avLst/>
                <a:gdLst>
                  <a:gd name="T0" fmla="*/ 16 w 19"/>
                  <a:gd name="T1" fmla="*/ 6 h 12"/>
                  <a:gd name="T2" fmla="*/ 1 w 19"/>
                  <a:gd name="T3" fmla="*/ 3 h 12"/>
                  <a:gd name="T4" fmla="*/ 16 w 19"/>
                  <a:gd name="T5" fmla="*/ 6 h 12"/>
                </a:gdLst>
                <a:ahLst/>
                <a:cxnLst>
                  <a:cxn ang="0">
                    <a:pos x="T0" y="T1"/>
                  </a:cxn>
                  <a:cxn ang="0">
                    <a:pos x="T2" y="T3"/>
                  </a:cxn>
                  <a:cxn ang="0">
                    <a:pos x="T4" y="T5"/>
                  </a:cxn>
                </a:cxnLst>
                <a:rect l="0" t="0" r="r" b="b"/>
                <a:pathLst>
                  <a:path w="19" h="12">
                    <a:moveTo>
                      <a:pt x="16" y="6"/>
                    </a:moveTo>
                    <a:cubicBezTo>
                      <a:pt x="19" y="0"/>
                      <a:pt x="0" y="1"/>
                      <a:pt x="1" y="3"/>
                    </a:cubicBezTo>
                    <a:cubicBezTo>
                      <a:pt x="5" y="7"/>
                      <a:pt x="14" y="12"/>
                      <a:pt x="1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8" name="Freeform 2199"/>
              <p:cNvSpPr>
                <a:spLocks/>
              </p:cNvSpPr>
              <p:nvPr/>
            </p:nvSpPr>
            <p:spPr bwMode="auto">
              <a:xfrm>
                <a:off x="1849308" y="2137399"/>
                <a:ext cx="157964" cy="77335"/>
              </a:xfrm>
              <a:custGeom>
                <a:avLst/>
                <a:gdLst>
                  <a:gd name="T0" fmla="*/ 3 w 89"/>
                  <a:gd name="T1" fmla="*/ 36 h 45"/>
                  <a:gd name="T2" fmla="*/ 7 w 89"/>
                  <a:gd name="T3" fmla="*/ 43 h 45"/>
                  <a:gd name="T4" fmla="*/ 15 w 89"/>
                  <a:gd name="T5" fmla="*/ 41 h 45"/>
                  <a:gd name="T6" fmla="*/ 24 w 89"/>
                  <a:gd name="T7" fmla="*/ 36 h 45"/>
                  <a:gd name="T8" fmla="*/ 32 w 89"/>
                  <a:gd name="T9" fmla="*/ 45 h 45"/>
                  <a:gd name="T10" fmla="*/ 42 w 89"/>
                  <a:gd name="T11" fmla="*/ 36 h 45"/>
                  <a:gd name="T12" fmla="*/ 49 w 89"/>
                  <a:gd name="T13" fmla="*/ 31 h 45"/>
                  <a:gd name="T14" fmla="*/ 56 w 89"/>
                  <a:gd name="T15" fmla="*/ 21 h 45"/>
                  <a:gd name="T16" fmla="*/ 59 w 89"/>
                  <a:gd name="T17" fmla="*/ 31 h 45"/>
                  <a:gd name="T18" fmla="*/ 70 w 89"/>
                  <a:gd name="T19" fmla="*/ 28 h 45"/>
                  <a:gd name="T20" fmla="*/ 79 w 89"/>
                  <a:gd name="T21" fmla="*/ 24 h 45"/>
                  <a:gd name="T22" fmla="*/ 79 w 89"/>
                  <a:gd name="T23" fmla="*/ 15 h 45"/>
                  <a:gd name="T24" fmla="*/ 86 w 89"/>
                  <a:gd name="T25" fmla="*/ 9 h 45"/>
                  <a:gd name="T26" fmla="*/ 77 w 89"/>
                  <a:gd name="T27" fmla="*/ 4 h 45"/>
                  <a:gd name="T28" fmla="*/ 70 w 89"/>
                  <a:gd name="T29" fmla="*/ 9 h 45"/>
                  <a:gd name="T30" fmla="*/ 55 w 89"/>
                  <a:gd name="T31" fmla="*/ 7 h 45"/>
                  <a:gd name="T32" fmla="*/ 34 w 89"/>
                  <a:gd name="T33" fmla="*/ 18 h 45"/>
                  <a:gd name="T34" fmla="*/ 18 w 89"/>
                  <a:gd name="T35" fmla="*/ 28 h 45"/>
                  <a:gd name="T36" fmla="*/ 3 w 89"/>
                  <a:gd name="T37"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5">
                    <a:moveTo>
                      <a:pt x="3" y="36"/>
                    </a:moveTo>
                    <a:cubicBezTo>
                      <a:pt x="7" y="38"/>
                      <a:pt x="3" y="45"/>
                      <a:pt x="7" y="43"/>
                    </a:cubicBezTo>
                    <a:cubicBezTo>
                      <a:pt x="11" y="41"/>
                      <a:pt x="12" y="40"/>
                      <a:pt x="15" y="41"/>
                    </a:cubicBezTo>
                    <a:cubicBezTo>
                      <a:pt x="21" y="43"/>
                      <a:pt x="22" y="38"/>
                      <a:pt x="24" y="36"/>
                    </a:cubicBezTo>
                    <a:cubicBezTo>
                      <a:pt x="27" y="33"/>
                      <a:pt x="26" y="45"/>
                      <a:pt x="32" y="45"/>
                    </a:cubicBezTo>
                    <a:cubicBezTo>
                      <a:pt x="38" y="45"/>
                      <a:pt x="37" y="33"/>
                      <a:pt x="42" y="36"/>
                    </a:cubicBezTo>
                    <a:cubicBezTo>
                      <a:pt x="47" y="40"/>
                      <a:pt x="48" y="35"/>
                      <a:pt x="49" y="31"/>
                    </a:cubicBezTo>
                    <a:cubicBezTo>
                      <a:pt x="50" y="28"/>
                      <a:pt x="50" y="22"/>
                      <a:pt x="56" y="21"/>
                    </a:cubicBezTo>
                    <a:cubicBezTo>
                      <a:pt x="61" y="20"/>
                      <a:pt x="57" y="26"/>
                      <a:pt x="59" y="31"/>
                    </a:cubicBezTo>
                    <a:cubicBezTo>
                      <a:pt x="63" y="37"/>
                      <a:pt x="69" y="31"/>
                      <a:pt x="70" y="28"/>
                    </a:cubicBezTo>
                    <a:cubicBezTo>
                      <a:pt x="70" y="25"/>
                      <a:pt x="79" y="27"/>
                      <a:pt x="79" y="24"/>
                    </a:cubicBezTo>
                    <a:cubicBezTo>
                      <a:pt x="78" y="20"/>
                      <a:pt x="81" y="19"/>
                      <a:pt x="79" y="15"/>
                    </a:cubicBezTo>
                    <a:cubicBezTo>
                      <a:pt x="76" y="11"/>
                      <a:pt x="83" y="12"/>
                      <a:pt x="86" y="9"/>
                    </a:cubicBezTo>
                    <a:cubicBezTo>
                      <a:pt x="89" y="6"/>
                      <a:pt x="82" y="9"/>
                      <a:pt x="77" y="4"/>
                    </a:cubicBezTo>
                    <a:cubicBezTo>
                      <a:pt x="72" y="0"/>
                      <a:pt x="70" y="6"/>
                      <a:pt x="70" y="9"/>
                    </a:cubicBezTo>
                    <a:cubicBezTo>
                      <a:pt x="70" y="12"/>
                      <a:pt x="60" y="9"/>
                      <a:pt x="55" y="7"/>
                    </a:cubicBezTo>
                    <a:cubicBezTo>
                      <a:pt x="49" y="5"/>
                      <a:pt x="42" y="14"/>
                      <a:pt x="34" y="18"/>
                    </a:cubicBezTo>
                    <a:cubicBezTo>
                      <a:pt x="26" y="22"/>
                      <a:pt x="26" y="29"/>
                      <a:pt x="18" y="28"/>
                    </a:cubicBezTo>
                    <a:cubicBezTo>
                      <a:pt x="11" y="28"/>
                      <a:pt x="0" y="35"/>
                      <a:pt x="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2200"/>
              <p:cNvSpPr>
                <a:spLocks/>
              </p:cNvSpPr>
              <p:nvPr/>
            </p:nvSpPr>
            <p:spPr bwMode="auto">
              <a:xfrm>
                <a:off x="1960812" y="2171570"/>
                <a:ext cx="245308" cy="104312"/>
              </a:xfrm>
              <a:custGeom>
                <a:avLst/>
                <a:gdLst>
                  <a:gd name="T0" fmla="*/ 18 w 138"/>
                  <a:gd name="T1" fmla="*/ 14 h 60"/>
                  <a:gd name="T2" fmla="*/ 20 w 138"/>
                  <a:gd name="T3" fmla="*/ 21 h 60"/>
                  <a:gd name="T4" fmla="*/ 19 w 138"/>
                  <a:gd name="T5" fmla="*/ 23 h 60"/>
                  <a:gd name="T6" fmla="*/ 10 w 138"/>
                  <a:gd name="T7" fmla="*/ 31 h 60"/>
                  <a:gd name="T8" fmla="*/ 22 w 138"/>
                  <a:gd name="T9" fmla="*/ 31 h 60"/>
                  <a:gd name="T10" fmla="*/ 2 w 138"/>
                  <a:gd name="T11" fmla="*/ 37 h 60"/>
                  <a:gd name="T12" fmla="*/ 16 w 138"/>
                  <a:gd name="T13" fmla="*/ 41 h 60"/>
                  <a:gd name="T14" fmla="*/ 32 w 138"/>
                  <a:gd name="T15" fmla="*/ 40 h 60"/>
                  <a:gd name="T16" fmla="*/ 41 w 138"/>
                  <a:gd name="T17" fmla="*/ 36 h 60"/>
                  <a:gd name="T18" fmla="*/ 62 w 138"/>
                  <a:gd name="T19" fmla="*/ 38 h 60"/>
                  <a:gd name="T20" fmla="*/ 46 w 138"/>
                  <a:gd name="T21" fmla="*/ 47 h 60"/>
                  <a:gd name="T22" fmla="*/ 45 w 138"/>
                  <a:gd name="T23" fmla="*/ 57 h 60"/>
                  <a:gd name="T24" fmla="*/ 85 w 138"/>
                  <a:gd name="T25" fmla="*/ 45 h 60"/>
                  <a:gd name="T26" fmla="*/ 101 w 138"/>
                  <a:gd name="T27" fmla="*/ 44 h 60"/>
                  <a:gd name="T28" fmla="*/ 127 w 138"/>
                  <a:gd name="T29" fmla="*/ 42 h 60"/>
                  <a:gd name="T30" fmla="*/ 131 w 138"/>
                  <a:gd name="T31" fmla="*/ 19 h 60"/>
                  <a:gd name="T32" fmla="*/ 118 w 138"/>
                  <a:gd name="T33" fmla="*/ 24 h 60"/>
                  <a:gd name="T34" fmla="*/ 105 w 138"/>
                  <a:gd name="T35" fmla="*/ 13 h 60"/>
                  <a:gd name="T36" fmla="*/ 97 w 138"/>
                  <a:gd name="T37" fmla="*/ 1 h 60"/>
                  <a:gd name="T38" fmla="*/ 85 w 138"/>
                  <a:gd name="T39" fmla="*/ 14 h 60"/>
                  <a:gd name="T40" fmla="*/ 86 w 138"/>
                  <a:gd name="T41" fmla="*/ 21 h 60"/>
                  <a:gd name="T42" fmla="*/ 95 w 138"/>
                  <a:gd name="T43" fmla="*/ 30 h 60"/>
                  <a:gd name="T44" fmla="*/ 69 w 138"/>
                  <a:gd name="T45" fmla="*/ 25 h 60"/>
                  <a:gd name="T46" fmla="*/ 42 w 138"/>
                  <a:gd name="T47" fmla="*/ 13 h 60"/>
                  <a:gd name="T48" fmla="*/ 30 w 138"/>
                  <a:gd name="T49" fmla="*/ 7 h 60"/>
                  <a:gd name="T50" fmla="*/ 18 w 138"/>
                  <a:gd name="T51"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60">
                    <a:moveTo>
                      <a:pt x="18" y="14"/>
                    </a:moveTo>
                    <a:cubicBezTo>
                      <a:pt x="11" y="14"/>
                      <a:pt x="12" y="21"/>
                      <a:pt x="20" y="21"/>
                    </a:cubicBezTo>
                    <a:cubicBezTo>
                      <a:pt x="28" y="21"/>
                      <a:pt x="30" y="24"/>
                      <a:pt x="19" y="23"/>
                    </a:cubicBezTo>
                    <a:cubicBezTo>
                      <a:pt x="7" y="23"/>
                      <a:pt x="2" y="33"/>
                      <a:pt x="10" y="31"/>
                    </a:cubicBezTo>
                    <a:cubicBezTo>
                      <a:pt x="18" y="29"/>
                      <a:pt x="28" y="29"/>
                      <a:pt x="22" y="31"/>
                    </a:cubicBezTo>
                    <a:cubicBezTo>
                      <a:pt x="16" y="33"/>
                      <a:pt x="0" y="34"/>
                      <a:pt x="2" y="37"/>
                    </a:cubicBezTo>
                    <a:cubicBezTo>
                      <a:pt x="3" y="39"/>
                      <a:pt x="10" y="39"/>
                      <a:pt x="16" y="41"/>
                    </a:cubicBezTo>
                    <a:cubicBezTo>
                      <a:pt x="23" y="44"/>
                      <a:pt x="27" y="45"/>
                      <a:pt x="32" y="40"/>
                    </a:cubicBezTo>
                    <a:cubicBezTo>
                      <a:pt x="37" y="34"/>
                      <a:pt x="43" y="29"/>
                      <a:pt x="41" y="36"/>
                    </a:cubicBezTo>
                    <a:cubicBezTo>
                      <a:pt x="38" y="44"/>
                      <a:pt x="49" y="38"/>
                      <a:pt x="62" y="38"/>
                    </a:cubicBezTo>
                    <a:cubicBezTo>
                      <a:pt x="76" y="37"/>
                      <a:pt x="60" y="46"/>
                      <a:pt x="46" y="47"/>
                    </a:cubicBezTo>
                    <a:cubicBezTo>
                      <a:pt x="32" y="48"/>
                      <a:pt x="34" y="55"/>
                      <a:pt x="45" y="57"/>
                    </a:cubicBezTo>
                    <a:cubicBezTo>
                      <a:pt x="56" y="60"/>
                      <a:pt x="80" y="50"/>
                      <a:pt x="85" y="45"/>
                    </a:cubicBezTo>
                    <a:cubicBezTo>
                      <a:pt x="91" y="39"/>
                      <a:pt x="96" y="48"/>
                      <a:pt x="101" y="44"/>
                    </a:cubicBezTo>
                    <a:cubicBezTo>
                      <a:pt x="107" y="40"/>
                      <a:pt x="117" y="44"/>
                      <a:pt x="127" y="42"/>
                    </a:cubicBezTo>
                    <a:cubicBezTo>
                      <a:pt x="136" y="40"/>
                      <a:pt x="138" y="22"/>
                      <a:pt x="131" y="19"/>
                    </a:cubicBezTo>
                    <a:cubicBezTo>
                      <a:pt x="124" y="16"/>
                      <a:pt x="124" y="23"/>
                      <a:pt x="118" y="24"/>
                    </a:cubicBezTo>
                    <a:cubicBezTo>
                      <a:pt x="113" y="25"/>
                      <a:pt x="110" y="18"/>
                      <a:pt x="105" y="13"/>
                    </a:cubicBezTo>
                    <a:cubicBezTo>
                      <a:pt x="101" y="9"/>
                      <a:pt x="104" y="0"/>
                      <a:pt x="97" y="1"/>
                    </a:cubicBezTo>
                    <a:cubicBezTo>
                      <a:pt x="91" y="2"/>
                      <a:pt x="77" y="13"/>
                      <a:pt x="85" y="14"/>
                    </a:cubicBezTo>
                    <a:cubicBezTo>
                      <a:pt x="94" y="15"/>
                      <a:pt x="91" y="19"/>
                      <a:pt x="86" y="21"/>
                    </a:cubicBezTo>
                    <a:cubicBezTo>
                      <a:pt x="82" y="23"/>
                      <a:pt x="97" y="27"/>
                      <a:pt x="95" y="30"/>
                    </a:cubicBezTo>
                    <a:cubicBezTo>
                      <a:pt x="93" y="33"/>
                      <a:pt x="70" y="30"/>
                      <a:pt x="69" y="25"/>
                    </a:cubicBezTo>
                    <a:cubicBezTo>
                      <a:pt x="68" y="20"/>
                      <a:pt x="50" y="11"/>
                      <a:pt x="42" y="13"/>
                    </a:cubicBezTo>
                    <a:cubicBezTo>
                      <a:pt x="35" y="15"/>
                      <a:pt x="38" y="7"/>
                      <a:pt x="30" y="7"/>
                    </a:cubicBezTo>
                    <a:cubicBezTo>
                      <a:pt x="23" y="6"/>
                      <a:pt x="25" y="13"/>
                      <a:pt x="1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0" name="Freeform 2201"/>
              <p:cNvSpPr>
                <a:spLocks/>
              </p:cNvSpPr>
              <p:nvPr/>
            </p:nvSpPr>
            <p:spPr bwMode="auto">
              <a:xfrm>
                <a:off x="1635593" y="2912547"/>
                <a:ext cx="50177" cy="55753"/>
              </a:xfrm>
              <a:custGeom>
                <a:avLst/>
                <a:gdLst>
                  <a:gd name="T0" fmla="*/ 9 w 29"/>
                  <a:gd name="T1" fmla="*/ 4 h 32"/>
                  <a:gd name="T2" fmla="*/ 26 w 29"/>
                  <a:gd name="T3" fmla="*/ 29 h 32"/>
                  <a:gd name="T4" fmla="*/ 21 w 29"/>
                  <a:gd name="T5" fmla="*/ 12 h 32"/>
                  <a:gd name="T6" fmla="*/ 9 w 29"/>
                  <a:gd name="T7" fmla="*/ 4 h 32"/>
                </a:gdLst>
                <a:ahLst/>
                <a:cxnLst>
                  <a:cxn ang="0">
                    <a:pos x="T0" y="T1"/>
                  </a:cxn>
                  <a:cxn ang="0">
                    <a:pos x="T2" y="T3"/>
                  </a:cxn>
                  <a:cxn ang="0">
                    <a:pos x="T4" y="T5"/>
                  </a:cxn>
                  <a:cxn ang="0">
                    <a:pos x="T6" y="T7"/>
                  </a:cxn>
                </a:cxnLst>
                <a:rect l="0" t="0" r="r" b="b"/>
                <a:pathLst>
                  <a:path w="29" h="32">
                    <a:moveTo>
                      <a:pt x="9" y="4"/>
                    </a:moveTo>
                    <a:cubicBezTo>
                      <a:pt x="0" y="9"/>
                      <a:pt x="22" y="32"/>
                      <a:pt x="26" y="29"/>
                    </a:cubicBezTo>
                    <a:cubicBezTo>
                      <a:pt x="29" y="27"/>
                      <a:pt x="21" y="18"/>
                      <a:pt x="21" y="12"/>
                    </a:cubicBezTo>
                    <a:cubicBezTo>
                      <a:pt x="21" y="6"/>
                      <a:pt x="18" y="0"/>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1" name="Freeform 2202"/>
              <p:cNvSpPr>
                <a:spLocks/>
              </p:cNvSpPr>
              <p:nvPr/>
            </p:nvSpPr>
            <p:spPr bwMode="auto">
              <a:xfrm>
                <a:off x="3027531" y="3020456"/>
                <a:ext cx="57610" cy="32373"/>
              </a:xfrm>
              <a:custGeom>
                <a:avLst/>
                <a:gdLst>
                  <a:gd name="T0" fmla="*/ 1 w 33"/>
                  <a:gd name="T1" fmla="*/ 3 h 19"/>
                  <a:gd name="T2" fmla="*/ 32 w 33"/>
                  <a:gd name="T3" fmla="*/ 14 h 19"/>
                  <a:gd name="T4" fmla="*/ 1 w 33"/>
                  <a:gd name="T5" fmla="*/ 3 h 19"/>
                </a:gdLst>
                <a:ahLst/>
                <a:cxnLst>
                  <a:cxn ang="0">
                    <a:pos x="T0" y="T1"/>
                  </a:cxn>
                  <a:cxn ang="0">
                    <a:pos x="T2" y="T3"/>
                  </a:cxn>
                  <a:cxn ang="0">
                    <a:pos x="T4" y="T5"/>
                  </a:cxn>
                </a:cxnLst>
                <a:rect l="0" t="0" r="r" b="b"/>
                <a:pathLst>
                  <a:path w="33" h="19">
                    <a:moveTo>
                      <a:pt x="1" y="3"/>
                    </a:moveTo>
                    <a:cubicBezTo>
                      <a:pt x="2" y="7"/>
                      <a:pt x="31" y="19"/>
                      <a:pt x="32" y="14"/>
                    </a:cubicBezTo>
                    <a:cubicBezTo>
                      <a:pt x="33" y="8"/>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2" name="Freeform 2203"/>
              <p:cNvSpPr>
                <a:spLocks/>
              </p:cNvSpPr>
              <p:nvPr/>
            </p:nvSpPr>
            <p:spPr bwMode="auto">
              <a:xfrm>
                <a:off x="1786123" y="2257898"/>
                <a:ext cx="223007" cy="136685"/>
              </a:xfrm>
              <a:custGeom>
                <a:avLst/>
                <a:gdLst>
                  <a:gd name="T0" fmla="*/ 21 w 126"/>
                  <a:gd name="T1" fmla="*/ 62 h 80"/>
                  <a:gd name="T2" fmla="*/ 37 w 126"/>
                  <a:gd name="T3" fmla="*/ 80 h 80"/>
                  <a:gd name="T4" fmla="*/ 44 w 126"/>
                  <a:gd name="T5" fmla="*/ 75 h 80"/>
                  <a:gd name="T6" fmla="*/ 55 w 126"/>
                  <a:gd name="T7" fmla="*/ 72 h 80"/>
                  <a:gd name="T8" fmla="*/ 66 w 126"/>
                  <a:gd name="T9" fmla="*/ 64 h 80"/>
                  <a:gd name="T10" fmla="*/ 77 w 126"/>
                  <a:gd name="T11" fmla="*/ 53 h 80"/>
                  <a:gd name="T12" fmla="*/ 86 w 126"/>
                  <a:gd name="T13" fmla="*/ 42 h 80"/>
                  <a:gd name="T14" fmla="*/ 122 w 126"/>
                  <a:gd name="T15" fmla="*/ 27 h 80"/>
                  <a:gd name="T16" fmla="*/ 108 w 126"/>
                  <a:gd name="T17" fmla="*/ 14 h 80"/>
                  <a:gd name="T18" fmla="*/ 85 w 126"/>
                  <a:gd name="T19" fmla="*/ 12 h 80"/>
                  <a:gd name="T20" fmla="*/ 78 w 126"/>
                  <a:gd name="T21" fmla="*/ 9 h 80"/>
                  <a:gd name="T22" fmla="*/ 55 w 126"/>
                  <a:gd name="T23" fmla="*/ 3 h 80"/>
                  <a:gd name="T24" fmla="*/ 20 w 126"/>
                  <a:gd name="T25" fmla="*/ 8 h 80"/>
                  <a:gd name="T26" fmla="*/ 25 w 126"/>
                  <a:gd name="T27" fmla="*/ 19 h 80"/>
                  <a:gd name="T28" fmla="*/ 17 w 126"/>
                  <a:gd name="T29" fmla="*/ 36 h 80"/>
                  <a:gd name="T30" fmla="*/ 7 w 126"/>
                  <a:gd name="T31" fmla="*/ 53 h 80"/>
                  <a:gd name="T32" fmla="*/ 21 w 126"/>
                  <a:gd name="T3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80">
                    <a:moveTo>
                      <a:pt x="21" y="62"/>
                    </a:moveTo>
                    <a:cubicBezTo>
                      <a:pt x="30" y="64"/>
                      <a:pt x="31" y="80"/>
                      <a:pt x="37" y="80"/>
                    </a:cubicBezTo>
                    <a:cubicBezTo>
                      <a:pt x="41" y="80"/>
                      <a:pt x="38" y="75"/>
                      <a:pt x="44" y="75"/>
                    </a:cubicBezTo>
                    <a:cubicBezTo>
                      <a:pt x="51" y="75"/>
                      <a:pt x="49" y="72"/>
                      <a:pt x="55" y="72"/>
                    </a:cubicBezTo>
                    <a:cubicBezTo>
                      <a:pt x="61" y="73"/>
                      <a:pt x="66" y="71"/>
                      <a:pt x="66" y="64"/>
                    </a:cubicBezTo>
                    <a:cubicBezTo>
                      <a:pt x="66" y="57"/>
                      <a:pt x="71" y="54"/>
                      <a:pt x="77" y="53"/>
                    </a:cubicBezTo>
                    <a:cubicBezTo>
                      <a:pt x="83" y="51"/>
                      <a:pt x="77" y="44"/>
                      <a:pt x="86" y="42"/>
                    </a:cubicBezTo>
                    <a:cubicBezTo>
                      <a:pt x="94" y="40"/>
                      <a:pt x="118" y="30"/>
                      <a:pt x="122" y="27"/>
                    </a:cubicBezTo>
                    <a:cubicBezTo>
                      <a:pt x="126" y="24"/>
                      <a:pt x="117" y="20"/>
                      <a:pt x="108" y="14"/>
                    </a:cubicBezTo>
                    <a:cubicBezTo>
                      <a:pt x="99" y="9"/>
                      <a:pt x="92" y="7"/>
                      <a:pt x="85" y="12"/>
                    </a:cubicBezTo>
                    <a:cubicBezTo>
                      <a:pt x="78" y="16"/>
                      <a:pt x="83" y="7"/>
                      <a:pt x="78" y="9"/>
                    </a:cubicBezTo>
                    <a:cubicBezTo>
                      <a:pt x="72" y="12"/>
                      <a:pt x="57" y="5"/>
                      <a:pt x="55" y="3"/>
                    </a:cubicBezTo>
                    <a:cubicBezTo>
                      <a:pt x="53" y="0"/>
                      <a:pt x="26" y="8"/>
                      <a:pt x="20" y="8"/>
                    </a:cubicBezTo>
                    <a:cubicBezTo>
                      <a:pt x="13" y="8"/>
                      <a:pt x="20" y="15"/>
                      <a:pt x="25" y="19"/>
                    </a:cubicBezTo>
                    <a:cubicBezTo>
                      <a:pt x="29" y="22"/>
                      <a:pt x="14" y="33"/>
                      <a:pt x="17" y="36"/>
                    </a:cubicBezTo>
                    <a:cubicBezTo>
                      <a:pt x="20" y="38"/>
                      <a:pt x="14" y="45"/>
                      <a:pt x="7" y="53"/>
                    </a:cubicBezTo>
                    <a:cubicBezTo>
                      <a:pt x="0" y="61"/>
                      <a:pt x="12" y="60"/>
                      <a:pt x="2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2204"/>
              <p:cNvSpPr>
                <a:spLocks/>
              </p:cNvSpPr>
              <p:nvPr/>
            </p:nvSpPr>
            <p:spPr bwMode="auto">
              <a:xfrm>
                <a:off x="2505322" y="2286673"/>
                <a:ext cx="596545" cy="413652"/>
              </a:xfrm>
              <a:custGeom>
                <a:avLst/>
                <a:gdLst>
                  <a:gd name="T0" fmla="*/ 215 w 336"/>
                  <a:gd name="T1" fmla="*/ 54 h 241"/>
                  <a:gd name="T2" fmla="*/ 185 w 336"/>
                  <a:gd name="T3" fmla="*/ 44 h 241"/>
                  <a:gd name="T4" fmla="*/ 147 w 336"/>
                  <a:gd name="T5" fmla="*/ 27 h 241"/>
                  <a:gd name="T6" fmla="*/ 127 w 336"/>
                  <a:gd name="T7" fmla="*/ 34 h 241"/>
                  <a:gd name="T8" fmla="*/ 109 w 336"/>
                  <a:gd name="T9" fmla="*/ 21 h 241"/>
                  <a:gd name="T10" fmla="*/ 79 w 336"/>
                  <a:gd name="T11" fmla="*/ 7 h 241"/>
                  <a:gd name="T12" fmla="*/ 59 w 336"/>
                  <a:gd name="T13" fmla="*/ 33 h 241"/>
                  <a:gd name="T14" fmla="*/ 65 w 336"/>
                  <a:gd name="T15" fmla="*/ 52 h 241"/>
                  <a:gd name="T16" fmla="*/ 43 w 336"/>
                  <a:gd name="T17" fmla="*/ 30 h 241"/>
                  <a:gd name="T18" fmla="*/ 61 w 336"/>
                  <a:gd name="T19" fmla="*/ 4 h 241"/>
                  <a:gd name="T20" fmla="*/ 6 w 336"/>
                  <a:gd name="T21" fmla="*/ 54 h 241"/>
                  <a:gd name="T22" fmla="*/ 27 w 336"/>
                  <a:gd name="T23" fmla="*/ 64 h 241"/>
                  <a:gd name="T24" fmla="*/ 32 w 336"/>
                  <a:gd name="T25" fmla="*/ 76 h 241"/>
                  <a:gd name="T26" fmla="*/ 66 w 336"/>
                  <a:gd name="T27" fmla="*/ 82 h 241"/>
                  <a:gd name="T28" fmla="*/ 103 w 336"/>
                  <a:gd name="T29" fmla="*/ 82 h 241"/>
                  <a:gd name="T30" fmla="*/ 127 w 336"/>
                  <a:gd name="T31" fmla="*/ 78 h 241"/>
                  <a:gd name="T32" fmla="*/ 143 w 336"/>
                  <a:gd name="T33" fmla="*/ 81 h 241"/>
                  <a:gd name="T34" fmla="*/ 166 w 336"/>
                  <a:gd name="T35" fmla="*/ 98 h 241"/>
                  <a:gd name="T36" fmla="*/ 172 w 336"/>
                  <a:gd name="T37" fmla="*/ 103 h 241"/>
                  <a:gd name="T38" fmla="*/ 200 w 336"/>
                  <a:gd name="T39" fmla="*/ 125 h 241"/>
                  <a:gd name="T40" fmla="*/ 218 w 336"/>
                  <a:gd name="T41" fmla="*/ 143 h 241"/>
                  <a:gd name="T42" fmla="*/ 219 w 336"/>
                  <a:gd name="T43" fmla="*/ 159 h 241"/>
                  <a:gd name="T44" fmla="*/ 188 w 336"/>
                  <a:gd name="T45" fmla="*/ 168 h 241"/>
                  <a:gd name="T46" fmla="*/ 146 w 336"/>
                  <a:gd name="T47" fmla="*/ 176 h 241"/>
                  <a:gd name="T48" fmla="*/ 165 w 336"/>
                  <a:gd name="T49" fmla="*/ 191 h 241"/>
                  <a:gd name="T50" fmla="*/ 193 w 336"/>
                  <a:gd name="T51" fmla="*/ 188 h 241"/>
                  <a:gd name="T52" fmla="*/ 212 w 336"/>
                  <a:gd name="T53" fmla="*/ 214 h 241"/>
                  <a:gd name="T54" fmla="*/ 274 w 336"/>
                  <a:gd name="T55" fmla="*/ 236 h 241"/>
                  <a:gd name="T56" fmla="*/ 262 w 336"/>
                  <a:gd name="T57" fmla="*/ 209 h 241"/>
                  <a:gd name="T58" fmla="*/ 286 w 336"/>
                  <a:gd name="T59" fmla="*/ 198 h 241"/>
                  <a:gd name="T60" fmla="*/ 256 w 336"/>
                  <a:gd name="T61" fmla="*/ 166 h 241"/>
                  <a:gd name="T62" fmla="*/ 275 w 336"/>
                  <a:gd name="T63" fmla="*/ 159 h 241"/>
                  <a:gd name="T64" fmla="*/ 304 w 336"/>
                  <a:gd name="T65" fmla="*/ 172 h 241"/>
                  <a:gd name="T66" fmla="*/ 330 w 336"/>
                  <a:gd name="T67" fmla="*/ 151 h 241"/>
                  <a:gd name="T68" fmla="*/ 307 w 336"/>
                  <a:gd name="T69" fmla="*/ 134 h 241"/>
                  <a:gd name="T70" fmla="*/ 267 w 336"/>
                  <a:gd name="T71" fmla="*/ 117 h 241"/>
                  <a:gd name="T72" fmla="*/ 268 w 336"/>
                  <a:gd name="T73" fmla="*/ 101 h 241"/>
                  <a:gd name="T74" fmla="*/ 261 w 336"/>
                  <a:gd name="T75" fmla="*/ 89 h 241"/>
                  <a:gd name="T76" fmla="*/ 247 w 336"/>
                  <a:gd name="T77" fmla="*/ 84 h 241"/>
                  <a:gd name="T78" fmla="*/ 232 w 336"/>
                  <a:gd name="T79" fmla="*/ 69 h 241"/>
                  <a:gd name="T80" fmla="*/ 209 w 336"/>
                  <a:gd name="T81" fmla="*/ 6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6" h="241">
                    <a:moveTo>
                      <a:pt x="205" y="63"/>
                    </a:moveTo>
                    <a:cubicBezTo>
                      <a:pt x="210" y="63"/>
                      <a:pt x="216" y="59"/>
                      <a:pt x="215" y="54"/>
                    </a:cubicBezTo>
                    <a:cubicBezTo>
                      <a:pt x="213" y="50"/>
                      <a:pt x="200" y="49"/>
                      <a:pt x="198" y="55"/>
                    </a:cubicBezTo>
                    <a:cubicBezTo>
                      <a:pt x="195" y="60"/>
                      <a:pt x="185" y="49"/>
                      <a:pt x="185" y="44"/>
                    </a:cubicBezTo>
                    <a:cubicBezTo>
                      <a:pt x="185" y="40"/>
                      <a:pt x="169" y="44"/>
                      <a:pt x="171" y="36"/>
                    </a:cubicBezTo>
                    <a:cubicBezTo>
                      <a:pt x="173" y="29"/>
                      <a:pt x="152" y="27"/>
                      <a:pt x="147" y="27"/>
                    </a:cubicBezTo>
                    <a:cubicBezTo>
                      <a:pt x="141" y="27"/>
                      <a:pt x="133" y="31"/>
                      <a:pt x="134" y="36"/>
                    </a:cubicBezTo>
                    <a:cubicBezTo>
                      <a:pt x="135" y="41"/>
                      <a:pt x="128" y="39"/>
                      <a:pt x="127" y="34"/>
                    </a:cubicBezTo>
                    <a:cubicBezTo>
                      <a:pt x="126" y="28"/>
                      <a:pt x="113" y="40"/>
                      <a:pt x="109" y="40"/>
                    </a:cubicBezTo>
                    <a:cubicBezTo>
                      <a:pt x="105" y="40"/>
                      <a:pt x="111" y="25"/>
                      <a:pt x="109" y="21"/>
                    </a:cubicBezTo>
                    <a:cubicBezTo>
                      <a:pt x="107" y="16"/>
                      <a:pt x="104" y="15"/>
                      <a:pt x="101" y="7"/>
                    </a:cubicBezTo>
                    <a:cubicBezTo>
                      <a:pt x="98" y="0"/>
                      <a:pt x="83" y="3"/>
                      <a:pt x="79" y="7"/>
                    </a:cubicBezTo>
                    <a:cubicBezTo>
                      <a:pt x="75" y="12"/>
                      <a:pt x="62" y="10"/>
                      <a:pt x="55" y="17"/>
                    </a:cubicBezTo>
                    <a:cubicBezTo>
                      <a:pt x="48" y="24"/>
                      <a:pt x="56" y="31"/>
                      <a:pt x="59" y="33"/>
                    </a:cubicBezTo>
                    <a:cubicBezTo>
                      <a:pt x="62" y="36"/>
                      <a:pt x="48" y="40"/>
                      <a:pt x="53" y="44"/>
                    </a:cubicBezTo>
                    <a:cubicBezTo>
                      <a:pt x="57" y="48"/>
                      <a:pt x="64" y="46"/>
                      <a:pt x="65" y="52"/>
                    </a:cubicBezTo>
                    <a:cubicBezTo>
                      <a:pt x="65" y="59"/>
                      <a:pt x="48" y="50"/>
                      <a:pt x="46" y="45"/>
                    </a:cubicBezTo>
                    <a:cubicBezTo>
                      <a:pt x="43" y="39"/>
                      <a:pt x="47" y="34"/>
                      <a:pt x="43" y="30"/>
                    </a:cubicBezTo>
                    <a:cubicBezTo>
                      <a:pt x="40" y="26"/>
                      <a:pt x="43" y="21"/>
                      <a:pt x="49" y="14"/>
                    </a:cubicBezTo>
                    <a:cubicBezTo>
                      <a:pt x="56" y="7"/>
                      <a:pt x="61" y="8"/>
                      <a:pt x="61" y="4"/>
                    </a:cubicBezTo>
                    <a:cubicBezTo>
                      <a:pt x="61" y="0"/>
                      <a:pt x="33" y="0"/>
                      <a:pt x="16" y="15"/>
                    </a:cubicBezTo>
                    <a:cubicBezTo>
                      <a:pt x="0" y="30"/>
                      <a:pt x="5" y="50"/>
                      <a:pt x="6" y="54"/>
                    </a:cubicBezTo>
                    <a:cubicBezTo>
                      <a:pt x="7" y="58"/>
                      <a:pt x="21" y="56"/>
                      <a:pt x="30" y="59"/>
                    </a:cubicBezTo>
                    <a:cubicBezTo>
                      <a:pt x="38" y="61"/>
                      <a:pt x="34" y="65"/>
                      <a:pt x="27" y="64"/>
                    </a:cubicBezTo>
                    <a:cubicBezTo>
                      <a:pt x="21" y="63"/>
                      <a:pt x="10" y="61"/>
                      <a:pt x="10" y="65"/>
                    </a:cubicBezTo>
                    <a:cubicBezTo>
                      <a:pt x="11" y="70"/>
                      <a:pt x="24" y="78"/>
                      <a:pt x="32" y="76"/>
                    </a:cubicBezTo>
                    <a:cubicBezTo>
                      <a:pt x="40" y="74"/>
                      <a:pt x="40" y="74"/>
                      <a:pt x="44" y="79"/>
                    </a:cubicBezTo>
                    <a:cubicBezTo>
                      <a:pt x="47" y="83"/>
                      <a:pt x="57" y="82"/>
                      <a:pt x="66" y="82"/>
                    </a:cubicBezTo>
                    <a:cubicBezTo>
                      <a:pt x="76" y="83"/>
                      <a:pt x="87" y="86"/>
                      <a:pt x="91" y="87"/>
                    </a:cubicBezTo>
                    <a:cubicBezTo>
                      <a:pt x="96" y="87"/>
                      <a:pt x="101" y="84"/>
                      <a:pt x="103" y="82"/>
                    </a:cubicBezTo>
                    <a:cubicBezTo>
                      <a:pt x="104" y="79"/>
                      <a:pt x="123" y="86"/>
                      <a:pt x="128" y="85"/>
                    </a:cubicBezTo>
                    <a:cubicBezTo>
                      <a:pt x="134" y="85"/>
                      <a:pt x="130" y="80"/>
                      <a:pt x="127" y="78"/>
                    </a:cubicBezTo>
                    <a:cubicBezTo>
                      <a:pt x="123" y="77"/>
                      <a:pt x="125" y="70"/>
                      <a:pt x="129" y="73"/>
                    </a:cubicBezTo>
                    <a:cubicBezTo>
                      <a:pt x="134" y="75"/>
                      <a:pt x="141" y="77"/>
                      <a:pt x="143" y="81"/>
                    </a:cubicBezTo>
                    <a:cubicBezTo>
                      <a:pt x="144" y="85"/>
                      <a:pt x="148" y="83"/>
                      <a:pt x="149" y="87"/>
                    </a:cubicBezTo>
                    <a:cubicBezTo>
                      <a:pt x="149" y="90"/>
                      <a:pt x="165" y="94"/>
                      <a:pt x="166" y="98"/>
                    </a:cubicBezTo>
                    <a:cubicBezTo>
                      <a:pt x="166" y="102"/>
                      <a:pt x="150" y="104"/>
                      <a:pt x="155" y="108"/>
                    </a:cubicBezTo>
                    <a:cubicBezTo>
                      <a:pt x="159" y="111"/>
                      <a:pt x="166" y="103"/>
                      <a:pt x="172" y="103"/>
                    </a:cubicBezTo>
                    <a:cubicBezTo>
                      <a:pt x="178" y="102"/>
                      <a:pt x="178" y="116"/>
                      <a:pt x="183" y="114"/>
                    </a:cubicBezTo>
                    <a:cubicBezTo>
                      <a:pt x="189" y="111"/>
                      <a:pt x="194" y="116"/>
                      <a:pt x="200" y="125"/>
                    </a:cubicBezTo>
                    <a:cubicBezTo>
                      <a:pt x="206" y="133"/>
                      <a:pt x="199" y="141"/>
                      <a:pt x="200" y="144"/>
                    </a:cubicBezTo>
                    <a:cubicBezTo>
                      <a:pt x="200" y="147"/>
                      <a:pt x="212" y="146"/>
                      <a:pt x="218" y="143"/>
                    </a:cubicBezTo>
                    <a:cubicBezTo>
                      <a:pt x="225" y="139"/>
                      <a:pt x="231" y="147"/>
                      <a:pt x="236" y="151"/>
                    </a:cubicBezTo>
                    <a:cubicBezTo>
                      <a:pt x="241" y="156"/>
                      <a:pt x="217" y="163"/>
                      <a:pt x="219" y="159"/>
                    </a:cubicBezTo>
                    <a:cubicBezTo>
                      <a:pt x="221" y="155"/>
                      <a:pt x="205" y="143"/>
                      <a:pt x="191" y="149"/>
                    </a:cubicBezTo>
                    <a:cubicBezTo>
                      <a:pt x="176" y="154"/>
                      <a:pt x="186" y="163"/>
                      <a:pt x="188" y="168"/>
                    </a:cubicBezTo>
                    <a:cubicBezTo>
                      <a:pt x="189" y="173"/>
                      <a:pt x="175" y="178"/>
                      <a:pt x="161" y="173"/>
                    </a:cubicBezTo>
                    <a:cubicBezTo>
                      <a:pt x="148" y="169"/>
                      <a:pt x="152" y="176"/>
                      <a:pt x="146" y="176"/>
                    </a:cubicBezTo>
                    <a:cubicBezTo>
                      <a:pt x="141" y="176"/>
                      <a:pt x="135" y="185"/>
                      <a:pt x="140" y="190"/>
                    </a:cubicBezTo>
                    <a:cubicBezTo>
                      <a:pt x="145" y="196"/>
                      <a:pt x="156" y="191"/>
                      <a:pt x="165" y="191"/>
                    </a:cubicBezTo>
                    <a:cubicBezTo>
                      <a:pt x="174" y="192"/>
                      <a:pt x="175" y="194"/>
                      <a:pt x="176" y="189"/>
                    </a:cubicBezTo>
                    <a:cubicBezTo>
                      <a:pt x="177" y="184"/>
                      <a:pt x="186" y="187"/>
                      <a:pt x="193" y="188"/>
                    </a:cubicBezTo>
                    <a:cubicBezTo>
                      <a:pt x="199" y="190"/>
                      <a:pt x="198" y="199"/>
                      <a:pt x="206" y="200"/>
                    </a:cubicBezTo>
                    <a:cubicBezTo>
                      <a:pt x="214" y="201"/>
                      <a:pt x="207" y="209"/>
                      <a:pt x="212" y="214"/>
                    </a:cubicBezTo>
                    <a:cubicBezTo>
                      <a:pt x="217" y="220"/>
                      <a:pt x="233" y="217"/>
                      <a:pt x="239" y="223"/>
                    </a:cubicBezTo>
                    <a:cubicBezTo>
                      <a:pt x="245" y="229"/>
                      <a:pt x="271" y="241"/>
                      <a:pt x="274" y="236"/>
                    </a:cubicBezTo>
                    <a:cubicBezTo>
                      <a:pt x="278" y="231"/>
                      <a:pt x="252" y="208"/>
                      <a:pt x="245" y="206"/>
                    </a:cubicBezTo>
                    <a:cubicBezTo>
                      <a:pt x="237" y="204"/>
                      <a:pt x="252" y="202"/>
                      <a:pt x="262" y="209"/>
                    </a:cubicBezTo>
                    <a:cubicBezTo>
                      <a:pt x="271" y="217"/>
                      <a:pt x="285" y="220"/>
                      <a:pt x="292" y="211"/>
                    </a:cubicBezTo>
                    <a:cubicBezTo>
                      <a:pt x="299" y="202"/>
                      <a:pt x="286" y="205"/>
                      <a:pt x="286" y="198"/>
                    </a:cubicBezTo>
                    <a:cubicBezTo>
                      <a:pt x="286" y="192"/>
                      <a:pt x="282" y="183"/>
                      <a:pt x="275" y="183"/>
                    </a:cubicBezTo>
                    <a:cubicBezTo>
                      <a:pt x="268" y="183"/>
                      <a:pt x="250" y="169"/>
                      <a:pt x="256" y="166"/>
                    </a:cubicBezTo>
                    <a:cubicBezTo>
                      <a:pt x="263" y="163"/>
                      <a:pt x="254" y="159"/>
                      <a:pt x="259" y="153"/>
                    </a:cubicBezTo>
                    <a:cubicBezTo>
                      <a:pt x="264" y="148"/>
                      <a:pt x="269" y="158"/>
                      <a:pt x="275" y="159"/>
                    </a:cubicBezTo>
                    <a:cubicBezTo>
                      <a:pt x="281" y="159"/>
                      <a:pt x="282" y="167"/>
                      <a:pt x="292" y="175"/>
                    </a:cubicBezTo>
                    <a:cubicBezTo>
                      <a:pt x="301" y="183"/>
                      <a:pt x="302" y="177"/>
                      <a:pt x="304" y="172"/>
                    </a:cubicBezTo>
                    <a:cubicBezTo>
                      <a:pt x="305" y="166"/>
                      <a:pt x="316" y="171"/>
                      <a:pt x="315" y="165"/>
                    </a:cubicBezTo>
                    <a:cubicBezTo>
                      <a:pt x="315" y="160"/>
                      <a:pt x="324" y="153"/>
                      <a:pt x="330" y="151"/>
                    </a:cubicBezTo>
                    <a:cubicBezTo>
                      <a:pt x="336" y="148"/>
                      <a:pt x="325" y="142"/>
                      <a:pt x="317" y="143"/>
                    </a:cubicBezTo>
                    <a:cubicBezTo>
                      <a:pt x="309" y="143"/>
                      <a:pt x="307" y="138"/>
                      <a:pt x="307" y="134"/>
                    </a:cubicBezTo>
                    <a:cubicBezTo>
                      <a:pt x="307" y="131"/>
                      <a:pt x="292" y="122"/>
                      <a:pt x="287" y="124"/>
                    </a:cubicBezTo>
                    <a:cubicBezTo>
                      <a:pt x="282" y="125"/>
                      <a:pt x="274" y="117"/>
                      <a:pt x="267" y="117"/>
                    </a:cubicBezTo>
                    <a:cubicBezTo>
                      <a:pt x="261" y="116"/>
                      <a:pt x="251" y="111"/>
                      <a:pt x="252" y="104"/>
                    </a:cubicBezTo>
                    <a:cubicBezTo>
                      <a:pt x="253" y="97"/>
                      <a:pt x="265" y="106"/>
                      <a:pt x="268" y="101"/>
                    </a:cubicBezTo>
                    <a:cubicBezTo>
                      <a:pt x="270" y="95"/>
                      <a:pt x="255" y="98"/>
                      <a:pt x="255" y="94"/>
                    </a:cubicBezTo>
                    <a:cubicBezTo>
                      <a:pt x="254" y="90"/>
                      <a:pt x="258" y="92"/>
                      <a:pt x="261" y="89"/>
                    </a:cubicBezTo>
                    <a:cubicBezTo>
                      <a:pt x="264" y="87"/>
                      <a:pt x="259" y="82"/>
                      <a:pt x="255" y="80"/>
                    </a:cubicBezTo>
                    <a:cubicBezTo>
                      <a:pt x="252" y="78"/>
                      <a:pt x="251" y="84"/>
                      <a:pt x="247" y="84"/>
                    </a:cubicBezTo>
                    <a:cubicBezTo>
                      <a:pt x="244" y="84"/>
                      <a:pt x="247" y="78"/>
                      <a:pt x="249" y="75"/>
                    </a:cubicBezTo>
                    <a:cubicBezTo>
                      <a:pt x="252" y="71"/>
                      <a:pt x="238" y="67"/>
                      <a:pt x="232" y="69"/>
                    </a:cubicBezTo>
                    <a:cubicBezTo>
                      <a:pt x="226" y="71"/>
                      <a:pt x="224" y="68"/>
                      <a:pt x="224" y="64"/>
                    </a:cubicBezTo>
                    <a:cubicBezTo>
                      <a:pt x="224" y="60"/>
                      <a:pt x="213" y="64"/>
                      <a:pt x="209" y="67"/>
                    </a:cubicBezTo>
                    <a:cubicBezTo>
                      <a:pt x="205" y="70"/>
                      <a:pt x="200" y="64"/>
                      <a:pt x="20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4" name="Freeform 2205"/>
              <p:cNvSpPr>
                <a:spLocks/>
              </p:cNvSpPr>
              <p:nvPr/>
            </p:nvSpPr>
            <p:spPr bwMode="auto">
              <a:xfrm>
                <a:off x="3126026" y="2980889"/>
                <a:ext cx="143096" cy="124096"/>
              </a:xfrm>
              <a:custGeom>
                <a:avLst/>
                <a:gdLst>
                  <a:gd name="T0" fmla="*/ 44 w 81"/>
                  <a:gd name="T1" fmla="*/ 5 h 72"/>
                  <a:gd name="T2" fmla="*/ 39 w 81"/>
                  <a:gd name="T3" fmla="*/ 2 h 72"/>
                  <a:gd name="T4" fmla="*/ 21 w 81"/>
                  <a:gd name="T5" fmla="*/ 27 h 72"/>
                  <a:gd name="T6" fmla="*/ 16 w 81"/>
                  <a:gd name="T7" fmla="*/ 38 h 72"/>
                  <a:gd name="T8" fmla="*/ 9 w 81"/>
                  <a:gd name="T9" fmla="*/ 44 h 72"/>
                  <a:gd name="T10" fmla="*/ 6 w 81"/>
                  <a:gd name="T11" fmla="*/ 58 h 72"/>
                  <a:gd name="T12" fmla="*/ 23 w 81"/>
                  <a:gd name="T13" fmla="*/ 58 h 72"/>
                  <a:gd name="T14" fmla="*/ 39 w 81"/>
                  <a:gd name="T15" fmla="*/ 55 h 72"/>
                  <a:gd name="T16" fmla="*/ 50 w 81"/>
                  <a:gd name="T17" fmla="*/ 58 h 72"/>
                  <a:gd name="T18" fmla="*/ 47 w 81"/>
                  <a:gd name="T19" fmla="*/ 66 h 72"/>
                  <a:gd name="T20" fmla="*/ 57 w 81"/>
                  <a:gd name="T21" fmla="*/ 62 h 72"/>
                  <a:gd name="T22" fmla="*/ 64 w 81"/>
                  <a:gd name="T23" fmla="*/ 65 h 72"/>
                  <a:gd name="T24" fmla="*/ 78 w 81"/>
                  <a:gd name="T25" fmla="*/ 66 h 72"/>
                  <a:gd name="T26" fmla="*/ 73 w 81"/>
                  <a:gd name="T27" fmla="*/ 56 h 72"/>
                  <a:gd name="T28" fmla="*/ 72 w 81"/>
                  <a:gd name="T29" fmla="*/ 50 h 72"/>
                  <a:gd name="T30" fmla="*/ 67 w 81"/>
                  <a:gd name="T31" fmla="*/ 48 h 72"/>
                  <a:gd name="T32" fmla="*/ 68 w 81"/>
                  <a:gd name="T33" fmla="*/ 37 h 72"/>
                  <a:gd name="T34" fmla="*/ 59 w 81"/>
                  <a:gd name="T35" fmla="*/ 34 h 72"/>
                  <a:gd name="T36" fmla="*/ 49 w 81"/>
                  <a:gd name="T37" fmla="*/ 32 h 72"/>
                  <a:gd name="T38" fmla="*/ 44 w 81"/>
                  <a:gd name="T39" fmla="*/ 26 h 72"/>
                  <a:gd name="T40" fmla="*/ 35 w 81"/>
                  <a:gd name="T41" fmla="*/ 26 h 72"/>
                  <a:gd name="T42" fmla="*/ 36 w 81"/>
                  <a:gd name="T43" fmla="*/ 18 h 72"/>
                  <a:gd name="T44" fmla="*/ 44 w 81"/>
                  <a:gd name="T45"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72">
                    <a:moveTo>
                      <a:pt x="44" y="5"/>
                    </a:moveTo>
                    <a:cubicBezTo>
                      <a:pt x="49" y="3"/>
                      <a:pt x="44" y="0"/>
                      <a:pt x="39" y="2"/>
                    </a:cubicBezTo>
                    <a:cubicBezTo>
                      <a:pt x="34" y="4"/>
                      <a:pt x="21" y="22"/>
                      <a:pt x="21" y="27"/>
                    </a:cubicBezTo>
                    <a:cubicBezTo>
                      <a:pt x="21" y="32"/>
                      <a:pt x="20" y="38"/>
                      <a:pt x="16" y="38"/>
                    </a:cubicBezTo>
                    <a:cubicBezTo>
                      <a:pt x="11" y="37"/>
                      <a:pt x="6" y="42"/>
                      <a:pt x="9" y="44"/>
                    </a:cubicBezTo>
                    <a:cubicBezTo>
                      <a:pt x="13" y="47"/>
                      <a:pt x="0" y="54"/>
                      <a:pt x="6" y="58"/>
                    </a:cubicBezTo>
                    <a:cubicBezTo>
                      <a:pt x="10" y="60"/>
                      <a:pt x="17" y="57"/>
                      <a:pt x="23" y="58"/>
                    </a:cubicBezTo>
                    <a:cubicBezTo>
                      <a:pt x="29" y="58"/>
                      <a:pt x="34" y="59"/>
                      <a:pt x="39" y="55"/>
                    </a:cubicBezTo>
                    <a:cubicBezTo>
                      <a:pt x="44" y="51"/>
                      <a:pt x="44" y="58"/>
                      <a:pt x="50" y="58"/>
                    </a:cubicBezTo>
                    <a:cubicBezTo>
                      <a:pt x="55" y="57"/>
                      <a:pt x="47" y="62"/>
                      <a:pt x="47" y="66"/>
                    </a:cubicBezTo>
                    <a:cubicBezTo>
                      <a:pt x="47" y="69"/>
                      <a:pt x="53" y="64"/>
                      <a:pt x="57" y="62"/>
                    </a:cubicBezTo>
                    <a:cubicBezTo>
                      <a:pt x="61" y="60"/>
                      <a:pt x="66" y="62"/>
                      <a:pt x="64" y="65"/>
                    </a:cubicBezTo>
                    <a:cubicBezTo>
                      <a:pt x="62" y="68"/>
                      <a:pt x="75" y="72"/>
                      <a:pt x="78" y="66"/>
                    </a:cubicBezTo>
                    <a:cubicBezTo>
                      <a:pt x="81" y="61"/>
                      <a:pt x="75" y="53"/>
                      <a:pt x="73" y="56"/>
                    </a:cubicBezTo>
                    <a:cubicBezTo>
                      <a:pt x="71" y="60"/>
                      <a:pt x="68" y="54"/>
                      <a:pt x="72" y="50"/>
                    </a:cubicBezTo>
                    <a:cubicBezTo>
                      <a:pt x="76" y="47"/>
                      <a:pt x="71" y="46"/>
                      <a:pt x="67" y="48"/>
                    </a:cubicBezTo>
                    <a:cubicBezTo>
                      <a:pt x="63" y="50"/>
                      <a:pt x="64" y="39"/>
                      <a:pt x="68" y="37"/>
                    </a:cubicBezTo>
                    <a:cubicBezTo>
                      <a:pt x="72" y="35"/>
                      <a:pt x="59" y="31"/>
                      <a:pt x="59" y="34"/>
                    </a:cubicBezTo>
                    <a:cubicBezTo>
                      <a:pt x="59" y="38"/>
                      <a:pt x="50" y="36"/>
                      <a:pt x="49" y="32"/>
                    </a:cubicBezTo>
                    <a:cubicBezTo>
                      <a:pt x="48" y="29"/>
                      <a:pt x="42" y="28"/>
                      <a:pt x="44" y="26"/>
                    </a:cubicBezTo>
                    <a:cubicBezTo>
                      <a:pt x="46" y="23"/>
                      <a:pt x="36" y="22"/>
                      <a:pt x="35" y="26"/>
                    </a:cubicBezTo>
                    <a:cubicBezTo>
                      <a:pt x="34" y="30"/>
                      <a:pt x="31" y="23"/>
                      <a:pt x="36" y="18"/>
                    </a:cubicBezTo>
                    <a:cubicBezTo>
                      <a:pt x="41" y="13"/>
                      <a:pt x="40" y="8"/>
                      <a:pt x="4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2206"/>
              <p:cNvSpPr>
                <a:spLocks/>
              </p:cNvSpPr>
              <p:nvPr/>
            </p:nvSpPr>
            <p:spPr bwMode="auto">
              <a:xfrm>
                <a:off x="2758064" y="2486305"/>
                <a:ext cx="59469" cy="44962"/>
              </a:xfrm>
              <a:custGeom>
                <a:avLst/>
                <a:gdLst>
                  <a:gd name="T0" fmla="*/ 28 w 34"/>
                  <a:gd name="T1" fmla="*/ 19 h 26"/>
                  <a:gd name="T2" fmla="*/ 29 w 34"/>
                  <a:gd name="T3" fmla="*/ 4 h 26"/>
                  <a:gd name="T4" fmla="*/ 15 w 34"/>
                  <a:gd name="T5" fmla="*/ 0 h 26"/>
                  <a:gd name="T6" fmla="*/ 5 w 34"/>
                  <a:gd name="T7" fmla="*/ 18 h 26"/>
                  <a:gd name="T8" fmla="*/ 28 w 34"/>
                  <a:gd name="T9" fmla="*/ 19 h 26"/>
                </a:gdLst>
                <a:ahLst/>
                <a:cxnLst>
                  <a:cxn ang="0">
                    <a:pos x="T0" y="T1"/>
                  </a:cxn>
                  <a:cxn ang="0">
                    <a:pos x="T2" y="T3"/>
                  </a:cxn>
                  <a:cxn ang="0">
                    <a:pos x="T4" y="T5"/>
                  </a:cxn>
                  <a:cxn ang="0">
                    <a:pos x="T6" y="T7"/>
                  </a:cxn>
                  <a:cxn ang="0">
                    <a:pos x="T8" y="T9"/>
                  </a:cxn>
                </a:cxnLst>
                <a:rect l="0" t="0" r="r" b="b"/>
                <a:pathLst>
                  <a:path w="34" h="26">
                    <a:moveTo>
                      <a:pt x="28" y="19"/>
                    </a:moveTo>
                    <a:cubicBezTo>
                      <a:pt x="34" y="18"/>
                      <a:pt x="33" y="9"/>
                      <a:pt x="29" y="4"/>
                    </a:cubicBezTo>
                    <a:cubicBezTo>
                      <a:pt x="27" y="0"/>
                      <a:pt x="20" y="0"/>
                      <a:pt x="15" y="0"/>
                    </a:cubicBezTo>
                    <a:cubicBezTo>
                      <a:pt x="9" y="1"/>
                      <a:pt x="0" y="9"/>
                      <a:pt x="5" y="18"/>
                    </a:cubicBezTo>
                    <a:cubicBezTo>
                      <a:pt x="10" y="26"/>
                      <a:pt x="22" y="2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2207"/>
              <p:cNvSpPr>
                <a:spLocks/>
              </p:cNvSpPr>
              <p:nvPr/>
            </p:nvSpPr>
            <p:spPr bwMode="auto">
              <a:xfrm>
                <a:off x="2460721" y="1882014"/>
                <a:ext cx="650438" cy="318332"/>
              </a:xfrm>
              <a:custGeom>
                <a:avLst/>
                <a:gdLst>
                  <a:gd name="T0" fmla="*/ 25 w 366"/>
                  <a:gd name="T1" fmla="*/ 47 h 186"/>
                  <a:gd name="T2" fmla="*/ 26 w 366"/>
                  <a:gd name="T3" fmla="*/ 59 h 186"/>
                  <a:gd name="T4" fmla="*/ 65 w 366"/>
                  <a:gd name="T5" fmla="*/ 67 h 186"/>
                  <a:gd name="T6" fmla="*/ 101 w 366"/>
                  <a:gd name="T7" fmla="*/ 75 h 186"/>
                  <a:gd name="T8" fmla="*/ 149 w 366"/>
                  <a:gd name="T9" fmla="*/ 62 h 186"/>
                  <a:gd name="T10" fmla="*/ 112 w 366"/>
                  <a:gd name="T11" fmla="*/ 80 h 186"/>
                  <a:gd name="T12" fmla="*/ 107 w 366"/>
                  <a:gd name="T13" fmla="*/ 89 h 186"/>
                  <a:gd name="T14" fmla="*/ 72 w 366"/>
                  <a:gd name="T15" fmla="*/ 99 h 186"/>
                  <a:gd name="T16" fmla="*/ 115 w 366"/>
                  <a:gd name="T17" fmla="*/ 126 h 186"/>
                  <a:gd name="T18" fmla="*/ 55 w 366"/>
                  <a:gd name="T19" fmla="*/ 133 h 186"/>
                  <a:gd name="T20" fmla="*/ 80 w 366"/>
                  <a:gd name="T21" fmla="*/ 141 h 186"/>
                  <a:gd name="T22" fmla="*/ 78 w 366"/>
                  <a:gd name="T23" fmla="*/ 154 h 186"/>
                  <a:gd name="T24" fmla="*/ 57 w 366"/>
                  <a:gd name="T25" fmla="*/ 155 h 186"/>
                  <a:gd name="T26" fmla="*/ 33 w 366"/>
                  <a:gd name="T27" fmla="*/ 174 h 186"/>
                  <a:gd name="T28" fmla="*/ 90 w 366"/>
                  <a:gd name="T29" fmla="*/ 179 h 186"/>
                  <a:gd name="T30" fmla="*/ 130 w 366"/>
                  <a:gd name="T31" fmla="*/ 182 h 186"/>
                  <a:gd name="T32" fmla="*/ 161 w 366"/>
                  <a:gd name="T33" fmla="*/ 176 h 186"/>
                  <a:gd name="T34" fmla="*/ 152 w 366"/>
                  <a:gd name="T35" fmla="*/ 166 h 186"/>
                  <a:gd name="T36" fmla="*/ 129 w 366"/>
                  <a:gd name="T37" fmla="*/ 155 h 186"/>
                  <a:gd name="T38" fmla="*/ 161 w 366"/>
                  <a:gd name="T39" fmla="*/ 143 h 186"/>
                  <a:gd name="T40" fmla="*/ 204 w 366"/>
                  <a:gd name="T41" fmla="*/ 119 h 186"/>
                  <a:gd name="T42" fmla="*/ 200 w 366"/>
                  <a:gd name="T43" fmla="*/ 106 h 186"/>
                  <a:gd name="T44" fmla="*/ 236 w 366"/>
                  <a:gd name="T45" fmla="*/ 97 h 186"/>
                  <a:gd name="T46" fmla="*/ 281 w 366"/>
                  <a:gd name="T47" fmla="*/ 68 h 186"/>
                  <a:gd name="T48" fmla="*/ 285 w 366"/>
                  <a:gd name="T49" fmla="*/ 50 h 186"/>
                  <a:gd name="T50" fmla="*/ 346 w 366"/>
                  <a:gd name="T51" fmla="*/ 34 h 186"/>
                  <a:gd name="T52" fmla="*/ 331 w 366"/>
                  <a:gd name="T53" fmla="*/ 16 h 186"/>
                  <a:gd name="T54" fmla="*/ 293 w 366"/>
                  <a:gd name="T55" fmla="*/ 16 h 186"/>
                  <a:gd name="T56" fmla="*/ 258 w 366"/>
                  <a:gd name="T57" fmla="*/ 5 h 186"/>
                  <a:gd name="T58" fmla="*/ 218 w 366"/>
                  <a:gd name="T59" fmla="*/ 10 h 186"/>
                  <a:gd name="T60" fmla="*/ 182 w 366"/>
                  <a:gd name="T61" fmla="*/ 8 h 186"/>
                  <a:gd name="T62" fmla="*/ 144 w 366"/>
                  <a:gd name="T63" fmla="*/ 11 h 186"/>
                  <a:gd name="T64" fmla="*/ 131 w 366"/>
                  <a:gd name="T65" fmla="*/ 19 h 186"/>
                  <a:gd name="T66" fmla="*/ 99 w 366"/>
                  <a:gd name="T67" fmla="*/ 27 h 186"/>
                  <a:gd name="T68" fmla="*/ 68 w 366"/>
                  <a:gd name="T69" fmla="*/ 31 h 186"/>
                  <a:gd name="T70" fmla="*/ 43 w 366"/>
                  <a:gd name="T71" fmla="*/ 34 h 186"/>
                  <a:gd name="T72" fmla="*/ 10 w 366"/>
                  <a:gd name="T73"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 h="186">
                    <a:moveTo>
                      <a:pt x="19" y="46"/>
                    </a:moveTo>
                    <a:cubicBezTo>
                      <a:pt x="26" y="41"/>
                      <a:pt x="31" y="44"/>
                      <a:pt x="25" y="47"/>
                    </a:cubicBezTo>
                    <a:cubicBezTo>
                      <a:pt x="19" y="50"/>
                      <a:pt x="21" y="52"/>
                      <a:pt x="30" y="52"/>
                    </a:cubicBezTo>
                    <a:cubicBezTo>
                      <a:pt x="38" y="51"/>
                      <a:pt x="26" y="54"/>
                      <a:pt x="26" y="59"/>
                    </a:cubicBezTo>
                    <a:cubicBezTo>
                      <a:pt x="26" y="64"/>
                      <a:pt x="36" y="61"/>
                      <a:pt x="37" y="66"/>
                    </a:cubicBezTo>
                    <a:cubicBezTo>
                      <a:pt x="37" y="71"/>
                      <a:pt x="59" y="73"/>
                      <a:pt x="65" y="67"/>
                    </a:cubicBezTo>
                    <a:cubicBezTo>
                      <a:pt x="72" y="61"/>
                      <a:pt x="69" y="69"/>
                      <a:pt x="69" y="73"/>
                    </a:cubicBezTo>
                    <a:cubicBezTo>
                      <a:pt x="68" y="77"/>
                      <a:pt x="99" y="80"/>
                      <a:pt x="101" y="75"/>
                    </a:cubicBezTo>
                    <a:cubicBezTo>
                      <a:pt x="102" y="70"/>
                      <a:pt x="107" y="72"/>
                      <a:pt x="113" y="74"/>
                    </a:cubicBezTo>
                    <a:cubicBezTo>
                      <a:pt x="119" y="75"/>
                      <a:pt x="148" y="68"/>
                      <a:pt x="149" y="62"/>
                    </a:cubicBezTo>
                    <a:cubicBezTo>
                      <a:pt x="149" y="56"/>
                      <a:pt x="158" y="65"/>
                      <a:pt x="149" y="72"/>
                    </a:cubicBezTo>
                    <a:cubicBezTo>
                      <a:pt x="139" y="78"/>
                      <a:pt x="120" y="77"/>
                      <a:pt x="112" y="80"/>
                    </a:cubicBezTo>
                    <a:cubicBezTo>
                      <a:pt x="103" y="82"/>
                      <a:pt x="117" y="88"/>
                      <a:pt x="126" y="95"/>
                    </a:cubicBezTo>
                    <a:cubicBezTo>
                      <a:pt x="134" y="101"/>
                      <a:pt x="115" y="98"/>
                      <a:pt x="107" y="89"/>
                    </a:cubicBezTo>
                    <a:cubicBezTo>
                      <a:pt x="99" y="81"/>
                      <a:pt x="81" y="81"/>
                      <a:pt x="71" y="81"/>
                    </a:cubicBezTo>
                    <a:cubicBezTo>
                      <a:pt x="62" y="82"/>
                      <a:pt x="65" y="99"/>
                      <a:pt x="72" y="99"/>
                    </a:cubicBezTo>
                    <a:cubicBezTo>
                      <a:pt x="79" y="99"/>
                      <a:pt x="86" y="102"/>
                      <a:pt x="93" y="113"/>
                    </a:cubicBezTo>
                    <a:cubicBezTo>
                      <a:pt x="100" y="124"/>
                      <a:pt x="115" y="121"/>
                      <a:pt x="115" y="126"/>
                    </a:cubicBezTo>
                    <a:cubicBezTo>
                      <a:pt x="115" y="131"/>
                      <a:pt x="95" y="122"/>
                      <a:pt x="84" y="120"/>
                    </a:cubicBezTo>
                    <a:cubicBezTo>
                      <a:pt x="73" y="118"/>
                      <a:pt x="56" y="125"/>
                      <a:pt x="55" y="133"/>
                    </a:cubicBezTo>
                    <a:cubicBezTo>
                      <a:pt x="55" y="141"/>
                      <a:pt x="71" y="140"/>
                      <a:pt x="82" y="134"/>
                    </a:cubicBezTo>
                    <a:cubicBezTo>
                      <a:pt x="93" y="127"/>
                      <a:pt x="85" y="136"/>
                      <a:pt x="80" y="141"/>
                    </a:cubicBezTo>
                    <a:cubicBezTo>
                      <a:pt x="74" y="146"/>
                      <a:pt x="93" y="150"/>
                      <a:pt x="93" y="156"/>
                    </a:cubicBezTo>
                    <a:cubicBezTo>
                      <a:pt x="93" y="162"/>
                      <a:pt x="79" y="160"/>
                      <a:pt x="78" y="154"/>
                    </a:cubicBezTo>
                    <a:cubicBezTo>
                      <a:pt x="76" y="149"/>
                      <a:pt x="71" y="143"/>
                      <a:pt x="58" y="144"/>
                    </a:cubicBezTo>
                    <a:cubicBezTo>
                      <a:pt x="45" y="145"/>
                      <a:pt x="49" y="154"/>
                      <a:pt x="57" y="155"/>
                    </a:cubicBezTo>
                    <a:cubicBezTo>
                      <a:pt x="65" y="156"/>
                      <a:pt x="65" y="162"/>
                      <a:pt x="56" y="162"/>
                    </a:cubicBezTo>
                    <a:cubicBezTo>
                      <a:pt x="47" y="162"/>
                      <a:pt x="27" y="168"/>
                      <a:pt x="33" y="174"/>
                    </a:cubicBezTo>
                    <a:cubicBezTo>
                      <a:pt x="40" y="180"/>
                      <a:pt x="66" y="174"/>
                      <a:pt x="70" y="178"/>
                    </a:cubicBezTo>
                    <a:cubicBezTo>
                      <a:pt x="75" y="182"/>
                      <a:pt x="87" y="183"/>
                      <a:pt x="90" y="179"/>
                    </a:cubicBezTo>
                    <a:cubicBezTo>
                      <a:pt x="93" y="174"/>
                      <a:pt x="103" y="176"/>
                      <a:pt x="113" y="176"/>
                    </a:cubicBezTo>
                    <a:cubicBezTo>
                      <a:pt x="123" y="176"/>
                      <a:pt x="126" y="178"/>
                      <a:pt x="130" y="182"/>
                    </a:cubicBezTo>
                    <a:cubicBezTo>
                      <a:pt x="135" y="186"/>
                      <a:pt x="143" y="184"/>
                      <a:pt x="148" y="180"/>
                    </a:cubicBezTo>
                    <a:cubicBezTo>
                      <a:pt x="154" y="176"/>
                      <a:pt x="154" y="176"/>
                      <a:pt x="161" y="176"/>
                    </a:cubicBezTo>
                    <a:cubicBezTo>
                      <a:pt x="168" y="176"/>
                      <a:pt x="169" y="172"/>
                      <a:pt x="166" y="166"/>
                    </a:cubicBezTo>
                    <a:cubicBezTo>
                      <a:pt x="162" y="161"/>
                      <a:pt x="153" y="170"/>
                      <a:pt x="152" y="166"/>
                    </a:cubicBezTo>
                    <a:cubicBezTo>
                      <a:pt x="151" y="161"/>
                      <a:pt x="143" y="160"/>
                      <a:pt x="129" y="162"/>
                    </a:cubicBezTo>
                    <a:cubicBezTo>
                      <a:pt x="115" y="164"/>
                      <a:pt x="121" y="153"/>
                      <a:pt x="129" y="155"/>
                    </a:cubicBezTo>
                    <a:cubicBezTo>
                      <a:pt x="138" y="158"/>
                      <a:pt x="149" y="157"/>
                      <a:pt x="159" y="154"/>
                    </a:cubicBezTo>
                    <a:cubicBezTo>
                      <a:pt x="168" y="152"/>
                      <a:pt x="161" y="147"/>
                      <a:pt x="161" y="143"/>
                    </a:cubicBezTo>
                    <a:cubicBezTo>
                      <a:pt x="161" y="139"/>
                      <a:pt x="173" y="142"/>
                      <a:pt x="182" y="142"/>
                    </a:cubicBezTo>
                    <a:cubicBezTo>
                      <a:pt x="191" y="142"/>
                      <a:pt x="204" y="127"/>
                      <a:pt x="204" y="119"/>
                    </a:cubicBezTo>
                    <a:cubicBezTo>
                      <a:pt x="205" y="110"/>
                      <a:pt x="184" y="112"/>
                      <a:pt x="174" y="112"/>
                    </a:cubicBezTo>
                    <a:cubicBezTo>
                      <a:pt x="164" y="112"/>
                      <a:pt x="181" y="105"/>
                      <a:pt x="200" y="106"/>
                    </a:cubicBezTo>
                    <a:cubicBezTo>
                      <a:pt x="219" y="107"/>
                      <a:pt x="210" y="98"/>
                      <a:pt x="214" y="95"/>
                    </a:cubicBezTo>
                    <a:cubicBezTo>
                      <a:pt x="217" y="92"/>
                      <a:pt x="226" y="99"/>
                      <a:pt x="236" y="97"/>
                    </a:cubicBezTo>
                    <a:cubicBezTo>
                      <a:pt x="245" y="95"/>
                      <a:pt x="239" y="87"/>
                      <a:pt x="245" y="87"/>
                    </a:cubicBezTo>
                    <a:cubicBezTo>
                      <a:pt x="250" y="87"/>
                      <a:pt x="260" y="80"/>
                      <a:pt x="281" y="68"/>
                    </a:cubicBezTo>
                    <a:cubicBezTo>
                      <a:pt x="301" y="57"/>
                      <a:pt x="317" y="59"/>
                      <a:pt x="318" y="52"/>
                    </a:cubicBezTo>
                    <a:cubicBezTo>
                      <a:pt x="319" y="46"/>
                      <a:pt x="290" y="52"/>
                      <a:pt x="285" y="50"/>
                    </a:cubicBezTo>
                    <a:cubicBezTo>
                      <a:pt x="280" y="48"/>
                      <a:pt x="305" y="43"/>
                      <a:pt x="311" y="44"/>
                    </a:cubicBezTo>
                    <a:cubicBezTo>
                      <a:pt x="317" y="46"/>
                      <a:pt x="325" y="44"/>
                      <a:pt x="346" y="34"/>
                    </a:cubicBezTo>
                    <a:cubicBezTo>
                      <a:pt x="366" y="24"/>
                      <a:pt x="357" y="22"/>
                      <a:pt x="349" y="23"/>
                    </a:cubicBezTo>
                    <a:cubicBezTo>
                      <a:pt x="340" y="25"/>
                      <a:pt x="331" y="22"/>
                      <a:pt x="331" y="16"/>
                    </a:cubicBezTo>
                    <a:cubicBezTo>
                      <a:pt x="332" y="11"/>
                      <a:pt x="319" y="16"/>
                      <a:pt x="318" y="13"/>
                    </a:cubicBezTo>
                    <a:cubicBezTo>
                      <a:pt x="318" y="10"/>
                      <a:pt x="306" y="11"/>
                      <a:pt x="293" y="16"/>
                    </a:cubicBezTo>
                    <a:cubicBezTo>
                      <a:pt x="280" y="21"/>
                      <a:pt x="292" y="11"/>
                      <a:pt x="297" y="9"/>
                    </a:cubicBezTo>
                    <a:cubicBezTo>
                      <a:pt x="303" y="7"/>
                      <a:pt x="264" y="9"/>
                      <a:pt x="258" y="5"/>
                    </a:cubicBezTo>
                    <a:cubicBezTo>
                      <a:pt x="251" y="0"/>
                      <a:pt x="244" y="12"/>
                      <a:pt x="238" y="6"/>
                    </a:cubicBezTo>
                    <a:cubicBezTo>
                      <a:pt x="232" y="0"/>
                      <a:pt x="216" y="5"/>
                      <a:pt x="218" y="10"/>
                    </a:cubicBezTo>
                    <a:cubicBezTo>
                      <a:pt x="220" y="14"/>
                      <a:pt x="216" y="14"/>
                      <a:pt x="210" y="9"/>
                    </a:cubicBezTo>
                    <a:cubicBezTo>
                      <a:pt x="204" y="4"/>
                      <a:pt x="192" y="10"/>
                      <a:pt x="182" y="8"/>
                    </a:cubicBezTo>
                    <a:cubicBezTo>
                      <a:pt x="171" y="7"/>
                      <a:pt x="176" y="17"/>
                      <a:pt x="164" y="12"/>
                    </a:cubicBezTo>
                    <a:cubicBezTo>
                      <a:pt x="153" y="7"/>
                      <a:pt x="140" y="9"/>
                      <a:pt x="144" y="11"/>
                    </a:cubicBezTo>
                    <a:cubicBezTo>
                      <a:pt x="147" y="12"/>
                      <a:pt x="143" y="15"/>
                      <a:pt x="138" y="14"/>
                    </a:cubicBezTo>
                    <a:cubicBezTo>
                      <a:pt x="133" y="12"/>
                      <a:pt x="128" y="14"/>
                      <a:pt x="131" y="19"/>
                    </a:cubicBezTo>
                    <a:cubicBezTo>
                      <a:pt x="133" y="24"/>
                      <a:pt x="112" y="18"/>
                      <a:pt x="112" y="23"/>
                    </a:cubicBezTo>
                    <a:cubicBezTo>
                      <a:pt x="112" y="29"/>
                      <a:pt x="105" y="32"/>
                      <a:pt x="99" y="27"/>
                    </a:cubicBezTo>
                    <a:cubicBezTo>
                      <a:pt x="93" y="22"/>
                      <a:pt x="74" y="20"/>
                      <a:pt x="79" y="25"/>
                    </a:cubicBezTo>
                    <a:cubicBezTo>
                      <a:pt x="85" y="29"/>
                      <a:pt x="62" y="27"/>
                      <a:pt x="68" y="31"/>
                    </a:cubicBezTo>
                    <a:cubicBezTo>
                      <a:pt x="74" y="36"/>
                      <a:pt x="61" y="39"/>
                      <a:pt x="61" y="37"/>
                    </a:cubicBezTo>
                    <a:cubicBezTo>
                      <a:pt x="61" y="34"/>
                      <a:pt x="48" y="30"/>
                      <a:pt x="43" y="34"/>
                    </a:cubicBezTo>
                    <a:cubicBezTo>
                      <a:pt x="38" y="39"/>
                      <a:pt x="37" y="44"/>
                      <a:pt x="34" y="41"/>
                    </a:cubicBezTo>
                    <a:cubicBezTo>
                      <a:pt x="32" y="38"/>
                      <a:pt x="21" y="39"/>
                      <a:pt x="10" y="43"/>
                    </a:cubicBezTo>
                    <a:cubicBezTo>
                      <a:pt x="0" y="47"/>
                      <a:pt x="12" y="50"/>
                      <a:pt x="1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7" name="Freeform 2208"/>
              <p:cNvSpPr>
                <a:spLocks/>
              </p:cNvSpPr>
              <p:nvPr/>
            </p:nvSpPr>
            <p:spPr bwMode="auto">
              <a:xfrm>
                <a:off x="2033290" y="2090638"/>
                <a:ext cx="94778" cy="30574"/>
              </a:xfrm>
              <a:custGeom>
                <a:avLst/>
                <a:gdLst>
                  <a:gd name="T0" fmla="*/ 20 w 53"/>
                  <a:gd name="T1" fmla="*/ 13 h 17"/>
                  <a:gd name="T2" fmla="*/ 34 w 53"/>
                  <a:gd name="T3" fmla="*/ 11 h 17"/>
                  <a:gd name="T4" fmla="*/ 53 w 53"/>
                  <a:gd name="T5" fmla="*/ 9 h 17"/>
                  <a:gd name="T6" fmla="*/ 28 w 53"/>
                  <a:gd name="T7" fmla="*/ 3 h 17"/>
                  <a:gd name="T8" fmla="*/ 7 w 53"/>
                  <a:gd name="T9" fmla="*/ 12 h 17"/>
                  <a:gd name="T10" fmla="*/ 20 w 53"/>
                  <a:gd name="T11" fmla="*/ 13 h 17"/>
                </a:gdLst>
                <a:ahLst/>
                <a:cxnLst>
                  <a:cxn ang="0">
                    <a:pos x="T0" y="T1"/>
                  </a:cxn>
                  <a:cxn ang="0">
                    <a:pos x="T2" y="T3"/>
                  </a:cxn>
                  <a:cxn ang="0">
                    <a:pos x="T4" y="T5"/>
                  </a:cxn>
                  <a:cxn ang="0">
                    <a:pos x="T6" y="T7"/>
                  </a:cxn>
                  <a:cxn ang="0">
                    <a:pos x="T8" y="T9"/>
                  </a:cxn>
                  <a:cxn ang="0">
                    <a:pos x="T10" y="T11"/>
                  </a:cxn>
                </a:cxnLst>
                <a:rect l="0" t="0" r="r" b="b"/>
                <a:pathLst>
                  <a:path w="53" h="17">
                    <a:moveTo>
                      <a:pt x="20" y="13"/>
                    </a:moveTo>
                    <a:cubicBezTo>
                      <a:pt x="25" y="15"/>
                      <a:pt x="30" y="8"/>
                      <a:pt x="34" y="11"/>
                    </a:cubicBezTo>
                    <a:cubicBezTo>
                      <a:pt x="37" y="14"/>
                      <a:pt x="53" y="17"/>
                      <a:pt x="53" y="9"/>
                    </a:cubicBezTo>
                    <a:cubicBezTo>
                      <a:pt x="53" y="1"/>
                      <a:pt x="33" y="0"/>
                      <a:pt x="28" y="3"/>
                    </a:cubicBezTo>
                    <a:cubicBezTo>
                      <a:pt x="23" y="6"/>
                      <a:pt x="0" y="7"/>
                      <a:pt x="7" y="12"/>
                    </a:cubicBezTo>
                    <a:cubicBezTo>
                      <a:pt x="11" y="15"/>
                      <a:pt x="15" y="11"/>
                      <a:pt x="2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2209"/>
              <p:cNvSpPr>
                <a:spLocks/>
              </p:cNvSpPr>
              <p:nvPr/>
            </p:nvSpPr>
            <p:spPr bwMode="auto">
              <a:xfrm>
                <a:off x="2050015" y="2119414"/>
                <a:ext cx="74336" cy="37768"/>
              </a:xfrm>
              <a:custGeom>
                <a:avLst/>
                <a:gdLst>
                  <a:gd name="T0" fmla="*/ 36 w 42"/>
                  <a:gd name="T1" fmla="*/ 6 h 22"/>
                  <a:gd name="T2" fmla="*/ 29 w 42"/>
                  <a:gd name="T3" fmla="*/ 2 h 22"/>
                  <a:gd name="T4" fmla="*/ 0 w 42"/>
                  <a:gd name="T5" fmla="*/ 11 h 22"/>
                  <a:gd name="T6" fmla="*/ 15 w 42"/>
                  <a:gd name="T7" fmla="*/ 21 h 22"/>
                  <a:gd name="T8" fmla="*/ 31 w 42"/>
                  <a:gd name="T9" fmla="*/ 11 h 22"/>
                  <a:gd name="T10" fmla="*/ 36 w 42"/>
                  <a:gd name="T11" fmla="*/ 6 h 22"/>
                </a:gdLst>
                <a:ahLst/>
                <a:cxnLst>
                  <a:cxn ang="0">
                    <a:pos x="T0" y="T1"/>
                  </a:cxn>
                  <a:cxn ang="0">
                    <a:pos x="T2" y="T3"/>
                  </a:cxn>
                  <a:cxn ang="0">
                    <a:pos x="T4" y="T5"/>
                  </a:cxn>
                  <a:cxn ang="0">
                    <a:pos x="T6" y="T7"/>
                  </a:cxn>
                  <a:cxn ang="0">
                    <a:pos x="T8" y="T9"/>
                  </a:cxn>
                  <a:cxn ang="0">
                    <a:pos x="T10" y="T11"/>
                  </a:cxn>
                </a:cxnLst>
                <a:rect l="0" t="0" r="r" b="b"/>
                <a:pathLst>
                  <a:path w="42" h="22">
                    <a:moveTo>
                      <a:pt x="36" y="6"/>
                    </a:moveTo>
                    <a:cubicBezTo>
                      <a:pt x="42" y="5"/>
                      <a:pt x="39" y="0"/>
                      <a:pt x="29" y="2"/>
                    </a:cubicBezTo>
                    <a:cubicBezTo>
                      <a:pt x="18" y="3"/>
                      <a:pt x="0" y="3"/>
                      <a:pt x="0" y="11"/>
                    </a:cubicBezTo>
                    <a:cubicBezTo>
                      <a:pt x="0" y="17"/>
                      <a:pt x="4" y="20"/>
                      <a:pt x="15" y="21"/>
                    </a:cubicBezTo>
                    <a:cubicBezTo>
                      <a:pt x="27" y="22"/>
                      <a:pt x="37" y="11"/>
                      <a:pt x="31" y="11"/>
                    </a:cubicBezTo>
                    <a:cubicBezTo>
                      <a:pt x="26" y="11"/>
                      <a:pt x="29" y="7"/>
                      <a:pt x="3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2210"/>
              <p:cNvSpPr>
                <a:spLocks/>
              </p:cNvSpPr>
              <p:nvPr/>
            </p:nvSpPr>
            <p:spPr bwMode="auto">
              <a:xfrm>
                <a:off x="1821433" y="3042038"/>
                <a:ext cx="1150347" cy="544941"/>
              </a:xfrm>
              <a:custGeom>
                <a:avLst/>
                <a:gdLst>
                  <a:gd name="T0" fmla="*/ 307 w 649"/>
                  <a:gd name="T1" fmla="*/ 283 h 318"/>
                  <a:gd name="T2" fmla="*/ 323 w 649"/>
                  <a:gd name="T3" fmla="*/ 273 h 318"/>
                  <a:gd name="T4" fmla="*/ 342 w 649"/>
                  <a:gd name="T5" fmla="*/ 260 h 318"/>
                  <a:gd name="T6" fmla="*/ 353 w 649"/>
                  <a:gd name="T7" fmla="*/ 257 h 318"/>
                  <a:gd name="T8" fmla="*/ 376 w 649"/>
                  <a:gd name="T9" fmla="*/ 264 h 318"/>
                  <a:gd name="T10" fmla="*/ 387 w 649"/>
                  <a:gd name="T11" fmla="*/ 264 h 318"/>
                  <a:gd name="T12" fmla="*/ 393 w 649"/>
                  <a:gd name="T13" fmla="*/ 260 h 318"/>
                  <a:gd name="T14" fmla="*/ 409 w 649"/>
                  <a:gd name="T15" fmla="*/ 252 h 318"/>
                  <a:gd name="T16" fmla="*/ 431 w 649"/>
                  <a:gd name="T17" fmla="*/ 251 h 318"/>
                  <a:gd name="T18" fmla="*/ 461 w 649"/>
                  <a:gd name="T19" fmla="*/ 257 h 318"/>
                  <a:gd name="T20" fmla="*/ 475 w 649"/>
                  <a:gd name="T21" fmla="*/ 288 h 318"/>
                  <a:gd name="T22" fmla="*/ 494 w 649"/>
                  <a:gd name="T23" fmla="*/ 318 h 318"/>
                  <a:gd name="T24" fmla="*/ 492 w 649"/>
                  <a:gd name="T25" fmla="*/ 277 h 318"/>
                  <a:gd name="T26" fmla="*/ 507 w 649"/>
                  <a:gd name="T27" fmla="*/ 219 h 318"/>
                  <a:gd name="T28" fmla="*/ 537 w 649"/>
                  <a:gd name="T29" fmla="*/ 198 h 318"/>
                  <a:gd name="T30" fmla="*/ 543 w 649"/>
                  <a:gd name="T31" fmla="*/ 188 h 318"/>
                  <a:gd name="T32" fmla="*/ 547 w 649"/>
                  <a:gd name="T33" fmla="*/ 175 h 318"/>
                  <a:gd name="T34" fmla="*/ 536 w 649"/>
                  <a:gd name="T35" fmla="*/ 158 h 318"/>
                  <a:gd name="T36" fmla="*/ 546 w 649"/>
                  <a:gd name="T37" fmla="*/ 133 h 318"/>
                  <a:gd name="T38" fmla="*/ 552 w 649"/>
                  <a:gd name="T39" fmla="*/ 158 h 318"/>
                  <a:gd name="T40" fmla="*/ 559 w 649"/>
                  <a:gd name="T41" fmla="*/ 140 h 318"/>
                  <a:gd name="T42" fmla="*/ 576 w 649"/>
                  <a:gd name="T43" fmla="*/ 119 h 318"/>
                  <a:gd name="T44" fmla="*/ 573 w 649"/>
                  <a:gd name="T45" fmla="*/ 116 h 318"/>
                  <a:gd name="T46" fmla="*/ 608 w 649"/>
                  <a:gd name="T47" fmla="*/ 105 h 318"/>
                  <a:gd name="T48" fmla="*/ 605 w 649"/>
                  <a:gd name="T49" fmla="*/ 93 h 318"/>
                  <a:gd name="T50" fmla="*/ 624 w 649"/>
                  <a:gd name="T51" fmla="*/ 70 h 318"/>
                  <a:gd name="T52" fmla="*/ 642 w 649"/>
                  <a:gd name="T53" fmla="*/ 66 h 318"/>
                  <a:gd name="T54" fmla="*/ 626 w 649"/>
                  <a:gd name="T55" fmla="*/ 27 h 318"/>
                  <a:gd name="T56" fmla="*/ 560 w 649"/>
                  <a:gd name="T57" fmla="*/ 63 h 318"/>
                  <a:gd name="T58" fmla="*/ 517 w 649"/>
                  <a:gd name="T59" fmla="*/ 89 h 318"/>
                  <a:gd name="T60" fmla="*/ 461 w 649"/>
                  <a:gd name="T61" fmla="*/ 103 h 318"/>
                  <a:gd name="T62" fmla="*/ 472 w 649"/>
                  <a:gd name="T63" fmla="*/ 85 h 318"/>
                  <a:gd name="T64" fmla="*/ 456 w 649"/>
                  <a:gd name="T65" fmla="*/ 78 h 318"/>
                  <a:gd name="T66" fmla="*/ 440 w 649"/>
                  <a:gd name="T67" fmla="*/ 62 h 318"/>
                  <a:gd name="T68" fmla="*/ 412 w 649"/>
                  <a:gd name="T69" fmla="*/ 83 h 318"/>
                  <a:gd name="T70" fmla="*/ 447 w 649"/>
                  <a:gd name="T71" fmla="*/ 45 h 318"/>
                  <a:gd name="T72" fmla="*/ 449 w 649"/>
                  <a:gd name="T73" fmla="*/ 43 h 318"/>
                  <a:gd name="T74" fmla="*/ 413 w 649"/>
                  <a:gd name="T75" fmla="*/ 36 h 318"/>
                  <a:gd name="T76" fmla="*/ 385 w 649"/>
                  <a:gd name="T77" fmla="*/ 41 h 318"/>
                  <a:gd name="T78" fmla="*/ 365 w 649"/>
                  <a:gd name="T79" fmla="*/ 32 h 318"/>
                  <a:gd name="T80" fmla="*/ 368 w 649"/>
                  <a:gd name="T81" fmla="*/ 15 h 318"/>
                  <a:gd name="T82" fmla="*/ 352 w 649"/>
                  <a:gd name="T83" fmla="*/ 11 h 318"/>
                  <a:gd name="T84" fmla="*/ 334 w 649"/>
                  <a:gd name="T85" fmla="*/ 0 h 318"/>
                  <a:gd name="T86" fmla="*/ 26 w 649"/>
                  <a:gd name="T87" fmla="*/ 13 h 318"/>
                  <a:gd name="T88" fmla="*/ 18 w 649"/>
                  <a:gd name="T89" fmla="*/ 22 h 318"/>
                  <a:gd name="T90" fmla="*/ 0 w 649"/>
                  <a:gd name="T91" fmla="*/ 15 h 318"/>
                  <a:gd name="T92" fmla="*/ 8 w 649"/>
                  <a:gd name="T93" fmla="*/ 45 h 318"/>
                  <a:gd name="T94" fmla="*/ 5 w 649"/>
                  <a:gd name="T95" fmla="*/ 87 h 318"/>
                  <a:gd name="T96" fmla="*/ 11 w 649"/>
                  <a:gd name="T97" fmla="*/ 144 h 318"/>
                  <a:gd name="T98" fmla="*/ 32 w 649"/>
                  <a:gd name="T99" fmla="*/ 176 h 318"/>
                  <a:gd name="T100" fmla="*/ 47 w 649"/>
                  <a:gd name="T101" fmla="*/ 199 h 318"/>
                  <a:gd name="T102" fmla="*/ 72 w 649"/>
                  <a:gd name="T103" fmla="*/ 207 h 318"/>
                  <a:gd name="T104" fmla="*/ 123 w 649"/>
                  <a:gd name="T105" fmla="*/ 230 h 318"/>
                  <a:gd name="T106" fmla="*/ 207 w 649"/>
                  <a:gd name="T107" fmla="*/ 235 h 318"/>
                  <a:gd name="T108" fmla="*/ 234 w 649"/>
                  <a:gd name="T109" fmla="*/ 265 h 318"/>
                  <a:gd name="T110" fmla="*/ 273 w 649"/>
                  <a:gd name="T111" fmla="*/ 272 h 318"/>
                  <a:gd name="T112" fmla="*/ 288 w 649"/>
                  <a:gd name="T113" fmla="*/ 301 h 318"/>
                  <a:gd name="T114" fmla="*/ 306 w 649"/>
                  <a:gd name="T115" fmla="*/ 3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9" h="318">
                    <a:moveTo>
                      <a:pt x="303" y="303"/>
                    </a:moveTo>
                    <a:cubicBezTo>
                      <a:pt x="302" y="301"/>
                      <a:pt x="301" y="300"/>
                      <a:pt x="301" y="298"/>
                    </a:cubicBezTo>
                    <a:cubicBezTo>
                      <a:pt x="301" y="296"/>
                      <a:pt x="302" y="295"/>
                      <a:pt x="304" y="294"/>
                    </a:cubicBezTo>
                    <a:cubicBezTo>
                      <a:pt x="306" y="292"/>
                      <a:pt x="306" y="291"/>
                      <a:pt x="305" y="289"/>
                    </a:cubicBezTo>
                    <a:cubicBezTo>
                      <a:pt x="305" y="287"/>
                      <a:pt x="304" y="285"/>
                      <a:pt x="307" y="283"/>
                    </a:cubicBezTo>
                    <a:cubicBezTo>
                      <a:pt x="307" y="283"/>
                      <a:pt x="308" y="282"/>
                      <a:pt x="309" y="282"/>
                    </a:cubicBezTo>
                    <a:cubicBezTo>
                      <a:pt x="311" y="281"/>
                      <a:pt x="314" y="279"/>
                      <a:pt x="314" y="278"/>
                    </a:cubicBezTo>
                    <a:cubicBezTo>
                      <a:pt x="314" y="276"/>
                      <a:pt x="315" y="273"/>
                      <a:pt x="320" y="273"/>
                    </a:cubicBezTo>
                    <a:cubicBezTo>
                      <a:pt x="321" y="273"/>
                      <a:pt x="322" y="273"/>
                      <a:pt x="323" y="273"/>
                    </a:cubicBezTo>
                    <a:cubicBezTo>
                      <a:pt x="323" y="273"/>
                      <a:pt x="323" y="273"/>
                      <a:pt x="323" y="273"/>
                    </a:cubicBezTo>
                    <a:cubicBezTo>
                      <a:pt x="326" y="273"/>
                      <a:pt x="332" y="268"/>
                      <a:pt x="332" y="266"/>
                    </a:cubicBezTo>
                    <a:cubicBezTo>
                      <a:pt x="331" y="265"/>
                      <a:pt x="331" y="264"/>
                      <a:pt x="332" y="263"/>
                    </a:cubicBezTo>
                    <a:cubicBezTo>
                      <a:pt x="333" y="261"/>
                      <a:pt x="335" y="261"/>
                      <a:pt x="336" y="261"/>
                    </a:cubicBezTo>
                    <a:cubicBezTo>
                      <a:pt x="337" y="261"/>
                      <a:pt x="338" y="262"/>
                      <a:pt x="340" y="262"/>
                    </a:cubicBezTo>
                    <a:cubicBezTo>
                      <a:pt x="341" y="262"/>
                      <a:pt x="341" y="262"/>
                      <a:pt x="342" y="260"/>
                    </a:cubicBezTo>
                    <a:cubicBezTo>
                      <a:pt x="342" y="259"/>
                      <a:pt x="343" y="257"/>
                      <a:pt x="346" y="257"/>
                    </a:cubicBezTo>
                    <a:cubicBezTo>
                      <a:pt x="346" y="257"/>
                      <a:pt x="346" y="257"/>
                      <a:pt x="347" y="258"/>
                    </a:cubicBezTo>
                    <a:cubicBezTo>
                      <a:pt x="348" y="258"/>
                      <a:pt x="348" y="258"/>
                      <a:pt x="349" y="258"/>
                    </a:cubicBezTo>
                    <a:cubicBezTo>
                      <a:pt x="349" y="258"/>
                      <a:pt x="350" y="259"/>
                      <a:pt x="350" y="259"/>
                    </a:cubicBezTo>
                    <a:cubicBezTo>
                      <a:pt x="351" y="257"/>
                      <a:pt x="352" y="257"/>
                      <a:pt x="353" y="257"/>
                    </a:cubicBezTo>
                    <a:cubicBezTo>
                      <a:pt x="355" y="257"/>
                      <a:pt x="357" y="258"/>
                      <a:pt x="359" y="260"/>
                    </a:cubicBezTo>
                    <a:cubicBezTo>
                      <a:pt x="360" y="261"/>
                      <a:pt x="362" y="262"/>
                      <a:pt x="363" y="262"/>
                    </a:cubicBezTo>
                    <a:cubicBezTo>
                      <a:pt x="363" y="262"/>
                      <a:pt x="365" y="262"/>
                      <a:pt x="365" y="261"/>
                    </a:cubicBezTo>
                    <a:cubicBezTo>
                      <a:pt x="365" y="259"/>
                      <a:pt x="367" y="258"/>
                      <a:pt x="368" y="258"/>
                    </a:cubicBezTo>
                    <a:cubicBezTo>
                      <a:pt x="370" y="258"/>
                      <a:pt x="372" y="259"/>
                      <a:pt x="376" y="264"/>
                    </a:cubicBezTo>
                    <a:cubicBezTo>
                      <a:pt x="378" y="266"/>
                      <a:pt x="378" y="266"/>
                      <a:pt x="380" y="266"/>
                    </a:cubicBezTo>
                    <a:cubicBezTo>
                      <a:pt x="382" y="266"/>
                      <a:pt x="382" y="266"/>
                      <a:pt x="382" y="266"/>
                    </a:cubicBezTo>
                    <a:cubicBezTo>
                      <a:pt x="382" y="266"/>
                      <a:pt x="383" y="266"/>
                      <a:pt x="384" y="266"/>
                    </a:cubicBezTo>
                    <a:cubicBezTo>
                      <a:pt x="386" y="266"/>
                      <a:pt x="386" y="266"/>
                      <a:pt x="386" y="265"/>
                    </a:cubicBezTo>
                    <a:cubicBezTo>
                      <a:pt x="387" y="265"/>
                      <a:pt x="387" y="264"/>
                      <a:pt x="387" y="264"/>
                    </a:cubicBezTo>
                    <a:cubicBezTo>
                      <a:pt x="387" y="262"/>
                      <a:pt x="388" y="261"/>
                      <a:pt x="389" y="261"/>
                    </a:cubicBezTo>
                    <a:cubicBezTo>
                      <a:pt x="390" y="261"/>
                      <a:pt x="391" y="262"/>
                      <a:pt x="393" y="264"/>
                    </a:cubicBezTo>
                    <a:cubicBezTo>
                      <a:pt x="392" y="263"/>
                      <a:pt x="393" y="262"/>
                      <a:pt x="393" y="261"/>
                    </a:cubicBezTo>
                    <a:cubicBezTo>
                      <a:pt x="393" y="261"/>
                      <a:pt x="393" y="261"/>
                      <a:pt x="393" y="261"/>
                    </a:cubicBezTo>
                    <a:cubicBezTo>
                      <a:pt x="393" y="261"/>
                      <a:pt x="393" y="260"/>
                      <a:pt x="393" y="260"/>
                    </a:cubicBezTo>
                    <a:cubicBezTo>
                      <a:pt x="391" y="259"/>
                      <a:pt x="391" y="258"/>
                      <a:pt x="391" y="256"/>
                    </a:cubicBezTo>
                    <a:cubicBezTo>
                      <a:pt x="392" y="253"/>
                      <a:pt x="399" y="252"/>
                      <a:pt x="403" y="252"/>
                    </a:cubicBezTo>
                    <a:cubicBezTo>
                      <a:pt x="404" y="252"/>
                      <a:pt x="404" y="252"/>
                      <a:pt x="404" y="252"/>
                    </a:cubicBezTo>
                    <a:cubicBezTo>
                      <a:pt x="406" y="252"/>
                      <a:pt x="407" y="252"/>
                      <a:pt x="408" y="252"/>
                    </a:cubicBezTo>
                    <a:cubicBezTo>
                      <a:pt x="408" y="252"/>
                      <a:pt x="409" y="252"/>
                      <a:pt x="409" y="252"/>
                    </a:cubicBezTo>
                    <a:cubicBezTo>
                      <a:pt x="409" y="252"/>
                      <a:pt x="409" y="252"/>
                      <a:pt x="410" y="251"/>
                    </a:cubicBezTo>
                    <a:cubicBezTo>
                      <a:pt x="411" y="249"/>
                      <a:pt x="413" y="248"/>
                      <a:pt x="414" y="248"/>
                    </a:cubicBezTo>
                    <a:cubicBezTo>
                      <a:pt x="416" y="248"/>
                      <a:pt x="418" y="251"/>
                      <a:pt x="418" y="254"/>
                    </a:cubicBezTo>
                    <a:cubicBezTo>
                      <a:pt x="419" y="254"/>
                      <a:pt x="421" y="253"/>
                      <a:pt x="423" y="253"/>
                    </a:cubicBezTo>
                    <a:cubicBezTo>
                      <a:pt x="426" y="252"/>
                      <a:pt x="429" y="251"/>
                      <a:pt x="431" y="251"/>
                    </a:cubicBezTo>
                    <a:cubicBezTo>
                      <a:pt x="437" y="251"/>
                      <a:pt x="443" y="256"/>
                      <a:pt x="444" y="260"/>
                    </a:cubicBezTo>
                    <a:cubicBezTo>
                      <a:pt x="444" y="262"/>
                      <a:pt x="446" y="262"/>
                      <a:pt x="448" y="260"/>
                    </a:cubicBezTo>
                    <a:cubicBezTo>
                      <a:pt x="449" y="259"/>
                      <a:pt x="449" y="259"/>
                      <a:pt x="449" y="259"/>
                    </a:cubicBezTo>
                    <a:cubicBezTo>
                      <a:pt x="452" y="257"/>
                      <a:pt x="454" y="255"/>
                      <a:pt x="457" y="255"/>
                    </a:cubicBezTo>
                    <a:cubicBezTo>
                      <a:pt x="459" y="255"/>
                      <a:pt x="460" y="256"/>
                      <a:pt x="461" y="257"/>
                    </a:cubicBezTo>
                    <a:cubicBezTo>
                      <a:pt x="463" y="259"/>
                      <a:pt x="465" y="261"/>
                      <a:pt x="467" y="263"/>
                    </a:cubicBezTo>
                    <a:cubicBezTo>
                      <a:pt x="468" y="265"/>
                      <a:pt x="470" y="267"/>
                      <a:pt x="473" y="270"/>
                    </a:cubicBezTo>
                    <a:cubicBezTo>
                      <a:pt x="476" y="273"/>
                      <a:pt x="475" y="277"/>
                      <a:pt x="474" y="279"/>
                    </a:cubicBezTo>
                    <a:cubicBezTo>
                      <a:pt x="473" y="281"/>
                      <a:pt x="473" y="282"/>
                      <a:pt x="473" y="283"/>
                    </a:cubicBezTo>
                    <a:cubicBezTo>
                      <a:pt x="474" y="284"/>
                      <a:pt x="474" y="286"/>
                      <a:pt x="475" y="288"/>
                    </a:cubicBezTo>
                    <a:cubicBezTo>
                      <a:pt x="475" y="290"/>
                      <a:pt x="475" y="292"/>
                      <a:pt x="477" y="293"/>
                    </a:cubicBezTo>
                    <a:cubicBezTo>
                      <a:pt x="481" y="296"/>
                      <a:pt x="481" y="300"/>
                      <a:pt x="481" y="302"/>
                    </a:cubicBezTo>
                    <a:cubicBezTo>
                      <a:pt x="481" y="303"/>
                      <a:pt x="481" y="304"/>
                      <a:pt x="481" y="305"/>
                    </a:cubicBezTo>
                    <a:cubicBezTo>
                      <a:pt x="486" y="306"/>
                      <a:pt x="490" y="313"/>
                      <a:pt x="490" y="316"/>
                    </a:cubicBezTo>
                    <a:cubicBezTo>
                      <a:pt x="491" y="317"/>
                      <a:pt x="493" y="318"/>
                      <a:pt x="494" y="318"/>
                    </a:cubicBezTo>
                    <a:cubicBezTo>
                      <a:pt x="495" y="318"/>
                      <a:pt x="495" y="318"/>
                      <a:pt x="495" y="318"/>
                    </a:cubicBezTo>
                    <a:cubicBezTo>
                      <a:pt x="495" y="315"/>
                      <a:pt x="496" y="313"/>
                      <a:pt x="498" y="310"/>
                    </a:cubicBezTo>
                    <a:cubicBezTo>
                      <a:pt x="499" y="308"/>
                      <a:pt x="500" y="306"/>
                      <a:pt x="500" y="304"/>
                    </a:cubicBezTo>
                    <a:cubicBezTo>
                      <a:pt x="500" y="301"/>
                      <a:pt x="497" y="287"/>
                      <a:pt x="494" y="283"/>
                    </a:cubicBezTo>
                    <a:cubicBezTo>
                      <a:pt x="492" y="280"/>
                      <a:pt x="492" y="278"/>
                      <a:pt x="492" y="277"/>
                    </a:cubicBezTo>
                    <a:cubicBezTo>
                      <a:pt x="492" y="276"/>
                      <a:pt x="492" y="275"/>
                      <a:pt x="491" y="272"/>
                    </a:cubicBezTo>
                    <a:cubicBezTo>
                      <a:pt x="487" y="267"/>
                      <a:pt x="484" y="257"/>
                      <a:pt x="484" y="249"/>
                    </a:cubicBezTo>
                    <a:cubicBezTo>
                      <a:pt x="484" y="241"/>
                      <a:pt x="494" y="228"/>
                      <a:pt x="498" y="224"/>
                    </a:cubicBezTo>
                    <a:cubicBezTo>
                      <a:pt x="500" y="222"/>
                      <a:pt x="503" y="222"/>
                      <a:pt x="505" y="221"/>
                    </a:cubicBezTo>
                    <a:cubicBezTo>
                      <a:pt x="507" y="221"/>
                      <a:pt x="507" y="220"/>
                      <a:pt x="507" y="219"/>
                    </a:cubicBezTo>
                    <a:cubicBezTo>
                      <a:pt x="509" y="215"/>
                      <a:pt x="514" y="209"/>
                      <a:pt x="519" y="209"/>
                    </a:cubicBezTo>
                    <a:cubicBezTo>
                      <a:pt x="519" y="209"/>
                      <a:pt x="520" y="209"/>
                      <a:pt x="520" y="209"/>
                    </a:cubicBezTo>
                    <a:cubicBezTo>
                      <a:pt x="521" y="209"/>
                      <a:pt x="521" y="209"/>
                      <a:pt x="521" y="209"/>
                    </a:cubicBezTo>
                    <a:cubicBezTo>
                      <a:pt x="523" y="209"/>
                      <a:pt x="523" y="209"/>
                      <a:pt x="523" y="208"/>
                    </a:cubicBezTo>
                    <a:cubicBezTo>
                      <a:pt x="524" y="204"/>
                      <a:pt x="530" y="199"/>
                      <a:pt x="537" y="198"/>
                    </a:cubicBezTo>
                    <a:cubicBezTo>
                      <a:pt x="539" y="198"/>
                      <a:pt x="539" y="198"/>
                      <a:pt x="539" y="198"/>
                    </a:cubicBezTo>
                    <a:cubicBezTo>
                      <a:pt x="539" y="197"/>
                      <a:pt x="538" y="196"/>
                      <a:pt x="538" y="195"/>
                    </a:cubicBezTo>
                    <a:cubicBezTo>
                      <a:pt x="537" y="195"/>
                      <a:pt x="537" y="194"/>
                      <a:pt x="537" y="194"/>
                    </a:cubicBezTo>
                    <a:cubicBezTo>
                      <a:pt x="536" y="192"/>
                      <a:pt x="536" y="190"/>
                      <a:pt x="537" y="188"/>
                    </a:cubicBezTo>
                    <a:cubicBezTo>
                      <a:pt x="538" y="186"/>
                      <a:pt x="541" y="185"/>
                      <a:pt x="543" y="188"/>
                    </a:cubicBezTo>
                    <a:cubicBezTo>
                      <a:pt x="543" y="188"/>
                      <a:pt x="546" y="189"/>
                      <a:pt x="548" y="188"/>
                    </a:cubicBezTo>
                    <a:cubicBezTo>
                      <a:pt x="549" y="186"/>
                      <a:pt x="551" y="185"/>
                      <a:pt x="551" y="184"/>
                    </a:cubicBezTo>
                    <a:cubicBezTo>
                      <a:pt x="546" y="184"/>
                      <a:pt x="545" y="182"/>
                      <a:pt x="544" y="181"/>
                    </a:cubicBezTo>
                    <a:cubicBezTo>
                      <a:pt x="544" y="180"/>
                      <a:pt x="544" y="178"/>
                      <a:pt x="547" y="177"/>
                    </a:cubicBezTo>
                    <a:cubicBezTo>
                      <a:pt x="548" y="177"/>
                      <a:pt x="548" y="176"/>
                      <a:pt x="547" y="175"/>
                    </a:cubicBezTo>
                    <a:cubicBezTo>
                      <a:pt x="547" y="174"/>
                      <a:pt x="546" y="173"/>
                      <a:pt x="544" y="173"/>
                    </a:cubicBezTo>
                    <a:cubicBezTo>
                      <a:pt x="543" y="173"/>
                      <a:pt x="540" y="172"/>
                      <a:pt x="539" y="170"/>
                    </a:cubicBezTo>
                    <a:cubicBezTo>
                      <a:pt x="539" y="168"/>
                      <a:pt x="541" y="166"/>
                      <a:pt x="542" y="164"/>
                    </a:cubicBezTo>
                    <a:cubicBezTo>
                      <a:pt x="543" y="163"/>
                      <a:pt x="541" y="162"/>
                      <a:pt x="536" y="158"/>
                    </a:cubicBezTo>
                    <a:cubicBezTo>
                      <a:pt x="536" y="158"/>
                      <a:pt x="536" y="158"/>
                      <a:pt x="536" y="158"/>
                    </a:cubicBezTo>
                    <a:cubicBezTo>
                      <a:pt x="534" y="156"/>
                      <a:pt x="533" y="155"/>
                      <a:pt x="534" y="154"/>
                    </a:cubicBezTo>
                    <a:cubicBezTo>
                      <a:pt x="534" y="152"/>
                      <a:pt x="537" y="151"/>
                      <a:pt x="540" y="150"/>
                    </a:cubicBezTo>
                    <a:cubicBezTo>
                      <a:pt x="541" y="149"/>
                      <a:pt x="541" y="146"/>
                      <a:pt x="540" y="144"/>
                    </a:cubicBezTo>
                    <a:cubicBezTo>
                      <a:pt x="540" y="140"/>
                      <a:pt x="540" y="138"/>
                      <a:pt x="541" y="136"/>
                    </a:cubicBezTo>
                    <a:cubicBezTo>
                      <a:pt x="542" y="134"/>
                      <a:pt x="544" y="133"/>
                      <a:pt x="546" y="133"/>
                    </a:cubicBezTo>
                    <a:cubicBezTo>
                      <a:pt x="547" y="133"/>
                      <a:pt x="548" y="134"/>
                      <a:pt x="549" y="135"/>
                    </a:cubicBezTo>
                    <a:cubicBezTo>
                      <a:pt x="549" y="135"/>
                      <a:pt x="549" y="137"/>
                      <a:pt x="548" y="138"/>
                    </a:cubicBezTo>
                    <a:cubicBezTo>
                      <a:pt x="546" y="142"/>
                      <a:pt x="545" y="145"/>
                      <a:pt x="547" y="147"/>
                    </a:cubicBezTo>
                    <a:cubicBezTo>
                      <a:pt x="550" y="150"/>
                      <a:pt x="552" y="154"/>
                      <a:pt x="551" y="159"/>
                    </a:cubicBezTo>
                    <a:cubicBezTo>
                      <a:pt x="551" y="159"/>
                      <a:pt x="552" y="158"/>
                      <a:pt x="552" y="158"/>
                    </a:cubicBezTo>
                    <a:cubicBezTo>
                      <a:pt x="555" y="151"/>
                      <a:pt x="555" y="146"/>
                      <a:pt x="555" y="145"/>
                    </a:cubicBezTo>
                    <a:cubicBezTo>
                      <a:pt x="552" y="145"/>
                      <a:pt x="551" y="141"/>
                      <a:pt x="552" y="139"/>
                    </a:cubicBezTo>
                    <a:cubicBezTo>
                      <a:pt x="552" y="137"/>
                      <a:pt x="553" y="136"/>
                      <a:pt x="555" y="136"/>
                    </a:cubicBezTo>
                    <a:cubicBezTo>
                      <a:pt x="556" y="136"/>
                      <a:pt x="557" y="137"/>
                      <a:pt x="557" y="138"/>
                    </a:cubicBezTo>
                    <a:cubicBezTo>
                      <a:pt x="558" y="139"/>
                      <a:pt x="559" y="140"/>
                      <a:pt x="559" y="140"/>
                    </a:cubicBezTo>
                    <a:cubicBezTo>
                      <a:pt x="560" y="140"/>
                      <a:pt x="560" y="139"/>
                      <a:pt x="562" y="137"/>
                    </a:cubicBezTo>
                    <a:cubicBezTo>
                      <a:pt x="567" y="133"/>
                      <a:pt x="569" y="127"/>
                      <a:pt x="569" y="126"/>
                    </a:cubicBezTo>
                    <a:cubicBezTo>
                      <a:pt x="567" y="125"/>
                      <a:pt x="567" y="123"/>
                      <a:pt x="567" y="122"/>
                    </a:cubicBezTo>
                    <a:cubicBezTo>
                      <a:pt x="568" y="119"/>
                      <a:pt x="574" y="119"/>
                      <a:pt x="575" y="119"/>
                    </a:cubicBezTo>
                    <a:cubicBezTo>
                      <a:pt x="576" y="119"/>
                      <a:pt x="576" y="119"/>
                      <a:pt x="576" y="119"/>
                    </a:cubicBezTo>
                    <a:cubicBezTo>
                      <a:pt x="577" y="119"/>
                      <a:pt x="577" y="119"/>
                      <a:pt x="577" y="119"/>
                    </a:cubicBezTo>
                    <a:cubicBezTo>
                      <a:pt x="579" y="119"/>
                      <a:pt x="583" y="118"/>
                      <a:pt x="586" y="117"/>
                    </a:cubicBezTo>
                    <a:cubicBezTo>
                      <a:pt x="585" y="118"/>
                      <a:pt x="585" y="118"/>
                      <a:pt x="584" y="118"/>
                    </a:cubicBezTo>
                    <a:cubicBezTo>
                      <a:pt x="580" y="119"/>
                      <a:pt x="577" y="119"/>
                      <a:pt x="575" y="119"/>
                    </a:cubicBezTo>
                    <a:cubicBezTo>
                      <a:pt x="574" y="118"/>
                      <a:pt x="573" y="117"/>
                      <a:pt x="573" y="116"/>
                    </a:cubicBezTo>
                    <a:cubicBezTo>
                      <a:pt x="573" y="110"/>
                      <a:pt x="593" y="108"/>
                      <a:pt x="594" y="108"/>
                    </a:cubicBezTo>
                    <a:cubicBezTo>
                      <a:pt x="595" y="108"/>
                      <a:pt x="595" y="108"/>
                      <a:pt x="596" y="106"/>
                    </a:cubicBezTo>
                    <a:cubicBezTo>
                      <a:pt x="596" y="105"/>
                      <a:pt x="596" y="103"/>
                      <a:pt x="598" y="103"/>
                    </a:cubicBezTo>
                    <a:cubicBezTo>
                      <a:pt x="600" y="103"/>
                      <a:pt x="600" y="104"/>
                      <a:pt x="601" y="104"/>
                    </a:cubicBezTo>
                    <a:cubicBezTo>
                      <a:pt x="602" y="107"/>
                      <a:pt x="605" y="106"/>
                      <a:pt x="608" y="105"/>
                    </a:cubicBezTo>
                    <a:cubicBezTo>
                      <a:pt x="608" y="105"/>
                      <a:pt x="608" y="104"/>
                      <a:pt x="608" y="103"/>
                    </a:cubicBezTo>
                    <a:cubicBezTo>
                      <a:pt x="608" y="102"/>
                      <a:pt x="607" y="100"/>
                      <a:pt x="605" y="100"/>
                    </a:cubicBezTo>
                    <a:cubicBezTo>
                      <a:pt x="604" y="99"/>
                      <a:pt x="603" y="98"/>
                      <a:pt x="603" y="97"/>
                    </a:cubicBezTo>
                    <a:cubicBezTo>
                      <a:pt x="602" y="96"/>
                      <a:pt x="603" y="95"/>
                      <a:pt x="604" y="94"/>
                    </a:cubicBezTo>
                    <a:cubicBezTo>
                      <a:pt x="605" y="93"/>
                      <a:pt x="605" y="93"/>
                      <a:pt x="605" y="93"/>
                    </a:cubicBezTo>
                    <a:cubicBezTo>
                      <a:pt x="604" y="90"/>
                      <a:pt x="606" y="87"/>
                      <a:pt x="606" y="85"/>
                    </a:cubicBezTo>
                    <a:cubicBezTo>
                      <a:pt x="607" y="84"/>
                      <a:pt x="610" y="79"/>
                      <a:pt x="614" y="78"/>
                    </a:cubicBezTo>
                    <a:cubicBezTo>
                      <a:pt x="616" y="77"/>
                      <a:pt x="616" y="77"/>
                      <a:pt x="616" y="76"/>
                    </a:cubicBezTo>
                    <a:cubicBezTo>
                      <a:pt x="617" y="75"/>
                      <a:pt x="618" y="74"/>
                      <a:pt x="621" y="74"/>
                    </a:cubicBezTo>
                    <a:cubicBezTo>
                      <a:pt x="622" y="74"/>
                      <a:pt x="623" y="73"/>
                      <a:pt x="624" y="70"/>
                    </a:cubicBezTo>
                    <a:cubicBezTo>
                      <a:pt x="625" y="69"/>
                      <a:pt x="626" y="67"/>
                      <a:pt x="628" y="66"/>
                    </a:cubicBezTo>
                    <a:cubicBezTo>
                      <a:pt x="629" y="65"/>
                      <a:pt x="630" y="65"/>
                      <a:pt x="631" y="65"/>
                    </a:cubicBezTo>
                    <a:cubicBezTo>
                      <a:pt x="633" y="65"/>
                      <a:pt x="634" y="65"/>
                      <a:pt x="636" y="66"/>
                    </a:cubicBezTo>
                    <a:cubicBezTo>
                      <a:pt x="637" y="67"/>
                      <a:pt x="638" y="67"/>
                      <a:pt x="639" y="67"/>
                    </a:cubicBezTo>
                    <a:cubicBezTo>
                      <a:pt x="640" y="67"/>
                      <a:pt x="641" y="67"/>
                      <a:pt x="642" y="66"/>
                    </a:cubicBezTo>
                    <a:cubicBezTo>
                      <a:pt x="644" y="65"/>
                      <a:pt x="646" y="63"/>
                      <a:pt x="649" y="61"/>
                    </a:cubicBezTo>
                    <a:cubicBezTo>
                      <a:pt x="639" y="47"/>
                      <a:pt x="640" y="37"/>
                      <a:pt x="640" y="32"/>
                    </a:cubicBezTo>
                    <a:cubicBezTo>
                      <a:pt x="640" y="32"/>
                      <a:pt x="640" y="31"/>
                      <a:pt x="640" y="31"/>
                    </a:cubicBezTo>
                    <a:cubicBezTo>
                      <a:pt x="639" y="30"/>
                      <a:pt x="637" y="30"/>
                      <a:pt x="636" y="30"/>
                    </a:cubicBezTo>
                    <a:cubicBezTo>
                      <a:pt x="633" y="30"/>
                      <a:pt x="629" y="30"/>
                      <a:pt x="626" y="27"/>
                    </a:cubicBezTo>
                    <a:cubicBezTo>
                      <a:pt x="623" y="27"/>
                      <a:pt x="617" y="39"/>
                      <a:pt x="615" y="46"/>
                    </a:cubicBezTo>
                    <a:cubicBezTo>
                      <a:pt x="613" y="54"/>
                      <a:pt x="601" y="61"/>
                      <a:pt x="600" y="62"/>
                    </a:cubicBezTo>
                    <a:cubicBezTo>
                      <a:pt x="599" y="63"/>
                      <a:pt x="599" y="63"/>
                      <a:pt x="599" y="63"/>
                    </a:cubicBezTo>
                    <a:cubicBezTo>
                      <a:pt x="599" y="63"/>
                      <a:pt x="599" y="63"/>
                      <a:pt x="599" y="63"/>
                    </a:cubicBezTo>
                    <a:cubicBezTo>
                      <a:pt x="599" y="63"/>
                      <a:pt x="563" y="63"/>
                      <a:pt x="560" y="63"/>
                    </a:cubicBezTo>
                    <a:cubicBezTo>
                      <a:pt x="560" y="63"/>
                      <a:pt x="558" y="64"/>
                      <a:pt x="548" y="73"/>
                    </a:cubicBezTo>
                    <a:cubicBezTo>
                      <a:pt x="548" y="75"/>
                      <a:pt x="548" y="77"/>
                      <a:pt x="547" y="78"/>
                    </a:cubicBezTo>
                    <a:cubicBezTo>
                      <a:pt x="544" y="83"/>
                      <a:pt x="533" y="86"/>
                      <a:pt x="523" y="86"/>
                    </a:cubicBezTo>
                    <a:cubicBezTo>
                      <a:pt x="521" y="86"/>
                      <a:pt x="519" y="86"/>
                      <a:pt x="517" y="86"/>
                    </a:cubicBezTo>
                    <a:cubicBezTo>
                      <a:pt x="517" y="88"/>
                      <a:pt x="517" y="89"/>
                      <a:pt x="517" y="89"/>
                    </a:cubicBezTo>
                    <a:cubicBezTo>
                      <a:pt x="517" y="91"/>
                      <a:pt x="516" y="92"/>
                      <a:pt x="513" y="94"/>
                    </a:cubicBezTo>
                    <a:cubicBezTo>
                      <a:pt x="511" y="97"/>
                      <a:pt x="502" y="102"/>
                      <a:pt x="491" y="108"/>
                    </a:cubicBezTo>
                    <a:cubicBezTo>
                      <a:pt x="487" y="110"/>
                      <a:pt x="487" y="110"/>
                      <a:pt x="487" y="110"/>
                    </a:cubicBezTo>
                    <a:cubicBezTo>
                      <a:pt x="480" y="113"/>
                      <a:pt x="471" y="113"/>
                      <a:pt x="466" y="110"/>
                    </a:cubicBezTo>
                    <a:cubicBezTo>
                      <a:pt x="463" y="109"/>
                      <a:pt x="461" y="106"/>
                      <a:pt x="461" y="103"/>
                    </a:cubicBezTo>
                    <a:cubicBezTo>
                      <a:pt x="461" y="97"/>
                      <a:pt x="465" y="96"/>
                      <a:pt x="467" y="96"/>
                    </a:cubicBezTo>
                    <a:cubicBezTo>
                      <a:pt x="470" y="96"/>
                      <a:pt x="472" y="97"/>
                      <a:pt x="473" y="99"/>
                    </a:cubicBezTo>
                    <a:cubicBezTo>
                      <a:pt x="473" y="99"/>
                      <a:pt x="473" y="99"/>
                      <a:pt x="474" y="99"/>
                    </a:cubicBezTo>
                    <a:cubicBezTo>
                      <a:pt x="472" y="97"/>
                      <a:pt x="472" y="94"/>
                      <a:pt x="472" y="91"/>
                    </a:cubicBezTo>
                    <a:cubicBezTo>
                      <a:pt x="471" y="90"/>
                      <a:pt x="472" y="87"/>
                      <a:pt x="472" y="85"/>
                    </a:cubicBezTo>
                    <a:cubicBezTo>
                      <a:pt x="472" y="81"/>
                      <a:pt x="472" y="78"/>
                      <a:pt x="470" y="78"/>
                    </a:cubicBezTo>
                    <a:cubicBezTo>
                      <a:pt x="468" y="77"/>
                      <a:pt x="465" y="79"/>
                      <a:pt x="463" y="80"/>
                    </a:cubicBezTo>
                    <a:cubicBezTo>
                      <a:pt x="461" y="81"/>
                      <a:pt x="460" y="82"/>
                      <a:pt x="459" y="82"/>
                    </a:cubicBezTo>
                    <a:cubicBezTo>
                      <a:pt x="458" y="82"/>
                      <a:pt x="458" y="82"/>
                      <a:pt x="457" y="81"/>
                    </a:cubicBezTo>
                    <a:cubicBezTo>
                      <a:pt x="456" y="80"/>
                      <a:pt x="456" y="79"/>
                      <a:pt x="456" y="78"/>
                    </a:cubicBezTo>
                    <a:cubicBezTo>
                      <a:pt x="457" y="75"/>
                      <a:pt x="458" y="73"/>
                      <a:pt x="460" y="70"/>
                    </a:cubicBezTo>
                    <a:cubicBezTo>
                      <a:pt x="462" y="66"/>
                      <a:pt x="464" y="63"/>
                      <a:pt x="461" y="59"/>
                    </a:cubicBezTo>
                    <a:cubicBezTo>
                      <a:pt x="458" y="54"/>
                      <a:pt x="455" y="53"/>
                      <a:pt x="452" y="53"/>
                    </a:cubicBezTo>
                    <a:cubicBezTo>
                      <a:pt x="450" y="53"/>
                      <a:pt x="448" y="54"/>
                      <a:pt x="447" y="56"/>
                    </a:cubicBezTo>
                    <a:cubicBezTo>
                      <a:pt x="446" y="61"/>
                      <a:pt x="442" y="62"/>
                      <a:pt x="440" y="62"/>
                    </a:cubicBezTo>
                    <a:cubicBezTo>
                      <a:pt x="438" y="63"/>
                      <a:pt x="436" y="63"/>
                      <a:pt x="436" y="65"/>
                    </a:cubicBezTo>
                    <a:cubicBezTo>
                      <a:pt x="433" y="70"/>
                      <a:pt x="431" y="80"/>
                      <a:pt x="433" y="87"/>
                    </a:cubicBezTo>
                    <a:cubicBezTo>
                      <a:pt x="435" y="97"/>
                      <a:pt x="431" y="102"/>
                      <a:pt x="424" y="106"/>
                    </a:cubicBezTo>
                    <a:cubicBezTo>
                      <a:pt x="420" y="108"/>
                      <a:pt x="417" y="108"/>
                      <a:pt x="415" y="105"/>
                    </a:cubicBezTo>
                    <a:cubicBezTo>
                      <a:pt x="411" y="101"/>
                      <a:pt x="411" y="92"/>
                      <a:pt x="412" y="83"/>
                    </a:cubicBezTo>
                    <a:cubicBezTo>
                      <a:pt x="413" y="79"/>
                      <a:pt x="414" y="76"/>
                      <a:pt x="415" y="73"/>
                    </a:cubicBezTo>
                    <a:cubicBezTo>
                      <a:pt x="416" y="70"/>
                      <a:pt x="417" y="66"/>
                      <a:pt x="417" y="65"/>
                    </a:cubicBezTo>
                    <a:cubicBezTo>
                      <a:pt x="415" y="65"/>
                      <a:pt x="414" y="64"/>
                      <a:pt x="414" y="63"/>
                    </a:cubicBezTo>
                    <a:cubicBezTo>
                      <a:pt x="413" y="58"/>
                      <a:pt x="425" y="49"/>
                      <a:pt x="433" y="47"/>
                    </a:cubicBezTo>
                    <a:cubicBezTo>
                      <a:pt x="438" y="46"/>
                      <a:pt x="443" y="45"/>
                      <a:pt x="447" y="45"/>
                    </a:cubicBezTo>
                    <a:cubicBezTo>
                      <a:pt x="450" y="45"/>
                      <a:pt x="454" y="44"/>
                      <a:pt x="455" y="44"/>
                    </a:cubicBezTo>
                    <a:cubicBezTo>
                      <a:pt x="455" y="44"/>
                      <a:pt x="456" y="44"/>
                      <a:pt x="456" y="43"/>
                    </a:cubicBezTo>
                    <a:cubicBezTo>
                      <a:pt x="455" y="43"/>
                      <a:pt x="454" y="42"/>
                      <a:pt x="453" y="41"/>
                    </a:cubicBezTo>
                    <a:cubicBezTo>
                      <a:pt x="453" y="42"/>
                      <a:pt x="452" y="42"/>
                      <a:pt x="452" y="42"/>
                    </a:cubicBezTo>
                    <a:cubicBezTo>
                      <a:pt x="451" y="43"/>
                      <a:pt x="450" y="43"/>
                      <a:pt x="449" y="43"/>
                    </a:cubicBezTo>
                    <a:cubicBezTo>
                      <a:pt x="447" y="43"/>
                      <a:pt x="446" y="42"/>
                      <a:pt x="445" y="41"/>
                    </a:cubicBezTo>
                    <a:cubicBezTo>
                      <a:pt x="444" y="39"/>
                      <a:pt x="443" y="38"/>
                      <a:pt x="440" y="38"/>
                    </a:cubicBezTo>
                    <a:cubicBezTo>
                      <a:pt x="438" y="38"/>
                      <a:pt x="435" y="39"/>
                      <a:pt x="432" y="40"/>
                    </a:cubicBezTo>
                    <a:cubicBezTo>
                      <a:pt x="427" y="42"/>
                      <a:pt x="422" y="44"/>
                      <a:pt x="419" y="42"/>
                    </a:cubicBezTo>
                    <a:cubicBezTo>
                      <a:pt x="415" y="40"/>
                      <a:pt x="414" y="38"/>
                      <a:pt x="413" y="36"/>
                    </a:cubicBezTo>
                    <a:cubicBezTo>
                      <a:pt x="413" y="35"/>
                      <a:pt x="413" y="35"/>
                      <a:pt x="411" y="35"/>
                    </a:cubicBezTo>
                    <a:cubicBezTo>
                      <a:pt x="409" y="35"/>
                      <a:pt x="408" y="34"/>
                      <a:pt x="408" y="33"/>
                    </a:cubicBezTo>
                    <a:cubicBezTo>
                      <a:pt x="407" y="32"/>
                      <a:pt x="407" y="30"/>
                      <a:pt x="408" y="29"/>
                    </a:cubicBezTo>
                    <a:cubicBezTo>
                      <a:pt x="406" y="30"/>
                      <a:pt x="404" y="31"/>
                      <a:pt x="402" y="33"/>
                    </a:cubicBezTo>
                    <a:cubicBezTo>
                      <a:pt x="396" y="37"/>
                      <a:pt x="390" y="41"/>
                      <a:pt x="385" y="41"/>
                    </a:cubicBezTo>
                    <a:cubicBezTo>
                      <a:pt x="383" y="41"/>
                      <a:pt x="381" y="40"/>
                      <a:pt x="380" y="39"/>
                    </a:cubicBezTo>
                    <a:cubicBezTo>
                      <a:pt x="378" y="37"/>
                      <a:pt x="376" y="37"/>
                      <a:pt x="374" y="38"/>
                    </a:cubicBezTo>
                    <a:cubicBezTo>
                      <a:pt x="373" y="38"/>
                      <a:pt x="371" y="38"/>
                      <a:pt x="370" y="38"/>
                    </a:cubicBezTo>
                    <a:cubicBezTo>
                      <a:pt x="368" y="38"/>
                      <a:pt x="367" y="38"/>
                      <a:pt x="365" y="36"/>
                    </a:cubicBezTo>
                    <a:cubicBezTo>
                      <a:pt x="364" y="35"/>
                      <a:pt x="364" y="33"/>
                      <a:pt x="365" y="32"/>
                    </a:cubicBezTo>
                    <a:cubicBezTo>
                      <a:pt x="367" y="26"/>
                      <a:pt x="382" y="18"/>
                      <a:pt x="390" y="18"/>
                    </a:cubicBezTo>
                    <a:cubicBezTo>
                      <a:pt x="390" y="18"/>
                      <a:pt x="390" y="18"/>
                      <a:pt x="390" y="18"/>
                    </a:cubicBezTo>
                    <a:cubicBezTo>
                      <a:pt x="387" y="18"/>
                      <a:pt x="384" y="17"/>
                      <a:pt x="382" y="17"/>
                    </a:cubicBezTo>
                    <a:cubicBezTo>
                      <a:pt x="381" y="17"/>
                      <a:pt x="381" y="17"/>
                      <a:pt x="381" y="17"/>
                    </a:cubicBezTo>
                    <a:cubicBezTo>
                      <a:pt x="377" y="21"/>
                      <a:pt x="372" y="20"/>
                      <a:pt x="368" y="15"/>
                    </a:cubicBezTo>
                    <a:cubicBezTo>
                      <a:pt x="368" y="15"/>
                      <a:pt x="367" y="15"/>
                      <a:pt x="367" y="15"/>
                    </a:cubicBezTo>
                    <a:cubicBezTo>
                      <a:pt x="366" y="15"/>
                      <a:pt x="366" y="15"/>
                      <a:pt x="366" y="15"/>
                    </a:cubicBezTo>
                    <a:cubicBezTo>
                      <a:pt x="364" y="15"/>
                      <a:pt x="361" y="15"/>
                      <a:pt x="359" y="12"/>
                    </a:cubicBezTo>
                    <a:cubicBezTo>
                      <a:pt x="357" y="10"/>
                      <a:pt x="356" y="10"/>
                      <a:pt x="355" y="10"/>
                    </a:cubicBezTo>
                    <a:cubicBezTo>
                      <a:pt x="354" y="10"/>
                      <a:pt x="353" y="11"/>
                      <a:pt x="352" y="11"/>
                    </a:cubicBezTo>
                    <a:cubicBezTo>
                      <a:pt x="351" y="12"/>
                      <a:pt x="351" y="12"/>
                      <a:pt x="351" y="12"/>
                    </a:cubicBezTo>
                    <a:cubicBezTo>
                      <a:pt x="348" y="13"/>
                      <a:pt x="346" y="12"/>
                      <a:pt x="343" y="11"/>
                    </a:cubicBezTo>
                    <a:cubicBezTo>
                      <a:pt x="342" y="10"/>
                      <a:pt x="341" y="9"/>
                      <a:pt x="339" y="9"/>
                    </a:cubicBezTo>
                    <a:cubicBezTo>
                      <a:pt x="336" y="7"/>
                      <a:pt x="336" y="5"/>
                      <a:pt x="335" y="3"/>
                    </a:cubicBezTo>
                    <a:cubicBezTo>
                      <a:pt x="335" y="1"/>
                      <a:pt x="335" y="1"/>
                      <a:pt x="334" y="0"/>
                    </a:cubicBezTo>
                    <a:cubicBezTo>
                      <a:pt x="334" y="0"/>
                      <a:pt x="334" y="0"/>
                      <a:pt x="334" y="0"/>
                    </a:cubicBezTo>
                    <a:cubicBezTo>
                      <a:pt x="334" y="0"/>
                      <a:pt x="334" y="2"/>
                      <a:pt x="334" y="3"/>
                    </a:cubicBezTo>
                    <a:cubicBezTo>
                      <a:pt x="333" y="5"/>
                      <a:pt x="333" y="5"/>
                      <a:pt x="333" y="5"/>
                    </a:cubicBezTo>
                    <a:cubicBezTo>
                      <a:pt x="25" y="7"/>
                      <a:pt x="25" y="7"/>
                      <a:pt x="25" y="7"/>
                    </a:cubicBezTo>
                    <a:cubicBezTo>
                      <a:pt x="26" y="9"/>
                      <a:pt x="26" y="11"/>
                      <a:pt x="26" y="13"/>
                    </a:cubicBezTo>
                    <a:cubicBezTo>
                      <a:pt x="26" y="15"/>
                      <a:pt x="25" y="16"/>
                      <a:pt x="26" y="18"/>
                    </a:cubicBezTo>
                    <a:cubicBezTo>
                      <a:pt x="27" y="21"/>
                      <a:pt x="27" y="27"/>
                      <a:pt x="24" y="30"/>
                    </a:cubicBezTo>
                    <a:cubicBezTo>
                      <a:pt x="23" y="31"/>
                      <a:pt x="22" y="32"/>
                      <a:pt x="20" y="32"/>
                    </a:cubicBezTo>
                    <a:cubicBezTo>
                      <a:pt x="18" y="32"/>
                      <a:pt x="16" y="30"/>
                      <a:pt x="15" y="28"/>
                    </a:cubicBezTo>
                    <a:cubicBezTo>
                      <a:pt x="15" y="26"/>
                      <a:pt x="16" y="23"/>
                      <a:pt x="18" y="22"/>
                    </a:cubicBezTo>
                    <a:cubicBezTo>
                      <a:pt x="18" y="22"/>
                      <a:pt x="18" y="21"/>
                      <a:pt x="18" y="20"/>
                    </a:cubicBezTo>
                    <a:cubicBezTo>
                      <a:pt x="18" y="19"/>
                      <a:pt x="18" y="19"/>
                      <a:pt x="17" y="19"/>
                    </a:cubicBezTo>
                    <a:cubicBezTo>
                      <a:pt x="16" y="19"/>
                      <a:pt x="15" y="19"/>
                      <a:pt x="15" y="18"/>
                    </a:cubicBezTo>
                    <a:cubicBezTo>
                      <a:pt x="14" y="17"/>
                      <a:pt x="14" y="16"/>
                      <a:pt x="13" y="15"/>
                    </a:cubicBezTo>
                    <a:cubicBezTo>
                      <a:pt x="10" y="16"/>
                      <a:pt x="5" y="16"/>
                      <a:pt x="0" y="15"/>
                    </a:cubicBezTo>
                    <a:cubicBezTo>
                      <a:pt x="0" y="18"/>
                      <a:pt x="2" y="23"/>
                      <a:pt x="5" y="27"/>
                    </a:cubicBezTo>
                    <a:cubicBezTo>
                      <a:pt x="7" y="30"/>
                      <a:pt x="8" y="33"/>
                      <a:pt x="8" y="35"/>
                    </a:cubicBezTo>
                    <a:cubicBezTo>
                      <a:pt x="8" y="36"/>
                      <a:pt x="8" y="37"/>
                      <a:pt x="9" y="37"/>
                    </a:cubicBezTo>
                    <a:cubicBezTo>
                      <a:pt x="13" y="40"/>
                      <a:pt x="13" y="42"/>
                      <a:pt x="13" y="43"/>
                    </a:cubicBezTo>
                    <a:cubicBezTo>
                      <a:pt x="13" y="43"/>
                      <a:pt x="12" y="45"/>
                      <a:pt x="8" y="45"/>
                    </a:cubicBezTo>
                    <a:cubicBezTo>
                      <a:pt x="8" y="45"/>
                      <a:pt x="8" y="46"/>
                      <a:pt x="8" y="46"/>
                    </a:cubicBezTo>
                    <a:cubicBezTo>
                      <a:pt x="9" y="48"/>
                      <a:pt x="9" y="50"/>
                      <a:pt x="8" y="53"/>
                    </a:cubicBezTo>
                    <a:cubicBezTo>
                      <a:pt x="7" y="58"/>
                      <a:pt x="7" y="64"/>
                      <a:pt x="7" y="70"/>
                    </a:cubicBezTo>
                    <a:cubicBezTo>
                      <a:pt x="7" y="75"/>
                      <a:pt x="7" y="79"/>
                      <a:pt x="6" y="81"/>
                    </a:cubicBezTo>
                    <a:cubicBezTo>
                      <a:pt x="6" y="83"/>
                      <a:pt x="5" y="85"/>
                      <a:pt x="5" y="87"/>
                    </a:cubicBezTo>
                    <a:cubicBezTo>
                      <a:pt x="3" y="91"/>
                      <a:pt x="1" y="95"/>
                      <a:pt x="3" y="97"/>
                    </a:cubicBezTo>
                    <a:cubicBezTo>
                      <a:pt x="7" y="104"/>
                      <a:pt x="9" y="111"/>
                      <a:pt x="7" y="117"/>
                    </a:cubicBezTo>
                    <a:cubicBezTo>
                      <a:pt x="5" y="123"/>
                      <a:pt x="6" y="126"/>
                      <a:pt x="8" y="130"/>
                    </a:cubicBezTo>
                    <a:cubicBezTo>
                      <a:pt x="10" y="133"/>
                      <a:pt x="10" y="137"/>
                      <a:pt x="10" y="139"/>
                    </a:cubicBezTo>
                    <a:cubicBezTo>
                      <a:pt x="10" y="141"/>
                      <a:pt x="10" y="144"/>
                      <a:pt x="11" y="144"/>
                    </a:cubicBezTo>
                    <a:cubicBezTo>
                      <a:pt x="14" y="146"/>
                      <a:pt x="17" y="150"/>
                      <a:pt x="20" y="155"/>
                    </a:cubicBezTo>
                    <a:cubicBezTo>
                      <a:pt x="21" y="156"/>
                      <a:pt x="22" y="157"/>
                      <a:pt x="23" y="157"/>
                    </a:cubicBezTo>
                    <a:cubicBezTo>
                      <a:pt x="24" y="158"/>
                      <a:pt x="26" y="159"/>
                      <a:pt x="26" y="162"/>
                    </a:cubicBezTo>
                    <a:cubicBezTo>
                      <a:pt x="27" y="166"/>
                      <a:pt x="27" y="166"/>
                      <a:pt x="29" y="167"/>
                    </a:cubicBezTo>
                    <a:cubicBezTo>
                      <a:pt x="34" y="169"/>
                      <a:pt x="33" y="174"/>
                      <a:pt x="32" y="176"/>
                    </a:cubicBezTo>
                    <a:cubicBezTo>
                      <a:pt x="32" y="177"/>
                      <a:pt x="32" y="177"/>
                      <a:pt x="32" y="178"/>
                    </a:cubicBezTo>
                    <a:cubicBezTo>
                      <a:pt x="32" y="179"/>
                      <a:pt x="38" y="184"/>
                      <a:pt x="42" y="188"/>
                    </a:cubicBezTo>
                    <a:cubicBezTo>
                      <a:pt x="43" y="189"/>
                      <a:pt x="43" y="189"/>
                      <a:pt x="43" y="189"/>
                    </a:cubicBezTo>
                    <a:cubicBezTo>
                      <a:pt x="47" y="193"/>
                      <a:pt x="47" y="196"/>
                      <a:pt x="47" y="198"/>
                    </a:cubicBezTo>
                    <a:cubicBezTo>
                      <a:pt x="47" y="199"/>
                      <a:pt x="47" y="199"/>
                      <a:pt x="47" y="199"/>
                    </a:cubicBezTo>
                    <a:cubicBezTo>
                      <a:pt x="48" y="199"/>
                      <a:pt x="48" y="199"/>
                      <a:pt x="48" y="199"/>
                    </a:cubicBezTo>
                    <a:cubicBezTo>
                      <a:pt x="53" y="199"/>
                      <a:pt x="58" y="202"/>
                      <a:pt x="63" y="205"/>
                    </a:cubicBezTo>
                    <a:cubicBezTo>
                      <a:pt x="65" y="207"/>
                      <a:pt x="66" y="207"/>
                      <a:pt x="67" y="207"/>
                    </a:cubicBezTo>
                    <a:cubicBezTo>
                      <a:pt x="68" y="207"/>
                      <a:pt x="68" y="207"/>
                      <a:pt x="68" y="207"/>
                    </a:cubicBezTo>
                    <a:cubicBezTo>
                      <a:pt x="69" y="207"/>
                      <a:pt x="71" y="207"/>
                      <a:pt x="72" y="207"/>
                    </a:cubicBezTo>
                    <a:cubicBezTo>
                      <a:pt x="76" y="208"/>
                      <a:pt x="82" y="216"/>
                      <a:pt x="84" y="221"/>
                    </a:cubicBezTo>
                    <a:cubicBezTo>
                      <a:pt x="84" y="223"/>
                      <a:pt x="85" y="225"/>
                      <a:pt x="85" y="226"/>
                    </a:cubicBezTo>
                    <a:cubicBezTo>
                      <a:pt x="111" y="223"/>
                      <a:pt x="111" y="223"/>
                      <a:pt x="111" y="223"/>
                    </a:cubicBezTo>
                    <a:cubicBezTo>
                      <a:pt x="111" y="223"/>
                      <a:pt x="111" y="223"/>
                      <a:pt x="111" y="223"/>
                    </a:cubicBezTo>
                    <a:cubicBezTo>
                      <a:pt x="113" y="225"/>
                      <a:pt x="120" y="229"/>
                      <a:pt x="123" y="230"/>
                    </a:cubicBezTo>
                    <a:cubicBezTo>
                      <a:pt x="127" y="231"/>
                      <a:pt x="149" y="239"/>
                      <a:pt x="152" y="240"/>
                    </a:cubicBezTo>
                    <a:cubicBezTo>
                      <a:pt x="183" y="240"/>
                      <a:pt x="183" y="240"/>
                      <a:pt x="183" y="240"/>
                    </a:cubicBezTo>
                    <a:cubicBezTo>
                      <a:pt x="187" y="235"/>
                      <a:pt x="187" y="235"/>
                      <a:pt x="187" y="235"/>
                    </a:cubicBezTo>
                    <a:cubicBezTo>
                      <a:pt x="206" y="235"/>
                      <a:pt x="206" y="235"/>
                      <a:pt x="206" y="235"/>
                    </a:cubicBezTo>
                    <a:cubicBezTo>
                      <a:pt x="207" y="235"/>
                      <a:pt x="207" y="235"/>
                      <a:pt x="207" y="235"/>
                    </a:cubicBezTo>
                    <a:cubicBezTo>
                      <a:pt x="212" y="240"/>
                      <a:pt x="218" y="246"/>
                      <a:pt x="219" y="247"/>
                    </a:cubicBezTo>
                    <a:cubicBezTo>
                      <a:pt x="221" y="247"/>
                      <a:pt x="227" y="253"/>
                      <a:pt x="227" y="257"/>
                    </a:cubicBezTo>
                    <a:cubicBezTo>
                      <a:pt x="227" y="259"/>
                      <a:pt x="228" y="261"/>
                      <a:pt x="230" y="263"/>
                    </a:cubicBezTo>
                    <a:cubicBezTo>
                      <a:pt x="231" y="263"/>
                      <a:pt x="232" y="263"/>
                      <a:pt x="232" y="264"/>
                    </a:cubicBezTo>
                    <a:cubicBezTo>
                      <a:pt x="233" y="264"/>
                      <a:pt x="233" y="264"/>
                      <a:pt x="234" y="265"/>
                    </a:cubicBezTo>
                    <a:cubicBezTo>
                      <a:pt x="235" y="266"/>
                      <a:pt x="238" y="267"/>
                      <a:pt x="240" y="268"/>
                    </a:cubicBezTo>
                    <a:cubicBezTo>
                      <a:pt x="240" y="268"/>
                      <a:pt x="241" y="269"/>
                      <a:pt x="241" y="269"/>
                    </a:cubicBezTo>
                    <a:cubicBezTo>
                      <a:pt x="242" y="268"/>
                      <a:pt x="242" y="268"/>
                      <a:pt x="242" y="267"/>
                    </a:cubicBezTo>
                    <a:cubicBezTo>
                      <a:pt x="244" y="264"/>
                      <a:pt x="247" y="259"/>
                      <a:pt x="251" y="259"/>
                    </a:cubicBezTo>
                    <a:cubicBezTo>
                      <a:pt x="256" y="259"/>
                      <a:pt x="271" y="263"/>
                      <a:pt x="273" y="272"/>
                    </a:cubicBezTo>
                    <a:cubicBezTo>
                      <a:pt x="275" y="279"/>
                      <a:pt x="281" y="284"/>
                      <a:pt x="283" y="286"/>
                    </a:cubicBezTo>
                    <a:cubicBezTo>
                      <a:pt x="285" y="287"/>
                      <a:pt x="285" y="290"/>
                      <a:pt x="285" y="292"/>
                    </a:cubicBezTo>
                    <a:cubicBezTo>
                      <a:pt x="286" y="293"/>
                      <a:pt x="286" y="294"/>
                      <a:pt x="286" y="295"/>
                    </a:cubicBezTo>
                    <a:cubicBezTo>
                      <a:pt x="287" y="296"/>
                      <a:pt x="287" y="298"/>
                      <a:pt x="288" y="299"/>
                    </a:cubicBezTo>
                    <a:cubicBezTo>
                      <a:pt x="288" y="300"/>
                      <a:pt x="288" y="300"/>
                      <a:pt x="288" y="301"/>
                    </a:cubicBezTo>
                    <a:cubicBezTo>
                      <a:pt x="289" y="301"/>
                      <a:pt x="289" y="301"/>
                      <a:pt x="289" y="301"/>
                    </a:cubicBezTo>
                    <a:cubicBezTo>
                      <a:pt x="290" y="301"/>
                      <a:pt x="291" y="302"/>
                      <a:pt x="293" y="303"/>
                    </a:cubicBezTo>
                    <a:cubicBezTo>
                      <a:pt x="296" y="304"/>
                      <a:pt x="301" y="306"/>
                      <a:pt x="303" y="306"/>
                    </a:cubicBezTo>
                    <a:cubicBezTo>
                      <a:pt x="304" y="306"/>
                      <a:pt x="304" y="306"/>
                      <a:pt x="304" y="306"/>
                    </a:cubicBezTo>
                    <a:cubicBezTo>
                      <a:pt x="304" y="306"/>
                      <a:pt x="305" y="307"/>
                      <a:pt x="306" y="307"/>
                    </a:cubicBezTo>
                    <a:cubicBezTo>
                      <a:pt x="306" y="307"/>
                      <a:pt x="306" y="307"/>
                      <a:pt x="306" y="307"/>
                    </a:cubicBezTo>
                    <a:cubicBezTo>
                      <a:pt x="305" y="305"/>
                      <a:pt x="304" y="304"/>
                      <a:pt x="303" y="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0" name="Freeform 2211"/>
              <p:cNvSpPr>
                <a:spLocks/>
              </p:cNvSpPr>
              <p:nvPr/>
            </p:nvSpPr>
            <p:spPr bwMode="auto">
              <a:xfrm>
                <a:off x="949845" y="2389187"/>
                <a:ext cx="761942" cy="507173"/>
              </a:xfrm>
              <a:custGeom>
                <a:avLst/>
                <a:gdLst>
                  <a:gd name="T0" fmla="*/ 251 w 429"/>
                  <a:gd name="T1" fmla="*/ 27 h 296"/>
                  <a:gd name="T2" fmla="*/ 182 w 429"/>
                  <a:gd name="T3" fmla="*/ 20 h 296"/>
                  <a:gd name="T4" fmla="*/ 169 w 429"/>
                  <a:gd name="T5" fmla="*/ 10 h 296"/>
                  <a:gd name="T6" fmla="*/ 142 w 429"/>
                  <a:gd name="T7" fmla="*/ 7 h 296"/>
                  <a:gd name="T8" fmla="*/ 128 w 429"/>
                  <a:gd name="T9" fmla="*/ 1 h 296"/>
                  <a:gd name="T10" fmla="*/ 95 w 429"/>
                  <a:gd name="T11" fmla="*/ 11 h 296"/>
                  <a:gd name="T12" fmla="*/ 84 w 429"/>
                  <a:gd name="T13" fmla="*/ 20 h 296"/>
                  <a:gd name="T14" fmla="*/ 53 w 429"/>
                  <a:gd name="T15" fmla="*/ 33 h 296"/>
                  <a:gd name="T16" fmla="*/ 18 w 429"/>
                  <a:gd name="T17" fmla="*/ 53 h 296"/>
                  <a:gd name="T18" fmla="*/ 65 w 429"/>
                  <a:gd name="T19" fmla="*/ 82 h 296"/>
                  <a:gd name="T20" fmla="*/ 82 w 429"/>
                  <a:gd name="T21" fmla="*/ 99 h 296"/>
                  <a:gd name="T22" fmla="*/ 46 w 429"/>
                  <a:gd name="T23" fmla="*/ 104 h 296"/>
                  <a:gd name="T24" fmla="*/ 30 w 429"/>
                  <a:gd name="T25" fmla="*/ 97 h 296"/>
                  <a:gd name="T26" fmla="*/ 7 w 429"/>
                  <a:gd name="T27" fmla="*/ 108 h 296"/>
                  <a:gd name="T28" fmla="*/ 15 w 429"/>
                  <a:gd name="T29" fmla="*/ 123 h 296"/>
                  <a:gd name="T30" fmla="*/ 50 w 429"/>
                  <a:gd name="T31" fmla="*/ 132 h 296"/>
                  <a:gd name="T32" fmla="*/ 74 w 429"/>
                  <a:gd name="T33" fmla="*/ 133 h 296"/>
                  <a:gd name="T34" fmla="*/ 59 w 429"/>
                  <a:gd name="T35" fmla="*/ 152 h 296"/>
                  <a:gd name="T36" fmla="*/ 37 w 429"/>
                  <a:gd name="T37" fmla="*/ 158 h 296"/>
                  <a:gd name="T38" fmla="*/ 19 w 429"/>
                  <a:gd name="T39" fmla="*/ 184 h 296"/>
                  <a:gd name="T40" fmla="*/ 43 w 429"/>
                  <a:gd name="T41" fmla="*/ 214 h 296"/>
                  <a:gd name="T42" fmla="*/ 68 w 429"/>
                  <a:gd name="T43" fmla="*/ 220 h 296"/>
                  <a:gd name="T44" fmla="*/ 82 w 429"/>
                  <a:gd name="T45" fmla="*/ 227 h 296"/>
                  <a:gd name="T46" fmla="*/ 115 w 429"/>
                  <a:gd name="T47" fmla="*/ 229 h 296"/>
                  <a:gd name="T48" fmla="*/ 112 w 429"/>
                  <a:gd name="T49" fmla="*/ 256 h 296"/>
                  <a:gd name="T50" fmla="*/ 89 w 429"/>
                  <a:gd name="T51" fmla="*/ 281 h 296"/>
                  <a:gd name="T52" fmla="*/ 126 w 429"/>
                  <a:gd name="T53" fmla="*/ 257 h 296"/>
                  <a:gd name="T54" fmla="*/ 155 w 429"/>
                  <a:gd name="T55" fmla="*/ 234 h 296"/>
                  <a:gd name="T56" fmla="*/ 161 w 429"/>
                  <a:gd name="T57" fmla="*/ 215 h 296"/>
                  <a:gd name="T58" fmla="*/ 186 w 429"/>
                  <a:gd name="T59" fmla="*/ 191 h 296"/>
                  <a:gd name="T60" fmla="*/ 194 w 429"/>
                  <a:gd name="T61" fmla="*/ 197 h 296"/>
                  <a:gd name="T62" fmla="*/ 187 w 429"/>
                  <a:gd name="T63" fmla="*/ 218 h 296"/>
                  <a:gd name="T64" fmla="*/ 219 w 429"/>
                  <a:gd name="T65" fmla="*/ 210 h 296"/>
                  <a:gd name="T66" fmla="*/ 218 w 429"/>
                  <a:gd name="T67" fmla="*/ 195 h 296"/>
                  <a:gd name="T68" fmla="*/ 237 w 429"/>
                  <a:gd name="T69" fmla="*/ 196 h 296"/>
                  <a:gd name="T70" fmla="*/ 251 w 429"/>
                  <a:gd name="T71" fmla="*/ 203 h 296"/>
                  <a:gd name="T72" fmla="*/ 271 w 429"/>
                  <a:gd name="T73" fmla="*/ 208 h 296"/>
                  <a:gd name="T74" fmla="*/ 307 w 429"/>
                  <a:gd name="T75" fmla="*/ 214 h 296"/>
                  <a:gd name="T76" fmla="*/ 320 w 429"/>
                  <a:gd name="T77" fmla="*/ 219 h 296"/>
                  <a:gd name="T78" fmla="*/ 351 w 429"/>
                  <a:gd name="T79" fmla="*/ 238 h 296"/>
                  <a:gd name="T80" fmla="*/ 366 w 429"/>
                  <a:gd name="T81" fmla="*/ 237 h 296"/>
                  <a:gd name="T82" fmla="*/ 373 w 429"/>
                  <a:gd name="T83" fmla="*/ 246 h 296"/>
                  <a:gd name="T84" fmla="*/ 369 w 429"/>
                  <a:gd name="T85" fmla="*/ 261 h 296"/>
                  <a:gd name="T86" fmla="*/ 377 w 429"/>
                  <a:gd name="T87" fmla="*/ 256 h 296"/>
                  <a:gd name="T88" fmla="*/ 383 w 429"/>
                  <a:gd name="T89" fmla="*/ 242 h 296"/>
                  <a:gd name="T90" fmla="*/ 380 w 429"/>
                  <a:gd name="T91" fmla="*/ 271 h 296"/>
                  <a:gd name="T92" fmla="*/ 393 w 429"/>
                  <a:gd name="T93" fmla="*/ 267 h 296"/>
                  <a:gd name="T94" fmla="*/ 402 w 429"/>
                  <a:gd name="T95" fmla="*/ 284 h 296"/>
                  <a:gd name="T96" fmla="*/ 393 w 429"/>
                  <a:gd name="T97" fmla="*/ 292 h 296"/>
                  <a:gd name="T98" fmla="*/ 402 w 429"/>
                  <a:gd name="T99" fmla="*/ 293 h 296"/>
                  <a:gd name="T100" fmla="*/ 419 w 429"/>
                  <a:gd name="T101" fmla="*/ 288 h 296"/>
                  <a:gd name="T102" fmla="*/ 427 w 429"/>
                  <a:gd name="T103" fmla="*/ 289 h 296"/>
                  <a:gd name="T104" fmla="*/ 370 w 429"/>
                  <a:gd name="T105" fmla="*/ 220 h 296"/>
                  <a:gd name="T106" fmla="*/ 337 w 429"/>
                  <a:gd name="T107" fmla="*/ 224 h 296"/>
                  <a:gd name="T108" fmla="*/ 313 w 429"/>
                  <a:gd name="T109" fmla="*/ 208 h 296"/>
                  <a:gd name="T110" fmla="*/ 300 w 429"/>
                  <a:gd name="T11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296">
                    <a:moveTo>
                      <a:pt x="296" y="33"/>
                    </a:moveTo>
                    <a:cubicBezTo>
                      <a:pt x="295" y="33"/>
                      <a:pt x="294" y="32"/>
                      <a:pt x="292" y="31"/>
                    </a:cubicBezTo>
                    <a:cubicBezTo>
                      <a:pt x="287" y="29"/>
                      <a:pt x="280" y="26"/>
                      <a:pt x="275" y="26"/>
                    </a:cubicBezTo>
                    <a:cubicBezTo>
                      <a:pt x="275" y="26"/>
                      <a:pt x="274" y="27"/>
                      <a:pt x="274" y="27"/>
                    </a:cubicBezTo>
                    <a:cubicBezTo>
                      <a:pt x="270" y="27"/>
                      <a:pt x="264" y="28"/>
                      <a:pt x="258" y="28"/>
                    </a:cubicBezTo>
                    <a:cubicBezTo>
                      <a:pt x="255" y="28"/>
                      <a:pt x="253" y="28"/>
                      <a:pt x="251" y="27"/>
                    </a:cubicBezTo>
                    <a:cubicBezTo>
                      <a:pt x="249" y="26"/>
                      <a:pt x="245" y="24"/>
                      <a:pt x="239" y="24"/>
                    </a:cubicBezTo>
                    <a:cubicBezTo>
                      <a:pt x="238" y="24"/>
                      <a:pt x="236" y="25"/>
                      <a:pt x="234" y="25"/>
                    </a:cubicBezTo>
                    <a:cubicBezTo>
                      <a:pt x="229" y="26"/>
                      <a:pt x="225" y="24"/>
                      <a:pt x="220" y="22"/>
                    </a:cubicBezTo>
                    <a:cubicBezTo>
                      <a:pt x="217" y="20"/>
                      <a:pt x="214" y="19"/>
                      <a:pt x="210" y="18"/>
                    </a:cubicBezTo>
                    <a:cubicBezTo>
                      <a:pt x="207" y="17"/>
                      <a:pt x="204" y="17"/>
                      <a:pt x="201" y="17"/>
                    </a:cubicBezTo>
                    <a:cubicBezTo>
                      <a:pt x="193" y="17"/>
                      <a:pt x="184" y="19"/>
                      <a:pt x="182" y="20"/>
                    </a:cubicBezTo>
                    <a:cubicBezTo>
                      <a:pt x="179" y="21"/>
                      <a:pt x="178" y="19"/>
                      <a:pt x="177" y="18"/>
                    </a:cubicBezTo>
                    <a:cubicBezTo>
                      <a:pt x="176" y="17"/>
                      <a:pt x="176" y="17"/>
                      <a:pt x="175" y="17"/>
                    </a:cubicBezTo>
                    <a:cubicBezTo>
                      <a:pt x="174" y="17"/>
                      <a:pt x="174" y="17"/>
                      <a:pt x="173" y="17"/>
                    </a:cubicBezTo>
                    <a:cubicBezTo>
                      <a:pt x="173" y="17"/>
                      <a:pt x="171" y="17"/>
                      <a:pt x="170" y="16"/>
                    </a:cubicBezTo>
                    <a:cubicBezTo>
                      <a:pt x="170" y="15"/>
                      <a:pt x="170" y="14"/>
                      <a:pt x="170" y="13"/>
                    </a:cubicBezTo>
                    <a:cubicBezTo>
                      <a:pt x="170" y="12"/>
                      <a:pt x="170" y="11"/>
                      <a:pt x="169" y="10"/>
                    </a:cubicBezTo>
                    <a:cubicBezTo>
                      <a:pt x="169" y="10"/>
                      <a:pt x="168" y="9"/>
                      <a:pt x="165" y="9"/>
                    </a:cubicBezTo>
                    <a:cubicBezTo>
                      <a:pt x="162" y="9"/>
                      <a:pt x="159" y="10"/>
                      <a:pt x="155" y="10"/>
                    </a:cubicBezTo>
                    <a:cubicBezTo>
                      <a:pt x="154" y="11"/>
                      <a:pt x="152" y="11"/>
                      <a:pt x="151" y="11"/>
                    </a:cubicBezTo>
                    <a:cubicBezTo>
                      <a:pt x="148" y="12"/>
                      <a:pt x="146" y="10"/>
                      <a:pt x="145" y="9"/>
                    </a:cubicBezTo>
                    <a:cubicBezTo>
                      <a:pt x="144" y="8"/>
                      <a:pt x="144" y="7"/>
                      <a:pt x="144" y="6"/>
                    </a:cubicBezTo>
                    <a:cubicBezTo>
                      <a:pt x="143" y="6"/>
                      <a:pt x="142" y="6"/>
                      <a:pt x="142" y="7"/>
                    </a:cubicBezTo>
                    <a:cubicBezTo>
                      <a:pt x="140" y="9"/>
                      <a:pt x="138" y="11"/>
                      <a:pt x="135" y="11"/>
                    </a:cubicBezTo>
                    <a:cubicBezTo>
                      <a:pt x="133" y="11"/>
                      <a:pt x="131" y="10"/>
                      <a:pt x="130" y="9"/>
                    </a:cubicBezTo>
                    <a:cubicBezTo>
                      <a:pt x="129" y="8"/>
                      <a:pt x="129" y="7"/>
                      <a:pt x="129" y="6"/>
                    </a:cubicBezTo>
                    <a:cubicBezTo>
                      <a:pt x="129" y="5"/>
                      <a:pt x="131" y="4"/>
                      <a:pt x="132" y="3"/>
                    </a:cubicBezTo>
                    <a:cubicBezTo>
                      <a:pt x="132" y="3"/>
                      <a:pt x="133" y="3"/>
                      <a:pt x="133" y="3"/>
                    </a:cubicBezTo>
                    <a:cubicBezTo>
                      <a:pt x="132" y="2"/>
                      <a:pt x="129" y="1"/>
                      <a:pt x="128" y="1"/>
                    </a:cubicBezTo>
                    <a:cubicBezTo>
                      <a:pt x="127" y="1"/>
                      <a:pt x="127" y="0"/>
                      <a:pt x="126" y="0"/>
                    </a:cubicBezTo>
                    <a:cubicBezTo>
                      <a:pt x="126" y="0"/>
                      <a:pt x="126" y="0"/>
                      <a:pt x="126" y="0"/>
                    </a:cubicBezTo>
                    <a:cubicBezTo>
                      <a:pt x="124" y="0"/>
                      <a:pt x="119" y="5"/>
                      <a:pt x="116" y="7"/>
                    </a:cubicBezTo>
                    <a:cubicBezTo>
                      <a:pt x="113" y="10"/>
                      <a:pt x="108" y="12"/>
                      <a:pt x="102" y="12"/>
                    </a:cubicBezTo>
                    <a:cubicBezTo>
                      <a:pt x="100" y="12"/>
                      <a:pt x="98" y="12"/>
                      <a:pt x="97" y="11"/>
                    </a:cubicBezTo>
                    <a:cubicBezTo>
                      <a:pt x="96" y="11"/>
                      <a:pt x="95" y="11"/>
                      <a:pt x="95" y="11"/>
                    </a:cubicBezTo>
                    <a:cubicBezTo>
                      <a:pt x="91" y="11"/>
                      <a:pt x="89" y="12"/>
                      <a:pt x="89" y="13"/>
                    </a:cubicBezTo>
                    <a:cubicBezTo>
                      <a:pt x="89" y="13"/>
                      <a:pt x="89" y="13"/>
                      <a:pt x="90" y="13"/>
                    </a:cubicBezTo>
                    <a:cubicBezTo>
                      <a:pt x="91" y="14"/>
                      <a:pt x="92" y="15"/>
                      <a:pt x="92" y="16"/>
                    </a:cubicBezTo>
                    <a:cubicBezTo>
                      <a:pt x="92" y="18"/>
                      <a:pt x="91" y="19"/>
                      <a:pt x="91" y="20"/>
                    </a:cubicBezTo>
                    <a:cubicBezTo>
                      <a:pt x="90" y="21"/>
                      <a:pt x="89" y="22"/>
                      <a:pt x="87" y="22"/>
                    </a:cubicBezTo>
                    <a:cubicBezTo>
                      <a:pt x="86" y="22"/>
                      <a:pt x="85" y="20"/>
                      <a:pt x="84" y="20"/>
                    </a:cubicBezTo>
                    <a:cubicBezTo>
                      <a:pt x="83" y="19"/>
                      <a:pt x="83" y="19"/>
                      <a:pt x="83" y="19"/>
                    </a:cubicBezTo>
                    <a:cubicBezTo>
                      <a:pt x="83" y="19"/>
                      <a:pt x="83" y="19"/>
                      <a:pt x="82" y="19"/>
                    </a:cubicBezTo>
                    <a:cubicBezTo>
                      <a:pt x="79" y="22"/>
                      <a:pt x="72" y="23"/>
                      <a:pt x="68" y="23"/>
                    </a:cubicBezTo>
                    <a:cubicBezTo>
                      <a:pt x="67" y="23"/>
                      <a:pt x="65" y="23"/>
                      <a:pt x="64" y="23"/>
                    </a:cubicBezTo>
                    <a:cubicBezTo>
                      <a:pt x="63" y="23"/>
                      <a:pt x="60" y="26"/>
                      <a:pt x="54" y="32"/>
                    </a:cubicBezTo>
                    <a:cubicBezTo>
                      <a:pt x="53" y="33"/>
                      <a:pt x="53" y="33"/>
                      <a:pt x="53" y="33"/>
                    </a:cubicBezTo>
                    <a:cubicBezTo>
                      <a:pt x="52" y="33"/>
                      <a:pt x="52" y="33"/>
                      <a:pt x="52" y="35"/>
                    </a:cubicBezTo>
                    <a:cubicBezTo>
                      <a:pt x="52" y="37"/>
                      <a:pt x="52" y="40"/>
                      <a:pt x="48" y="45"/>
                    </a:cubicBezTo>
                    <a:cubicBezTo>
                      <a:pt x="44" y="49"/>
                      <a:pt x="36" y="52"/>
                      <a:pt x="24" y="52"/>
                    </a:cubicBezTo>
                    <a:cubicBezTo>
                      <a:pt x="22" y="52"/>
                      <a:pt x="21" y="51"/>
                      <a:pt x="20" y="51"/>
                    </a:cubicBezTo>
                    <a:cubicBezTo>
                      <a:pt x="19" y="51"/>
                      <a:pt x="18" y="51"/>
                      <a:pt x="18" y="51"/>
                    </a:cubicBezTo>
                    <a:cubicBezTo>
                      <a:pt x="18" y="51"/>
                      <a:pt x="18" y="52"/>
                      <a:pt x="18" y="53"/>
                    </a:cubicBezTo>
                    <a:cubicBezTo>
                      <a:pt x="18" y="54"/>
                      <a:pt x="18" y="56"/>
                      <a:pt x="17" y="58"/>
                    </a:cubicBezTo>
                    <a:cubicBezTo>
                      <a:pt x="16" y="58"/>
                      <a:pt x="17" y="60"/>
                      <a:pt x="28" y="62"/>
                    </a:cubicBezTo>
                    <a:cubicBezTo>
                      <a:pt x="40" y="66"/>
                      <a:pt x="47" y="82"/>
                      <a:pt x="48" y="83"/>
                    </a:cubicBezTo>
                    <a:cubicBezTo>
                      <a:pt x="48" y="83"/>
                      <a:pt x="48" y="83"/>
                      <a:pt x="50" y="83"/>
                    </a:cubicBezTo>
                    <a:cubicBezTo>
                      <a:pt x="52" y="83"/>
                      <a:pt x="54" y="83"/>
                      <a:pt x="57" y="83"/>
                    </a:cubicBezTo>
                    <a:cubicBezTo>
                      <a:pt x="60" y="82"/>
                      <a:pt x="63" y="82"/>
                      <a:pt x="65" y="82"/>
                    </a:cubicBezTo>
                    <a:cubicBezTo>
                      <a:pt x="70" y="83"/>
                      <a:pt x="69" y="87"/>
                      <a:pt x="69" y="89"/>
                    </a:cubicBezTo>
                    <a:cubicBezTo>
                      <a:pt x="69" y="91"/>
                      <a:pt x="69" y="92"/>
                      <a:pt x="70" y="92"/>
                    </a:cubicBezTo>
                    <a:cubicBezTo>
                      <a:pt x="71" y="93"/>
                      <a:pt x="73" y="93"/>
                      <a:pt x="75" y="93"/>
                    </a:cubicBezTo>
                    <a:cubicBezTo>
                      <a:pt x="75" y="93"/>
                      <a:pt x="76" y="93"/>
                      <a:pt x="77" y="93"/>
                    </a:cubicBezTo>
                    <a:cubicBezTo>
                      <a:pt x="78" y="93"/>
                      <a:pt x="81" y="93"/>
                      <a:pt x="83" y="96"/>
                    </a:cubicBezTo>
                    <a:cubicBezTo>
                      <a:pt x="83" y="97"/>
                      <a:pt x="83" y="98"/>
                      <a:pt x="82" y="99"/>
                    </a:cubicBezTo>
                    <a:cubicBezTo>
                      <a:pt x="81" y="100"/>
                      <a:pt x="79" y="100"/>
                      <a:pt x="76" y="100"/>
                    </a:cubicBezTo>
                    <a:cubicBezTo>
                      <a:pt x="74" y="100"/>
                      <a:pt x="70" y="101"/>
                      <a:pt x="68" y="102"/>
                    </a:cubicBezTo>
                    <a:cubicBezTo>
                      <a:pt x="65" y="105"/>
                      <a:pt x="62" y="107"/>
                      <a:pt x="60" y="107"/>
                    </a:cubicBezTo>
                    <a:cubicBezTo>
                      <a:pt x="58" y="107"/>
                      <a:pt x="57" y="106"/>
                      <a:pt x="56" y="104"/>
                    </a:cubicBezTo>
                    <a:cubicBezTo>
                      <a:pt x="56" y="104"/>
                      <a:pt x="56" y="104"/>
                      <a:pt x="53" y="104"/>
                    </a:cubicBezTo>
                    <a:cubicBezTo>
                      <a:pt x="50" y="104"/>
                      <a:pt x="48" y="104"/>
                      <a:pt x="46" y="104"/>
                    </a:cubicBezTo>
                    <a:cubicBezTo>
                      <a:pt x="45" y="104"/>
                      <a:pt x="44" y="105"/>
                      <a:pt x="43" y="105"/>
                    </a:cubicBezTo>
                    <a:cubicBezTo>
                      <a:pt x="41" y="105"/>
                      <a:pt x="40" y="104"/>
                      <a:pt x="40" y="103"/>
                    </a:cubicBezTo>
                    <a:cubicBezTo>
                      <a:pt x="39" y="102"/>
                      <a:pt x="40" y="99"/>
                      <a:pt x="40" y="97"/>
                    </a:cubicBezTo>
                    <a:cubicBezTo>
                      <a:pt x="41" y="96"/>
                      <a:pt x="41" y="95"/>
                      <a:pt x="41" y="95"/>
                    </a:cubicBezTo>
                    <a:cubicBezTo>
                      <a:pt x="41" y="95"/>
                      <a:pt x="40" y="94"/>
                      <a:pt x="39" y="94"/>
                    </a:cubicBezTo>
                    <a:cubicBezTo>
                      <a:pt x="37" y="94"/>
                      <a:pt x="34" y="95"/>
                      <a:pt x="30" y="97"/>
                    </a:cubicBezTo>
                    <a:cubicBezTo>
                      <a:pt x="28" y="99"/>
                      <a:pt x="26" y="100"/>
                      <a:pt x="25" y="100"/>
                    </a:cubicBezTo>
                    <a:cubicBezTo>
                      <a:pt x="25" y="101"/>
                      <a:pt x="25" y="102"/>
                      <a:pt x="25" y="103"/>
                    </a:cubicBezTo>
                    <a:cubicBezTo>
                      <a:pt x="24" y="105"/>
                      <a:pt x="22" y="105"/>
                      <a:pt x="22" y="105"/>
                    </a:cubicBezTo>
                    <a:cubicBezTo>
                      <a:pt x="21" y="105"/>
                      <a:pt x="20" y="105"/>
                      <a:pt x="19" y="105"/>
                    </a:cubicBezTo>
                    <a:cubicBezTo>
                      <a:pt x="18" y="104"/>
                      <a:pt x="16" y="104"/>
                      <a:pt x="14" y="105"/>
                    </a:cubicBezTo>
                    <a:cubicBezTo>
                      <a:pt x="12" y="106"/>
                      <a:pt x="10" y="107"/>
                      <a:pt x="7" y="108"/>
                    </a:cubicBezTo>
                    <a:cubicBezTo>
                      <a:pt x="4" y="110"/>
                      <a:pt x="1" y="111"/>
                      <a:pt x="0" y="112"/>
                    </a:cubicBezTo>
                    <a:cubicBezTo>
                      <a:pt x="1" y="113"/>
                      <a:pt x="6" y="115"/>
                      <a:pt x="13" y="116"/>
                    </a:cubicBezTo>
                    <a:cubicBezTo>
                      <a:pt x="15" y="116"/>
                      <a:pt x="15" y="116"/>
                      <a:pt x="15" y="116"/>
                    </a:cubicBezTo>
                    <a:cubicBezTo>
                      <a:pt x="16" y="117"/>
                      <a:pt x="17" y="118"/>
                      <a:pt x="17" y="119"/>
                    </a:cubicBezTo>
                    <a:cubicBezTo>
                      <a:pt x="18" y="121"/>
                      <a:pt x="16" y="122"/>
                      <a:pt x="15" y="123"/>
                    </a:cubicBezTo>
                    <a:cubicBezTo>
                      <a:pt x="15" y="123"/>
                      <a:pt x="15" y="123"/>
                      <a:pt x="15" y="123"/>
                    </a:cubicBezTo>
                    <a:cubicBezTo>
                      <a:pt x="16" y="124"/>
                      <a:pt x="17" y="125"/>
                      <a:pt x="17" y="126"/>
                    </a:cubicBezTo>
                    <a:cubicBezTo>
                      <a:pt x="18" y="127"/>
                      <a:pt x="19" y="129"/>
                      <a:pt x="22" y="130"/>
                    </a:cubicBezTo>
                    <a:cubicBezTo>
                      <a:pt x="23" y="131"/>
                      <a:pt x="26" y="132"/>
                      <a:pt x="29" y="132"/>
                    </a:cubicBezTo>
                    <a:cubicBezTo>
                      <a:pt x="33" y="132"/>
                      <a:pt x="37" y="131"/>
                      <a:pt x="40" y="131"/>
                    </a:cubicBezTo>
                    <a:cubicBezTo>
                      <a:pt x="42" y="130"/>
                      <a:pt x="44" y="130"/>
                      <a:pt x="45" y="130"/>
                    </a:cubicBezTo>
                    <a:cubicBezTo>
                      <a:pt x="47" y="130"/>
                      <a:pt x="48" y="131"/>
                      <a:pt x="50" y="132"/>
                    </a:cubicBezTo>
                    <a:cubicBezTo>
                      <a:pt x="51" y="132"/>
                      <a:pt x="52" y="133"/>
                      <a:pt x="52" y="133"/>
                    </a:cubicBezTo>
                    <a:cubicBezTo>
                      <a:pt x="53" y="133"/>
                      <a:pt x="53" y="133"/>
                      <a:pt x="53" y="132"/>
                    </a:cubicBezTo>
                    <a:cubicBezTo>
                      <a:pt x="56" y="129"/>
                      <a:pt x="64" y="123"/>
                      <a:pt x="71" y="123"/>
                    </a:cubicBezTo>
                    <a:cubicBezTo>
                      <a:pt x="73" y="123"/>
                      <a:pt x="75" y="124"/>
                      <a:pt x="76" y="125"/>
                    </a:cubicBezTo>
                    <a:cubicBezTo>
                      <a:pt x="77" y="126"/>
                      <a:pt x="79" y="127"/>
                      <a:pt x="78" y="129"/>
                    </a:cubicBezTo>
                    <a:cubicBezTo>
                      <a:pt x="78" y="132"/>
                      <a:pt x="76" y="133"/>
                      <a:pt x="74" y="133"/>
                    </a:cubicBezTo>
                    <a:cubicBezTo>
                      <a:pt x="74" y="133"/>
                      <a:pt x="74" y="133"/>
                      <a:pt x="74" y="133"/>
                    </a:cubicBezTo>
                    <a:cubicBezTo>
                      <a:pt x="76" y="136"/>
                      <a:pt x="78" y="140"/>
                      <a:pt x="78" y="145"/>
                    </a:cubicBezTo>
                    <a:cubicBezTo>
                      <a:pt x="77" y="147"/>
                      <a:pt x="76" y="149"/>
                      <a:pt x="74" y="151"/>
                    </a:cubicBezTo>
                    <a:cubicBezTo>
                      <a:pt x="72" y="152"/>
                      <a:pt x="69" y="153"/>
                      <a:pt x="66" y="153"/>
                    </a:cubicBezTo>
                    <a:cubicBezTo>
                      <a:pt x="64" y="153"/>
                      <a:pt x="63" y="153"/>
                      <a:pt x="61" y="153"/>
                    </a:cubicBezTo>
                    <a:cubicBezTo>
                      <a:pt x="60" y="152"/>
                      <a:pt x="60" y="152"/>
                      <a:pt x="59" y="152"/>
                    </a:cubicBezTo>
                    <a:cubicBezTo>
                      <a:pt x="59" y="153"/>
                      <a:pt x="59" y="153"/>
                      <a:pt x="59" y="154"/>
                    </a:cubicBezTo>
                    <a:cubicBezTo>
                      <a:pt x="58" y="156"/>
                      <a:pt x="57" y="159"/>
                      <a:pt x="54" y="161"/>
                    </a:cubicBezTo>
                    <a:cubicBezTo>
                      <a:pt x="53" y="162"/>
                      <a:pt x="52" y="162"/>
                      <a:pt x="50" y="162"/>
                    </a:cubicBezTo>
                    <a:cubicBezTo>
                      <a:pt x="48" y="162"/>
                      <a:pt x="46" y="161"/>
                      <a:pt x="44" y="160"/>
                    </a:cubicBezTo>
                    <a:cubicBezTo>
                      <a:pt x="43" y="159"/>
                      <a:pt x="41" y="157"/>
                      <a:pt x="39" y="157"/>
                    </a:cubicBezTo>
                    <a:cubicBezTo>
                      <a:pt x="38" y="157"/>
                      <a:pt x="37" y="158"/>
                      <a:pt x="37" y="158"/>
                    </a:cubicBezTo>
                    <a:cubicBezTo>
                      <a:pt x="36" y="159"/>
                      <a:pt x="36" y="163"/>
                      <a:pt x="36" y="166"/>
                    </a:cubicBezTo>
                    <a:cubicBezTo>
                      <a:pt x="36" y="167"/>
                      <a:pt x="36" y="167"/>
                      <a:pt x="36" y="167"/>
                    </a:cubicBezTo>
                    <a:cubicBezTo>
                      <a:pt x="37" y="170"/>
                      <a:pt x="33" y="171"/>
                      <a:pt x="32" y="171"/>
                    </a:cubicBezTo>
                    <a:cubicBezTo>
                      <a:pt x="29" y="171"/>
                      <a:pt x="26" y="172"/>
                      <a:pt x="25" y="176"/>
                    </a:cubicBezTo>
                    <a:cubicBezTo>
                      <a:pt x="24" y="181"/>
                      <a:pt x="20" y="182"/>
                      <a:pt x="18" y="182"/>
                    </a:cubicBezTo>
                    <a:cubicBezTo>
                      <a:pt x="18" y="183"/>
                      <a:pt x="19" y="183"/>
                      <a:pt x="19" y="184"/>
                    </a:cubicBezTo>
                    <a:cubicBezTo>
                      <a:pt x="23" y="189"/>
                      <a:pt x="23" y="189"/>
                      <a:pt x="24" y="189"/>
                    </a:cubicBezTo>
                    <a:cubicBezTo>
                      <a:pt x="25" y="189"/>
                      <a:pt x="27" y="189"/>
                      <a:pt x="29" y="190"/>
                    </a:cubicBezTo>
                    <a:cubicBezTo>
                      <a:pt x="33" y="193"/>
                      <a:pt x="30" y="198"/>
                      <a:pt x="29" y="200"/>
                    </a:cubicBezTo>
                    <a:cubicBezTo>
                      <a:pt x="29" y="200"/>
                      <a:pt x="29" y="200"/>
                      <a:pt x="28" y="201"/>
                    </a:cubicBezTo>
                    <a:cubicBezTo>
                      <a:pt x="32" y="202"/>
                      <a:pt x="36" y="206"/>
                      <a:pt x="39" y="210"/>
                    </a:cubicBezTo>
                    <a:cubicBezTo>
                      <a:pt x="41" y="212"/>
                      <a:pt x="42" y="214"/>
                      <a:pt x="43" y="214"/>
                    </a:cubicBezTo>
                    <a:cubicBezTo>
                      <a:pt x="44" y="216"/>
                      <a:pt x="46" y="215"/>
                      <a:pt x="48" y="214"/>
                    </a:cubicBezTo>
                    <a:cubicBezTo>
                      <a:pt x="50" y="213"/>
                      <a:pt x="52" y="212"/>
                      <a:pt x="55" y="212"/>
                    </a:cubicBezTo>
                    <a:cubicBezTo>
                      <a:pt x="56" y="212"/>
                      <a:pt x="56" y="211"/>
                      <a:pt x="57" y="210"/>
                    </a:cubicBezTo>
                    <a:cubicBezTo>
                      <a:pt x="57" y="208"/>
                      <a:pt x="57" y="207"/>
                      <a:pt x="59" y="207"/>
                    </a:cubicBezTo>
                    <a:cubicBezTo>
                      <a:pt x="60" y="207"/>
                      <a:pt x="61" y="207"/>
                      <a:pt x="62" y="208"/>
                    </a:cubicBezTo>
                    <a:cubicBezTo>
                      <a:pt x="64" y="210"/>
                      <a:pt x="68" y="216"/>
                      <a:pt x="68" y="220"/>
                    </a:cubicBezTo>
                    <a:cubicBezTo>
                      <a:pt x="68" y="222"/>
                      <a:pt x="67" y="223"/>
                      <a:pt x="66" y="224"/>
                    </a:cubicBezTo>
                    <a:cubicBezTo>
                      <a:pt x="65" y="224"/>
                      <a:pt x="66" y="227"/>
                      <a:pt x="66" y="229"/>
                    </a:cubicBezTo>
                    <a:cubicBezTo>
                      <a:pt x="66" y="230"/>
                      <a:pt x="66" y="232"/>
                      <a:pt x="66" y="233"/>
                    </a:cubicBezTo>
                    <a:cubicBezTo>
                      <a:pt x="66" y="233"/>
                      <a:pt x="67" y="233"/>
                      <a:pt x="68" y="233"/>
                    </a:cubicBezTo>
                    <a:cubicBezTo>
                      <a:pt x="71" y="233"/>
                      <a:pt x="74" y="232"/>
                      <a:pt x="74" y="231"/>
                    </a:cubicBezTo>
                    <a:cubicBezTo>
                      <a:pt x="75" y="229"/>
                      <a:pt x="78" y="227"/>
                      <a:pt x="82" y="227"/>
                    </a:cubicBezTo>
                    <a:cubicBezTo>
                      <a:pt x="86" y="227"/>
                      <a:pt x="90" y="229"/>
                      <a:pt x="93" y="232"/>
                    </a:cubicBezTo>
                    <a:cubicBezTo>
                      <a:pt x="95" y="233"/>
                      <a:pt x="96" y="235"/>
                      <a:pt x="97" y="235"/>
                    </a:cubicBezTo>
                    <a:cubicBezTo>
                      <a:pt x="97" y="231"/>
                      <a:pt x="100" y="226"/>
                      <a:pt x="103" y="226"/>
                    </a:cubicBezTo>
                    <a:cubicBezTo>
                      <a:pt x="104" y="226"/>
                      <a:pt x="105" y="227"/>
                      <a:pt x="105" y="229"/>
                    </a:cubicBezTo>
                    <a:cubicBezTo>
                      <a:pt x="105" y="230"/>
                      <a:pt x="106" y="231"/>
                      <a:pt x="108" y="231"/>
                    </a:cubicBezTo>
                    <a:cubicBezTo>
                      <a:pt x="109" y="231"/>
                      <a:pt x="111" y="230"/>
                      <a:pt x="115" y="229"/>
                    </a:cubicBezTo>
                    <a:cubicBezTo>
                      <a:pt x="118" y="227"/>
                      <a:pt x="119" y="227"/>
                      <a:pt x="120" y="227"/>
                    </a:cubicBezTo>
                    <a:cubicBezTo>
                      <a:pt x="121" y="227"/>
                      <a:pt x="122" y="228"/>
                      <a:pt x="122" y="229"/>
                    </a:cubicBezTo>
                    <a:cubicBezTo>
                      <a:pt x="123" y="230"/>
                      <a:pt x="122" y="232"/>
                      <a:pt x="118" y="236"/>
                    </a:cubicBezTo>
                    <a:cubicBezTo>
                      <a:pt x="117" y="237"/>
                      <a:pt x="117" y="237"/>
                      <a:pt x="117" y="237"/>
                    </a:cubicBezTo>
                    <a:cubicBezTo>
                      <a:pt x="115" y="240"/>
                      <a:pt x="115" y="245"/>
                      <a:pt x="115" y="248"/>
                    </a:cubicBezTo>
                    <a:cubicBezTo>
                      <a:pt x="116" y="251"/>
                      <a:pt x="116" y="255"/>
                      <a:pt x="112" y="256"/>
                    </a:cubicBezTo>
                    <a:cubicBezTo>
                      <a:pt x="111" y="256"/>
                      <a:pt x="110" y="258"/>
                      <a:pt x="109" y="260"/>
                    </a:cubicBezTo>
                    <a:cubicBezTo>
                      <a:pt x="106" y="263"/>
                      <a:pt x="103" y="267"/>
                      <a:pt x="98" y="268"/>
                    </a:cubicBezTo>
                    <a:cubicBezTo>
                      <a:pt x="93" y="268"/>
                      <a:pt x="84" y="278"/>
                      <a:pt x="81" y="282"/>
                    </a:cubicBezTo>
                    <a:cubicBezTo>
                      <a:pt x="83" y="281"/>
                      <a:pt x="86" y="281"/>
                      <a:pt x="88" y="281"/>
                    </a:cubicBezTo>
                    <a:cubicBezTo>
                      <a:pt x="89" y="281"/>
                      <a:pt x="89" y="281"/>
                      <a:pt x="89" y="281"/>
                    </a:cubicBezTo>
                    <a:cubicBezTo>
                      <a:pt x="89" y="281"/>
                      <a:pt x="89" y="281"/>
                      <a:pt x="89" y="281"/>
                    </a:cubicBezTo>
                    <a:cubicBezTo>
                      <a:pt x="89" y="281"/>
                      <a:pt x="89" y="281"/>
                      <a:pt x="90" y="281"/>
                    </a:cubicBezTo>
                    <a:cubicBezTo>
                      <a:pt x="92" y="280"/>
                      <a:pt x="94" y="278"/>
                      <a:pt x="98" y="277"/>
                    </a:cubicBezTo>
                    <a:cubicBezTo>
                      <a:pt x="102" y="277"/>
                      <a:pt x="102" y="276"/>
                      <a:pt x="103" y="274"/>
                    </a:cubicBezTo>
                    <a:cubicBezTo>
                      <a:pt x="103" y="274"/>
                      <a:pt x="103" y="273"/>
                      <a:pt x="103" y="272"/>
                    </a:cubicBezTo>
                    <a:cubicBezTo>
                      <a:pt x="105" y="267"/>
                      <a:pt x="122" y="260"/>
                      <a:pt x="125" y="259"/>
                    </a:cubicBezTo>
                    <a:cubicBezTo>
                      <a:pt x="125" y="259"/>
                      <a:pt x="126" y="258"/>
                      <a:pt x="126" y="257"/>
                    </a:cubicBezTo>
                    <a:cubicBezTo>
                      <a:pt x="126" y="256"/>
                      <a:pt x="127" y="253"/>
                      <a:pt x="130" y="253"/>
                    </a:cubicBezTo>
                    <a:cubicBezTo>
                      <a:pt x="133" y="253"/>
                      <a:pt x="138" y="248"/>
                      <a:pt x="141" y="246"/>
                    </a:cubicBezTo>
                    <a:cubicBezTo>
                      <a:pt x="145" y="243"/>
                      <a:pt x="146" y="243"/>
                      <a:pt x="148" y="243"/>
                    </a:cubicBezTo>
                    <a:cubicBezTo>
                      <a:pt x="149" y="242"/>
                      <a:pt x="150" y="242"/>
                      <a:pt x="150" y="242"/>
                    </a:cubicBezTo>
                    <a:cubicBezTo>
                      <a:pt x="151" y="242"/>
                      <a:pt x="151" y="240"/>
                      <a:pt x="151" y="239"/>
                    </a:cubicBezTo>
                    <a:cubicBezTo>
                      <a:pt x="151" y="237"/>
                      <a:pt x="152" y="234"/>
                      <a:pt x="155" y="234"/>
                    </a:cubicBezTo>
                    <a:cubicBezTo>
                      <a:pt x="157" y="233"/>
                      <a:pt x="159" y="232"/>
                      <a:pt x="159" y="230"/>
                    </a:cubicBezTo>
                    <a:cubicBezTo>
                      <a:pt x="158" y="230"/>
                      <a:pt x="156" y="229"/>
                      <a:pt x="155" y="229"/>
                    </a:cubicBezTo>
                    <a:cubicBezTo>
                      <a:pt x="153" y="228"/>
                      <a:pt x="151" y="228"/>
                      <a:pt x="150" y="226"/>
                    </a:cubicBezTo>
                    <a:cubicBezTo>
                      <a:pt x="149" y="225"/>
                      <a:pt x="150" y="223"/>
                      <a:pt x="151" y="223"/>
                    </a:cubicBezTo>
                    <a:cubicBezTo>
                      <a:pt x="152" y="220"/>
                      <a:pt x="158" y="215"/>
                      <a:pt x="161" y="215"/>
                    </a:cubicBezTo>
                    <a:cubicBezTo>
                      <a:pt x="161" y="215"/>
                      <a:pt x="161" y="215"/>
                      <a:pt x="161" y="215"/>
                    </a:cubicBezTo>
                    <a:cubicBezTo>
                      <a:pt x="163" y="215"/>
                      <a:pt x="166" y="213"/>
                      <a:pt x="167" y="211"/>
                    </a:cubicBezTo>
                    <a:cubicBezTo>
                      <a:pt x="167" y="207"/>
                      <a:pt x="169" y="205"/>
                      <a:pt x="171" y="204"/>
                    </a:cubicBezTo>
                    <a:cubicBezTo>
                      <a:pt x="173" y="203"/>
                      <a:pt x="174" y="202"/>
                      <a:pt x="175" y="201"/>
                    </a:cubicBezTo>
                    <a:cubicBezTo>
                      <a:pt x="176" y="200"/>
                      <a:pt x="176" y="199"/>
                      <a:pt x="177" y="198"/>
                    </a:cubicBezTo>
                    <a:cubicBezTo>
                      <a:pt x="178" y="196"/>
                      <a:pt x="179" y="194"/>
                      <a:pt x="182" y="194"/>
                    </a:cubicBezTo>
                    <a:cubicBezTo>
                      <a:pt x="183" y="194"/>
                      <a:pt x="185" y="192"/>
                      <a:pt x="186" y="191"/>
                    </a:cubicBezTo>
                    <a:cubicBezTo>
                      <a:pt x="188" y="189"/>
                      <a:pt x="189" y="188"/>
                      <a:pt x="191" y="187"/>
                    </a:cubicBezTo>
                    <a:cubicBezTo>
                      <a:pt x="194" y="185"/>
                      <a:pt x="195" y="188"/>
                      <a:pt x="196" y="188"/>
                    </a:cubicBezTo>
                    <a:cubicBezTo>
                      <a:pt x="196" y="189"/>
                      <a:pt x="196" y="190"/>
                      <a:pt x="198" y="190"/>
                    </a:cubicBezTo>
                    <a:cubicBezTo>
                      <a:pt x="203" y="190"/>
                      <a:pt x="205" y="192"/>
                      <a:pt x="205" y="195"/>
                    </a:cubicBezTo>
                    <a:cubicBezTo>
                      <a:pt x="205" y="198"/>
                      <a:pt x="201" y="199"/>
                      <a:pt x="198" y="198"/>
                    </a:cubicBezTo>
                    <a:cubicBezTo>
                      <a:pt x="196" y="197"/>
                      <a:pt x="195" y="197"/>
                      <a:pt x="194" y="197"/>
                    </a:cubicBezTo>
                    <a:cubicBezTo>
                      <a:pt x="192" y="197"/>
                      <a:pt x="191" y="197"/>
                      <a:pt x="188" y="200"/>
                    </a:cubicBezTo>
                    <a:cubicBezTo>
                      <a:pt x="186" y="201"/>
                      <a:pt x="186" y="202"/>
                      <a:pt x="186" y="204"/>
                    </a:cubicBezTo>
                    <a:cubicBezTo>
                      <a:pt x="186" y="205"/>
                      <a:pt x="186" y="207"/>
                      <a:pt x="184" y="210"/>
                    </a:cubicBezTo>
                    <a:cubicBezTo>
                      <a:pt x="181" y="213"/>
                      <a:pt x="182" y="214"/>
                      <a:pt x="182" y="214"/>
                    </a:cubicBezTo>
                    <a:cubicBezTo>
                      <a:pt x="182" y="214"/>
                      <a:pt x="182" y="215"/>
                      <a:pt x="183" y="215"/>
                    </a:cubicBezTo>
                    <a:cubicBezTo>
                      <a:pt x="186" y="215"/>
                      <a:pt x="187" y="217"/>
                      <a:pt x="187" y="218"/>
                    </a:cubicBezTo>
                    <a:cubicBezTo>
                      <a:pt x="187" y="220"/>
                      <a:pt x="183" y="222"/>
                      <a:pt x="181" y="223"/>
                    </a:cubicBezTo>
                    <a:cubicBezTo>
                      <a:pt x="182" y="223"/>
                      <a:pt x="183" y="223"/>
                      <a:pt x="184" y="223"/>
                    </a:cubicBezTo>
                    <a:cubicBezTo>
                      <a:pt x="187" y="223"/>
                      <a:pt x="191" y="220"/>
                      <a:pt x="196" y="217"/>
                    </a:cubicBezTo>
                    <a:cubicBezTo>
                      <a:pt x="199" y="215"/>
                      <a:pt x="202" y="213"/>
                      <a:pt x="205" y="211"/>
                    </a:cubicBezTo>
                    <a:cubicBezTo>
                      <a:pt x="208" y="210"/>
                      <a:pt x="210" y="209"/>
                      <a:pt x="213" y="209"/>
                    </a:cubicBezTo>
                    <a:cubicBezTo>
                      <a:pt x="216" y="209"/>
                      <a:pt x="218" y="210"/>
                      <a:pt x="219" y="210"/>
                    </a:cubicBezTo>
                    <a:cubicBezTo>
                      <a:pt x="220" y="210"/>
                      <a:pt x="220" y="210"/>
                      <a:pt x="220" y="210"/>
                    </a:cubicBezTo>
                    <a:cubicBezTo>
                      <a:pt x="220" y="209"/>
                      <a:pt x="219" y="208"/>
                      <a:pt x="220" y="207"/>
                    </a:cubicBezTo>
                    <a:cubicBezTo>
                      <a:pt x="220" y="207"/>
                      <a:pt x="220" y="206"/>
                      <a:pt x="220" y="206"/>
                    </a:cubicBezTo>
                    <a:cubicBezTo>
                      <a:pt x="219" y="205"/>
                      <a:pt x="217" y="203"/>
                      <a:pt x="216" y="201"/>
                    </a:cubicBezTo>
                    <a:cubicBezTo>
                      <a:pt x="215" y="199"/>
                      <a:pt x="215" y="198"/>
                      <a:pt x="215" y="197"/>
                    </a:cubicBezTo>
                    <a:cubicBezTo>
                      <a:pt x="216" y="195"/>
                      <a:pt x="217" y="195"/>
                      <a:pt x="218" y="195"/>
                    </a:cubicBezTo>
                    <a:cubicBezTo>
                      <a:pt x="219" y="195"/>
                      <a:pt x="219" y="194"/>
                      <a:pt x="219" y="194"/>
                    </a:cubicBezTo>
                    <a:cubicBezTo>
                      <a:pt x="220" y="191"/>
                      <a:pt x="222" y="190"/>
                      <a:pt x="223" y="190"/>
                    </a:cubicBezTo>
                    <a:cubicBezTo>
                      <a:pt x="225" y="190"/>
                      <a:pt x="227" y="191"/>
                      <a:pt x="229" y="192"/>
                    </a:cubicBezTo>
                    <a:cubicBezTo>
                      <a:pt x="229" y="192"/>
                      <a:pt x="230" y="192"/>
                      <a:pt x="230" y="192"/>
                    </a:cubicBezTo>
                    <a:cubicBezTo>
                      <a:pt x="231" y="192"/>
                      <a:pt x="231" y="192"/>
                      <a:pt x="232" y="192"/>
                    </a:cubicBezTo>
                    <a:cubicBezTo>
                      <a:pt x="234" y="192"/>
                      <a:pt x="236" y="194"/>
                      <a:pt x="237" y="196"/>
                    </a:cubicBezTo>
                    <a:cubicBezTo>
                      <a:pt x="238" y="197"/>
                      <a:pt x="238" y="197"/>
                      <a:pt x="238" y="197"/>
                    </a:cubicBezTo>
                    <a:cubicBezTo>
                      <a:pt x="238" y="197"/>
                      <a:pt x="239" y="197"/>
                      <a:pt x="239" y="197"/>
                    </a:cubicBezTo>
                    <a:cubicBezTo>
                      <a:pt x="241" y="196"/>
                      <a:pt x="243" y="196"/>
                      <a:pt x="246" y="197"/>
                    </a:cubicBezTo>
                    <a:cubicBezTo>
                      <a:pt x="246" y="198"/>
                      <a:pt x="248" y="200"/>
                      <a:pt x="248" y="201"/>
                    </a:cubicBezTo>
                    <a:cubicBezTo>
                      <a:pt x="248" y="202"/>
                      <a:pt x="248" y="202"/>
                      <a:pt x="248" y="202"/>
                    </a:cubicBezTo>
                    <a:cubicBezTo>
                      <a:pt x="249" y="202"/>
                      <a:pt x="250" y="203"/>
                      <a:pt x="251" y="203"/>
                    </a:cubicBezTo>
                    <a:cubicBezTo>
                      <a:pt x="252" y="204"/>
                      <a:pt x="253" y="204"/>
                      <a:pt x="253" y="204"/>
                    </a:cubicBezTo>
                    <a:cubicBezTo>
                      <a:pt x="253" y="204"/>
                      <a:pt x="254" y="203"/>
                      <a:pt x="255" y="202"/>
                    </a:cubicBezTo>
                    <a:cubicBezTo>
                      <a:pt x="256" y="202"/>
                      <a:pt x="257" y="201"/>
                      <a:pt x="258" y="201"/>
                    </a:cubicBezTo>
                    <a:cubicBezTo>
                      <a:pt x="259" y="201"/>
                      <a:pt x="260" y="201"/>
                      <a:pt x="261" y="204"/>
                    </a:cubicBezTo>
                    <a:cubicBezTo>
                      <a:pt x="261" y="204"/>
                      <a:pt x="261" y="205"/>
                      <a:pt x="261" y="206"/>
                    </a:cubicBezTo>
                    <a:cubicBezTo>
                      <a:pt x="262" y="207"/>
                      <a:pt x="267" y="207"/>
                      <a:pt x="271" y="208"/>
                    </a:cubicBezTo>
                    <a:cubicBezTo>
                      <a:pt x="272" y="208"/>
                      <a:pt x="272" y="208"/>
                      <a:pt x="272" y="208"/>
                    </a:cubicBezTo>
                    <a:cubicBezTo>
                      <a:pt x="277" y="209"/>
                      <a:pt x="288" y="208"/>
                      <a:pt x="293" y="208"/>
                    </a:cubicBezTo>
                    <a:cubicBezTo>
                      <a:pt x="294" y="208"/>
                      <a:pt x="295" y="207"/>
                      <a:pt x="296" y="207"/>
                    </a:cubicBezTo>
                    <a:cubicBezTo>
                      <a:pt x="296" y="207"/>
                      <a:pt x="296" y="207"/>
                      <a:pt x="296" y="207"/>
                    </a:cubicBezTo>
                    <a:cubicBezTo>
                      <a:pt x="299" y="207"/>
                      <a:pt x="300" y="209"/>
                      <a:pt x="301" y="210"/>
                    </a:cubicBezTo>
                    <a:cubicBezTo>
                      <a:pt x="302" y="212"/>
                      <a:pt x="303" y="213"/>
                      <a:pt x="307" y="214"/>
                    </a:cubicBezTo>
                    <a:cubicBezTo>
                      <a:pt x="310" y="215"/>
                      <a:pt x="312" y="213"/>
                      <a:pt x="313" y="211"/>
                    </a:cubicBezTo>
                    <a:cubicBezTo>
                      <a:pt x="315" y="210"/>
                      <a:pt x="316" y="209"/>
                      <a:pt x="318" y="209"/>
                    </a:cubicBezTo>
                    <a:cubicBezTo>
                      <a:pt x="319" y="209"/>
                      <a:pt x="320" y="209"/>
                      <a:pt x="321" y="210"/>
                    </a:cubicBezTo>
                    <a:cubicBezTo>
                      <a:pt x="323" y="211"/>
                      <a:pt x="324" y="213"/>
                      <a:pt x="324" y="214"/>
                    </a:cubicBezTo>
                    <a:cubicBezTo>
                      <a:pt x="324" y="216"/>
                      <a:pt x="322" y="217"/>
                      <a:pt x="321" y="219"/>
                    </a:cubicBezTo>
                    <a:cubicBezTo>
                      <a:pt x="320" y="219"/>
                      <a:pt x="320" y="219"/>
                      <a:pt x="320" y="219"/>
                    </a:cubicBezTo>
                    <a:cubicBezTo>
                      <a:pt x="320" y="220"/>
                      <a:pt x="321" y="220"/>
                      <a:pt x="321" y="220"/>
                    </a:cubicBezTo>
                    <a:cubicBezTo>
                      <a:pt x="322" y="220"/>
                      <a:pt x="323" y="220"/>
                      <a:pt x="324" y="221"/>
                    </a:cubicBezTo>
                    <a:cubicBezTo>
                      <a:pt x="325" y="221"/>
                      <a:pt x="325" y="221"/>
                      <a:pt x="326" y="222"/>
                    </a:cubicBezTo>
                    <a:cubicBezTo>
                      <a:pt x="330" y="223"/>
                      <a:pt x="335" y="225"/>
                      <a:pt x="338" y="228"/>
                    </a:cubicBezTo>
                    <a:cubicBezTo>
                      <a:pt x="339" y="228"/>
                      <a:pt x="339" y="229"/>
                      <a:pt x="340" y="230"/>
                    </a:cubicBezTo>
                    <a:cubicBezTo>
                      <a:pt x="342" y="232"/>
                      <a:pt x="345" y="235"/>
                      <a:pt x="351" y="238"/>
                    </a:cubicBezTo>
                    <a:cubicBezTo>
                      <a:pt x="351" y="238"/>
                      <a:pt x="351" y="238"/>
                      <a:pt x="352" y="239"/>
                    </a:cubicBezTo>
                    <a:cubicBezTo>
                      <a:pt x="352" y="238"/>
                      <a:pt x="352" y="237"/>
                      <a:pt x="352" y="237"/>
                    </a:cubicBezTo>
                    <a:cubicBezTo>
                      <a:pt x="351" y="235"/>
                      <a:pt x="351" y="233"/>
                      <a:pt x="352" y="232"/>
                    </a:cubicBezTo>
                    <a:cubicBezTo>
                      <a:pt x="353" y="231"/>
                      <a:pt x="355" y="231"/>
                      <a:pt x="357" y="233"/>
                    </a:cubicBezTo>
                    <a:cubicBezTo>
                      <a:pt x="360" y="235"/>
                      <a:pt x="361" y="235"/>
                      <a:pt x="361" y="235"/>
                    </a:cubicBezTo>
                    <a:cubicBezTo>
                      <a:pt x="363" y="235"/>
                      <a:pt x="364" y="235"/>
                      <a:pt x="366" y="237"/>
                    </a:cubicBezTo>
                    <a:cubicBezTo>
                      <a:pt x="366" y="235"/>
                      <a:pt x="365" y="232"/>
                      <a:pt x="364" y="230"/>
                    </a:cubicBezTo>
                    <a:cubicBezTo>
                      <a:pt x="363" y="227"/>
                      <a:pt x="363" y="226"/>
                      <a:pt x="364" y="225"/>
                    </a:cubicBezTo>
                    <a:cubicBezTo>
                      <a:pt x="365" y="224"/>
                      <a:pt x="365" y="224"/>
                      <a:pt x="365" y="224"/>
                    </a:cubicBezTo>
                    <a:cubicBezTo>
                      <a:pt x="366" y="224"/>
                      <a:pt x="366" y="224"/>
                      <a:pt x="366" y="224"/>
                    </a:cubicBezTo>
                    <a:cubicBezTo>
                      <a:pt x="368" y="224"/>
                      <a:pt x="371" y="227"/>
                      <a:pt x="372" y="230"/>
                    </a:cubicBezTo>
                    <a:cubicBezTo>
                      <a:pt x="375" y="234"/>
                      <a:pt x="375" y="241"/>
                      <a:pt x="373" y="246"/>
                    </a:cubicBezTo>
                    <a:cubicBezTo>
                      <a:pt x="373" y="248"/>
                      <a:pt x="371" y="250"/>
                      <a:pt x="368" y="250"/>
                    </a:cubicBezTo>
                    <a:cubicBezTo>
                      <a:pt x="366" y="250"/>
                      <a:pt x="363" y="248"/>
                      <a:pt x="362" y="246"/>
                    </a:cubicBezTo>
                    <a:cubicBezTo>
                      <a:pt x="361" y="246"/>
                      <a:pt x="361" y="245"/>
                      <a:pt x="361" y="244"/>
                    </a:cubicBezTo>
                    <a:cubicBezTo>
                      <a:pt x="359" y="244"/>
                      <a:pt x="357" y="245"/>
                      <a:pt x="357" y="246"/>
                    </a:cubicBezTo>
                    <a:cubicBezTo>
                      <a:pt x="357" y="248"/>
                      <a:pt x="362" y="254"/>
                      <a:pt x="365" y="255"/>
                    </a:cubicBezTo>
                    <a:cubicBezTo>
                      <a:pt x="369" y="255"/>
                      <a:pt x="369" y="259"/>
                      <a:pt x="369" y="261"/>
                    </a:cubicBezTo>
                    <a:cubicBezTo>
                      <a:pt x="369" y="262"/>
                      <a:pt x="369" y="262"/>
                      <a:pt x="369" y="263"/>
                    </a:cubicBezTo>
                    <a:cubicBezTo>
                      <a:pt x="371" y="263"/>
                      <a:pt x="372" y="265"/>
                      <a:pt x="373" y="266"/>
                    </a:cubicBezTo>
                    <a:cubicBezTo>
                      <a:pt x="372" y="264"/>
                      <a:pt x="372" y="261"/>
                      <a:pt x="371" y="260"/>
                    </a:cubicBezTo>
                    <a:cubicBezTo>
                      <a:pt x="369" y="257"/>
                      <a:pt x="369" y="254"/>
                      <a:pt x="370" y="251"/>
                    </a:cubicBezTo>
                    <a:cubicBezTo>
                      <a:pt x="371" y="249"/>
                      <a:pt x="373" y="249"/>
                      <a:pt x="375" y="249"/>
                    </a:cubicBezTo>
                    <a:cubicBezTo>
                      <a:pt x="378" y="250"/>
                      <a:pt x="378" y="254"/>
                      <a:pt x="377" y="256"/>
                    </a:cubicBezTo>
                    <a:cubicBezTo>
                      <a:pt x="377" y="256"/>
                      <a:pt x="377" y="257"/>
                      <a:pt x="377" y="257"/>
                    </a:cubicBezTo>
                    <a:cubicBezTo>
                      <a:pt x="377" y="257"/>
                      <a:pt x="378" y="257"/>
                      <a:pt x="378" y="257"/>
                    </a:cubicBezTo>
                    <a:cubicBezTo>
                      <a:pt x="379" y="256"/>
                      <a:pt x="380" y="255"/>
                      <a:pt x="381" y="254"/>
                    </a:cubicBezTo>
                    <a:cubicBezTo>
                      <a:pt x="382" y="253"/>
                      <a:pt x="382" y="252"/>
                      <a:pt x="381" y="250"/>
                    </a:cubicBezTo>
                    <a:cubicBezTo>
                      <a:pt x="380" y="248"/>
                      <a:pt x="379" y="246"/>
                      <a:pt x="380" y="244"/>
                    </a:cubicBezTo>
                    <a:cubicBezTo>
                      <a:pt x="381" y="242"/>
                      <a:pt x="383" y="242"/>
                      <a:pt x="383" y="242"/>
                    </a:cubicBezTo>
                    <a:cubicBezTo>
                      <a:pt x="387" y="242"/>
                      <a:pt x="390" y="249"/>
                      <a:pt x="391" y="252"/>
                    </a:cubicBezTo>
                    <a:cubicBezTo>
                      <a:pt x="392" y="256"/>
                      <a:pt x="389" y="258"/>
                      <a:pt x="388" y="259"/>
                    </a:cubicBezTo>
                    <a:cubicBezTo>
                      <a:pt x="388" y="260"/>
                      <a:pt x="387" y="260"/>
                      <a:pt x="387" y="260"/>
                    </a:cubicBezTo>
                    <a:cubicBezTo>
                      <a:pt x="387" y="264"/>
                      <a:pt x="384" y="264"/>
                      <a:pt x="382" y="264"/>
                    </a:cubicBezTo>
                    <a:cubicBezTo>
                      <a:pt x="382" y="264"/>
                      <a:pt x="381" y="264"/>
                      <a:pt x="380" y="265"/>
                    </a:cubicBezTo>
                    <a:cubicBezTo>
                      <a:pt x="380" y="265"/>
                      <a:pt x="380" y="269"/>
                      <a:pt x="380" y="271"/>
                    </a:cubicBezTo>
                    <a:cubicBezTo>
                      <a:pt x="381" y="271"/>
                      <a:pt x="381" y="271"/>
                      <a:pt x="381" y="271"/>
                    </a:cubicBezTo>
                    <a:cubicBezTo>
                      <a:pt x="381" y="269"/>
                      <a:pt x="382" y="268"/>
                      <a:pt x="384" y="268"/>
                    </a:cubicBezTo>
                    <a:cubicBezTo>
                      <a:pt x="385" y="268"/>
                      <a:pt x="386" y="268"/>
                      <a:pt x="386" y="269"/>
                    </a:cubicBezTo>
                    <a:cubicBezTo>
                      <a:pt x="386" y="269"/>
                      <a:pt x="387" y="269"/>
                      <a:pt x="387" y="269"/>
                    </a:cubicBezTo>
                    <a:cubicBezTo>
                      <a:pt x="388" y="268"/>
                      <a:pt x="389" y="266"/>
                      <a:pt x="391" y="266"/>
                    </a:cubicBezTo>
                    <a:cubicBezTo>
                      <a:pt x="391" y="266"/>
                      <a:pt x="392" y="267"/>
                      <a:pt x="393" y="267"/>
                    </a:cubicBezTo>
                    <a:cubicBezTo>
                      <a:pt x="393" y="265"/>
                      <a:pt x="395" y="263"/>
                      <a:pt x="397" y="263"/>
                    </a:cubicBezTo>
                    <a:cubicBezTo>
                      <a:pt x="397" y="263"/>
                      <a:pt x="397" y="263"/>
                      <a:pt x="397" y="263"/>
                    </a:cubicBezTo>
                    <a:cubicBezTo>
                      <a:pt x="399" y="263"/>
                      <a:pt x="401" y="264"/>
                      <a:pt x="403" y="266"/>
                    </a:cubicBezTo>
                    <a:cubicBezTo>
                      <a:pt x="405" y="269"/>
                      <a:pt x="408" y="274"/>
                      <a:pt x="408" y="277"/>
                    </a:cubicBezTo>
                    <a:cubicBezTo>
                      <a:pt x="408" y="279"/>
                      <a:pt x="406" y="281"/>
                      <a:pt x="404" y="281"/>
                    </a:cubicBezTo>
                    <a:cubicBezTo>
                      <a:pt x="403" y="282"/>
                      <a:pt x="403" y="283"/>
                      <a:pt x="402" y="284"/>
                    </a:cubicBezTo>
                    <a:cubicBezTo>
                      <a:pt x="401" y="285"/>
                      <a:pt x="400" y="285"/>
                      <a:pt x="399" y="285"/>
                    </a:cubicBezTo>
                    <a:cubicBezTo>
                      <a:pt x="397" y="285"/>
                      <a:pt x="395" y="283"/>
                      <a:pt x="393" y="282"/>
                    </a:cubicBezTo>
                    <a:cubicBezTo>
                      <a:pt x="393" y="281"/>
                      <a:pt x="392" y="280"/>
                      <a:pt x="391" y="280"/>
                    </a:cubicBezTo>
                    <a:cubicBezTo>
                      <a:pt x="392" y="281"/>
                      <a:pt x="392" y="282"/>
                      <a:pt x="393" y="283"/>
                    </a:cubicBezTo>
                    <a:cubicBezTo>
                      <a:pt x="393" y="284"/>
                      <a:pt x="393" y="285"/>
                      <a:pt x="394" y="285"/>
                    </a:cubicBezTo>
                    <a:cubicBezTo>
                      <a:pt x="395" y="288"/>
                      <a:pt x="394" y="290"/>
                      <a:pt x="393" y="292"/>
                    </a:cubicBezTo>
                    <a:cubicBezTo>
                      <a:pt x="392" y="294"/>
                      <a:pt x="392" y="295"/>
                      <a:pt x="393" y="295"/>
                    </a:cubicBezTo>
                    <a:cubicBezTo>
                      <a:pt x="393" y="296"/>
                      <a:pt x="393" y="296"/>
                      <a:pt x="394" y="296"/>
                    </a:cubicBezTo>
                    <a:cubicBezTo>
                      <a:pt x="394" y="296"/>
                      <a:pt x="394" y="295"/>
                      <a:pt x="394" y="295"/>
                    </a:cubicBezTo>
                    <a:cubicBezTo>
                      <a:pt x="394" y="294"/>
                      <a:pt x="394" y="294"/>
                      <a:pt x="394" y="293"/>
                    </a:cubicBezTo>
                    <a:cubicBezTo>
                      <a:pt x="395" y="291"/>
                      <a:pt x="396" y="291"/>
                      <a:pt x="397" y="291"/>
                    </a:cubicBezTo>
                    <a:cubicBezTo>
                      <a:pt x="399" y="291"/>
                      <a:pt x="400" y="292"/>
                      <a:pt x="402" y="293"/>
                    </a:cubicBezTo>
                    <a:cubicBezTo>
                      <a:pt x="403" y="292"/>
                      <a:pt x="403" y="291"/>
                      <a:pt x="403" y="289"/>
                    </a:cubicBezTo>
                    <a:cubicBezTo>
                      <a:pt x="403" y="288"/>
                      <a:pt x="404" y="286"/>
                      <a:pt x="406" y="286"/>
                    </a:cubicBezTo>
                    <a:cubicBezTo>
                      <a:pt x="408" y="286"/>
                      <a:pt x="410" y="287"/>
                      <a:pt x="411" y="289"/>
                    </a:cubicBezTo>
                    <a:cubicBezTo>
                      <a:pt x="412" y="288"/>
                      <a:pt x="413" y="287"/>
                      <a:pt x="415" y="287"/>
                    </a:cubicBezTo>
                    <a:cubicBezTo>
                      <a:pt x="416" y="287"/>
                      <a:pt x="416" y="287"/>
                      <a:pt x="416" y="287"/>
                    </a:cubicBezTo>
                    <a:cubicBezTo>
                      <a:pt x="417" y="287"/>
                      <a:pt x="418" y="287"/>
                      <a:pt x="419" y="288"/>
                    </a:cubicBezTo>
                    <a:cubicBezTo>
                      <a:pt x="420" y="290"/>
                      <a:pt x="419" y="292"/>
                      <a:pt x="419" y="294"/>
                    </a:cubicBezTo>
                    <a:cubicBezTo>
                      <a:pt x="419" y="295"/>
                      <a:pt x="419" y="295"/>
                      <a:pt x="419" y="295"/>
                    </a:cubicBezTo>
                    <a:cubicBezTo>
                      <a:pt x="420" y="294"/>
                      <a:pt x="422" y="294"/>
                      <a:pt x="423" y="295"/>
                    </a:cubicBezTo>
                    <a:cubicBezTo>
                      <a:pt x="425" y="294"/>
                      <a:pt x="427" y="293"/>
                      <a:pt x="428" y="292"/>
                    </a:cubicBezTo>
                    <a:cubicBezTo>
                      <a:pt x="429" y="291"/>
                      <a:pt x="429" y="291"/>
                      <a:pt x="429" y="291"/>
                    </a:cubicBezTo>
                    <a:cubicBezTo>
                      <a:pt x="429" y="291"/>
                      <a:pt x="428" y="290"/>
                      <a:pt x="427" y="289"/>
                    </a:cubicBezTo>
                    <a:cubicBezTo>
                      <a:pt x="426" y="288"/>
                      <a:pt x="424" y="285"/>
                      <a:pt x="425" y="282"/>
                    </a:cubicBezTo>
                    <a:cubicBezTo>
                      <a:pt x="426" y="279"/>
                      <a:pt x="427" y="277"/>
                      <a:pt x="415" y="273"/>
                    </a:cubicBezTo>
                    <a:cubicBezTo>
                      <a:pt x="405" y="269"/>
                      <a:pt x="403" y="265"/>
                      <a:pt x="399" y="257"/>
                    </a:cubicBezTo>
                    <a:cubicBezTo>
                      <a:pt x="398" y="255"/>
                      <a:pt x="396" y="252"/>
                      <a:pt x="394" y="248"/>
                    </a:cubicBezTo>
                    <a:cubicBezTo>
                      <a:pt x="390" y="240"/>
                      <a:pt x="383" y="235"/>
                      <a:pt x="378" y="230"/>
                    </a:cubicBezTo>
                    <a:cubicBezTo>
                      <a:pt x="373" y="226"/>
                      <a:pt x="370" y="223"/>
                      <a:pt x="370" y="220"/>
                    </a:cubicBezTo>
                    <a:cubicBezTo>
                      <a:pt x="370" y="218"/>
                      <a:pt x="367" y="217"/>
                      <a:pt x="364" y="217"/>
                    </a:cubicBezTo>
                    <a:cubicBezTo>
                      <a:pt x="361" y="217"/>
                      <a:pt x="359" y="218"/>
                      <a:pt x="358" y="219"/>
                    </a:cubicBezTo>
                    <a:cubicBezTo>
                      <a:pt x="358" y="223"/>
                      <a:pt x="354" y="225"/>
                      <a:pt x="350" y="227"/>
                    </a:cubicBezTo>
                    <a:cubicBezTo>
                      <a:pt x="349" y="227"/>
                      <a:pt x="348" y="228"/>
                      <a:pt x="347" y="229"/>
                    </a:cubicBezTo>
                    <a:cubicBezTo>
                      <a:pt x="346" y="229"/>
                      <a:pt x="345" y="230"/>
                      <a:pt x="344" y="230"/>
                    </a:cubicBezTo>
                    <a:cubicBezTo>
                      <a:pt x="341" y="230"/>
                      <a:pt x="339" y="227"/>
                      <a:pt x="337" y="224"/>
                    </a:cubicBezTo>
                    <a:cubicBezTo>
                      <a:pt x="337" y="224"/>
                      <a:pt x="336" y="223"/>
                      <a:pt x="336" y="222"/>
                    </a:cubicBezTo>
                    <a:cubicBezTo>
                      <a:pt x="335" y="221"/>
                      <a:pt x="332" y="219"/>
                      <a:pt x="330" y="217"/>
                    </a:cubicBezTo>
                    <a:cubicBezTo>
                      <a:pt x="327" y="215"/>
                      <a:pt x="324" y="212"/>
                      <a:pt x="324" y="210"/>
                    </a:cubicBezTo>
                    <a:cubicBezTo>
                      <a:pt x="324" y="209"/>
                      <a:pt x="323" y="206"/>
                      <a:pt x="321" y="206"/>
                    </a:cubicBezTo>
                    <a:cubicBezTo>
                      <a:pt x="321" y="206"/>
                      <a:pt x="320" y="206"/>
                      <a:pt x="319" y="206"/>
                    </a:cubicBezTo>
                    <a:cubicBezTo>
                      <a:pt x="316" y="207"/>
                      <a:pt x="314" y="208"/>
                      <a:pt x="313" y="208"/>
                    </a:cubicBezTo>
                    <a:cubicBezTo>
                      <a:pt x="312" y="208"/>
                      <a:pt x="312" y="208"/>
                      <a:pt x="311" y="207"/>
                    </a:cubicBezTo>
                    <a:cubicBezTo>
                      <a:pt x="310" y="207"/>
                      <a:pt x="310" y="207"/>
                      <a:pt x="310" y="207"/>
                    </a:cubicBezTo>
                    <a:cubicBezTo>
                      <a:pt x="309" y="208"/>
                      <a:pt x="308" y="209"/>
                      <a:pt x="307" y="209"/>
                    </a:cubicBezTo>
                    <a:cubicBezTo>
                      <a:pt x="304" y="209"/>
                      <a:pt x="301" y="207"/>
                      <a:pt x="301" y="207"/>
                    </a:cubicBezTo>
                    <a:cubicBezTo>
                      <a:pt x="300" y="206"/>
                      <a:pt x="300" y="206"/>
                      <a:pt x="300" y="206"/>
                    </a:cubicBezTo>
                    <a:cubicBezTo>
                      <a:pt x="300" y="34"/>
                      <a:pt x="300" y="34"/>
                      <a:pt x="300" y="34"/>
                    </a:cubicBezTo>
                    <a:cubicBezTo>
                      <a:pt x="299" y="34"/>
                      <a:pt x="297" y="33"/>
                      <a:pt x="296"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1" name="Freeform 2212"/>
              <p:cNvSpPr>
                <a:spLocks/>
              </p:cNvSpPr>
              <p:nvPr/>
            </p:nvSpPr>
            <p:spPr bwMode="auto">
              <a:xfrm>
                <a:off x="1048340" y="2872980"/>
                <a:ext cx="39026" cy="19783"/>
              </a:xfrm>
              <a:custGeom>
                <a:avLst/>
                <a:gdLst>
                  <a:gd name="T0" fmla="*/ 17 w 22"/>
                  <a:gd name="T1" fmla="*/ 1 h 11"/>
                  <a:gd name="T2" fmla="*/ 11 w 22"/>
                  <a:gd name="T3" fmla="*/ 0 h 11"/>
                  <a:gd name="T4" fmla="*/ 8 w 22"/>
                  <a:gd name="T5" fmla="*/ 1 h 11"/>
                  <a:gd name="T6" fmla="*/ 2 w 22"/>
                  <a:gd name="T7" fmla="*/ 9 h 11"/>
                  <a:gd name="T8" fmla="*/ 0 w 22"/>
                  <a:gd name="T9" fmla="*/ 11 h 11"/>
                  <a:gd name="T10" fmla="*/ 9 w 22"/>
                  <a:gd name="T11" fmla="*/ 5 h 11"/>
                  <a:gd name="T12" fmla="*/ 12 w 22"/>
                  <a:gd name="T13" fmla="*/ 2 h 11"/>
                  <a:gd name="T14" fmla="*/ 16 w 22"/>
                  <a:gd name="T15" fmla="*/ 4 h 11"/>
                  <a:gd name="T16" fmla="*/ 22 w 22"/>
                  <a:gd name="T17" fmla="*/ 1 h 11"/>
                  <a:gd name="T18" fmla="*/ 22 w 22"/>
                  <a:gd name="T19" fmla="*/ 1 h 11"/>
                  <a:gd name="T20" fmla="*/ 17 w 22"/>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7" y="1"/>
                    </a:moveTo>
                    <a:cubicBezTo>
                      <a:pt x="15" y="0"/>
                      <a:pt x="13" y="0"/>
                      <a:pt x="11" y="0"/>
                    </a:cubicBezTo>
                    <a:cubicBezTo>
                      <a:pt x="8" y="0"/>
                      <a:pt x="8" y="1"/>
                      <a:pt x="8" y="1"/>
                    </a:cubicBezTo>
                    <a:cubicBezTo>
                      <a:pt x="6" y="5"/>
                      <a:pt x="4" y="7"/>
                      <a:pt x="2" y="9"/>
                    </a:cubicBezTo>
                    <a:cubicBezTo>
                      <a:pt x="1" y="10"/>
                      <a:pt x="1" y="10"/>
                      <a:pt x="0" y="11"/>
                    </a:cubicBezTo>
                    <a:cubicBezTo>
                      <a:pt x="3" y="10"/>
                      <a:pt x="8" y="7"/>
                      <a:pt x="9" y="5"/>
                    </a:cubicBezTo>
                    <a:cubicBezTo>
                      <a:pt x="9" y="2"/>
                      <a:pt x="11" y="2"/>
                      <a:pt x="12" y="2"/>
                    </a:cubicBezTo>
                    <a:cubicBezTo>
                      <a:pt x="14" y="2"/>
                      <a:pt x="15" y="2"/>
                      <a:pt x="16" y="4"/>
                    </a:cubicBezTo>
                    <a:cubicBezTo>
                      <a:pt x="18" y="4"/>
                      <a:pt x="21" y="3"/>
                      <a:pt x="22" y="1"/>
                    </a:cubicBezTo>
                    <a:cubicBezTo>
                      <a:pt x="22" y="1"/>
                      <a:pt x="22" y="1"/>
                      <a:pt x="22" y="1"/>
                    </a:cubicBezTo>
                    <a:cubicBezTo>
                      <a:pt x="20" y="1"/>
                      <a:pt x="19" y="1"/>
                      <a:pt x="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2213"/>
              <p:cNvSpPr>
                <a:spLocks/>
              </p:cNvSpPr>
              <p:nvPr/>
            </p:nvSpPr>
            <p:spPr bwMode="auto">
              <a:xfrm>
                <a:off x="1211879" y="2797444"/>
                <a:ext cx="46460" cy="41365"/>
              </a:xfrm>
              <a:custGeom>
                <a:avLst/>
                <a:gdLst>
                  <a:gd name="T0" fmla="*/ 24 w 26"/>
                  <a:gd name="T1" fmla="*/ 0 h 24"/>
                  <a:gd name="T2" fmla="*/ 19 w 26"/>
                  <a:gd name="T3" fmla="*/ 4 h 24"/>
                  <a:gd name="T4" fmla="*/ 14 w 26"/>
                  <a:gd name="T5" fmla="*/ 9 h 24"/>
                  <a:gd name="T6" fmla="*/ 9 w 26"/>
                  <a:gd name="T7" fmla="*/ 14 h 24"/>
                  <a:gd name="T8" fmla="*/ 5 w 26"/>
                  <a:gd name="T9" fmla="*/ 17 h 24"/>
                  <a:gd name="T10" fmla="*/ 3 w 26"/>
                  <a:gd name="T11" fmla="*/ 17 h 24"/>
                  <a:gd name="T12" fmla="*/ 1 w 26"/>
                  <a:gd name="T13" fmla="*/ 18 h 24"/>
                  <a:gd name="T14" fmla="*/ 1 w 26"/>
                  <a:gd name="T15" fmla="*/ 23 h 24"/>
                  <a:gd name="T16" fmla="*/ 3 w 26"/>
                  <a:gd name="T17" fmla="*/ 24 h 24"/>
                  <a:gd name="T18" fmla="*/ 3 w 26"/>
                  <a:gd name="T19" fmla="*/ 24 h 24"/>
                  <a:gd name="T20" fmla="*/ 9 w 26"/>
                  <a:gd name="T21" fmla="*/ 23 h 24"/>
                  <a:gd name="T22" fmla="*/ 10 w 26"/>
                  <a:gd name="T23" fmla="*/ 24 h 24"/>
                  <a:gd name="T24" fmla="*/ 23 w 26"/>
                  <a:gd name="T25" fmla="*/ 14 h 24"/>
                  <a:gd name="T26" fmla="*/ 23 w 26"/>
                  <a:gd name="T27" fmla="*/ 14 h 24"/>
                  <a:gd name="T28" fmla="*/ 21 w 26"/>
                  <a:gd name="T29" fmla="*/ 12 h 24"/>
                  <a:gd name="T30" fmla="*/ 18 w 26"/>
                  <a:gd name="T31" fmla="*/ 9 h 24"/>
                  <a:gd name="T32" fmla="*/ 24 w 26"/>
                  <a:gd name="T33" fmla="*/ 4 h 24"/>
                  <a:gd name="T34" fmla="*/ 26 w 26"/>
                  <a:gd name="T35" fmla="*/ 3 h 24"/>
                  <a:gd name="T36" fmla="*/ 24 w 26"/>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4">
                    <a:moveTo>
                      <a:pt x="24" y="0"/>
                    </a:moveTo>
                    <a:cubicBezTo>
                      <a:pt x="23" y="0"/>
                      <a:pt x="21" y="1"/>
                      <a:pt x="19" y="4"/>
                    </a:cubicBezTo>
                    <a:cubicBezTo>
                      <a:pt x="17" y="6"/>
                      <a:pt x="15" y="8"/>
                      <a:pt x="14" y="9"/>
                    </a:cubicBezTo>
                    <a:cubicBezTo>
                      <a:pt x="11" y="11"/>
                      <a:pt x="10" y="13"/>
                      <a:pt x="9" y="14"/>
                    </a:cubicBezTo>
                    <a:cubicBezTo>
                      <a:pt x="9" y="17"/>
                      <a:pt x="6" y="17"/>
                      <a:pt x="5" y="17"/>
                    </a:cubicBezTo>
                    <a:cubicBezTo>
                      <a:pt x="3" y="17"/>
                      <a:pt x="3" y="17"/>
                      <a:pt x="3" y="17"/>
                    </a:cubicBezTo>
                    <a:cubicBezTo>
                      <a:pt x="1" y="17"/>
                      <a:pt x="1" y="17"/>
                      <a:pt x="1" y="18"/>
                    </a:cubicBezTo>
                    <a:cubicBezTo>
                      <a:pt x="0" y="19"/>
                      <a:pt x="1" y="21"/>
                      <a:pt x="1" y="23"/>
                    </a:cubicBezTo>
                    <a:cubicBezTo>
                      <a:pt x="2" y="24"/>
                      <a:pt x="2" y="24"/>
                      <a:pt x="3" y="24"/>
                    </a:cubicBezTo>
                    <a:cubicBezTo>
                      <a:pt x="3" y="24"/>
                      <a:pt x="3" y="24"/>
                      <a:pt x="3" y="24"/>
                    </a:cubicBezTo>
                    <a:cubicBezTo>
                      <a:pt x="6" y="22"/>
                      <a:pt x="8" y="23"/>
                      <a:pt x="9" y="23"/>
                    </a:cubicBezTo>
                    <a:cubicBezTo>
                      <a:pt x="9" y="24"/>
                      <a:pt x="10" y="24"/>
                      <a:pt x="10" y="24"/>
                    </a:cubicBezTo>
                    <a:cubicBezTo>
                      <a:pt x="12" y="23"/>
                      <a:pt x="21" y="17"/>
                      <a:pt x="23" y="14"/>
                    </a:cubicBezTo>
                    <a:cubicBezTo>
                      <a:pt x="23" y="14"/>
                      <a:pt x="23" y="14"/>
                      <a:pt x="23" y="14"/>
                    </a:cubicBezTo>
                    <a:cubicBezTo>
                      <a:pt x="23" y="13"/>
                      <a:pt x="22" y="13"/>
                      <a:pt x="21" y="12"/>
                    </a:cubicBezTo>
                    <a:cubicBezTo>
                      <a:pt x="20" y="11"/>
                      <a:pt x="19" y="10"/>
                      <a:pt x="18" y="9"/>
                    </a:cubicBezTo>
                    <a:cubicBezTo>
                      <a:pt x="18" y="5"/>
                      <a:pt x="22" y="5"/>
                      <a:pt x="24" y="4"/>
                    </a:cubicBezTo>
                    <a:cubicBezTo>
                      <a:pt x="25" y="4"/>
                      <a:pt x="26" y="4"/>
                      <a:pt x="26" y="3"/>
                    </a:cubicBezTo>
                    <a:cubicBezTo>
                      <a:pt x="25" y="3"/>
                      <a:pt x="24" y="1"/>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Freeform 2214"/>
              <p:cNvSpPr>
                <a:spLocks/>
              </p:cNvSpPr>
              <p:nvPr/>
            </p:nvSpPr>
            <p:spPr bwMode="auto">
              <a:xfrm>
                <a:off x="957279" y="2921539"/>
                <a:ext cx="14867" cy="14388"/>
              </a:xfrm>
              <a:custGeom>
                <a:avLst/>
                <a:gdLst>
                  <a:gd name="T0" fmla="*/ 6 w 9"/>
                  <a:gd name="T1" fmla="*/ 0 h 9"/>
                  <a:gd name="T2" fmla="*/ 6 w 9"/>
                  <a:gd name="T3" fmla="*/ 1 h 9"/>
                  <a:gd name="T4" fmla="*/ 2 w 9"/>
                  <a:gd name="T5" fmla="*/ 8 h 9"/>
                  <a:gd name="T6" fmla="*/ 0 w 9"/>
                  <a:gd name="T7" fmla="*/ 8 h 9"/>
                  <a:gd name="T8" fmla="*/ 0 w 9"/>
                  <a:gd name="T9" fmla="*/ 9 h 9"/>
                  <a:gd name="T10" fmla="*/ 1 w 9"/>
                  <a:gd name="T11" fmla="*/ 8 h 9"/>
                  <a:gd name="T12" fmla="*/ 7 w 9"/>
                  <a:gd name="T13" fmla="*/ 0 h 9"/>
                  <a:gd name="T14" fmla="*/ 6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0"/>
                    </a:moveTo>
                    <a:cubicBezTo>
                      <a:pt x="6" y="1"/>
                      <a:pt x="6" y="1"/>
                      <a:pt x="6" y="1"/>
                    </a:cubicBezTo>
                    <a:cubicBezTo>
                      <a:pt x="5" y="2"/>
                      <a:pt x="2" y="6"/>
                      <a:pt x="2" y="8"/>
                    </a:cubicBezTo>
                    <a:cubicBezTo>
                      <a:pt x="0" y="8"/>
                      <a:pt x="0" y="8"/>
                      <a:pt x="0" y="8"/>
                    </a:cubicBezTo>
                    <a:cubicBezTo>
                      <a:pt x="0" y="9"/>
                      <a:pt x="0" y="9"/>
                      <a:pt x="0" y="9"/>
                    </a:cubicBezTo>
                    <a:cubicBezTo>
                      <a:pt x="0" y="9"/>
                      <a:pt x="1" y="9"/>
                      <a:pt x="1" y="8"/>
                    </a:cubicBezTo>
                    <a:cubicBezTo>
                      <a:pt x="7" y="6"/>
                      <a:pt x="9" y="3"/>
                      <a:pt x="7" y="0"/>
                    </a:cubicBezTo>
                    <a:cubicBezTo>
                      <a:pt x="7"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2215"/>
              <p:cNvSpPr>
                <a:spLocks/>
              </p:cNvSpPr>
              <p:nvPr/>
            </p:nvSpPr>
            <p:spPr bwMode="auto">
              <a:xfrm>
                <a:off x="957279" y="2932330"/>
                <a:ext cx="3717" cy="1798"/>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0" y="1"/>
                      <a:pt x="0" y="1"/>
                    </a:cubicBez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5" name="Freeform 2216"/>
              <p:cNvSpPr>
                <a:spLocks/>
              </p:cNvSpPr>
              <p:nvPr/>
            </p:nvSpPr>
            <p:spPr bwMode="auto">
              <a:xfrm>
                <a:off x="1022322" y="2899957"/>
                <a:ext cx="9292" cy="0"/>
              </a:xfrm>
              <a:custGeom>
                <a:avLst/>
                <a:gdLst>
                  <a:gd name="T0" fmla="*/ 0 w 5"/>
                  <a:gd name="T1" fmla="*/ 5 w 5"/>
                  <a:gd name="T2" fmla="*/ 4 w 5"/>
                  <a:gd name="T3" fmla="*/ 0 w 5"/>
                </a:gdLst>
                <a:ahLst/>
                <a:cxnLst>
                  <a:cxn ang="0">
                    <a:pos x="T0" y="0"/>
                  </a:cxn>
                  <a:cxn ang="0">
                    <a:pos x="T1" y="0"/>
                  </a:cxn>
                  <a:cxn ang="0">
                    <a:pos x="T2" y="0"/>
                  </a:cxn>
                  <a:cxn ang="0">
                    <a:pos x="T3" y="0"/>
                  </a:cxn>
                </a:cxnLst>
                <a:rect l="0" t="0" r="r" b="b"/>
                <a:pathLst>
                  <a:path w="5">
                    <a:moveTo>
                      <a:pt x="0" y="0"/>
                    </a:moveTo>
                    <a:cubicBezTo>
                      <a:pt x="2" y="0"/>
                      <a:pt x="4" y="0"/>
                      <a:pt x="5" y="0"/>
                    </a:cubicBezTo>
                    <a:cubicBezTo>
                      <a:pt x="5" y="0"/>
                      <a:pt x="5" y="0"/>
                      <a:pt x="4"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6" name="Freeform 2217"/>
              <p:cNvSpPr>
                <a:spLocks/>
              </p:cNvSpPr>
              <p:nvPr/>
            </p:nvSpPr>
            <p:spPr bwMode="auto">
              <a:xfrm>
                <a:off x="962854" y="2745287"/>
                <a:ext cx="27876" cy="10791"/>
              </a:xfrm>
              <a:custGeom>
                <a:avLst/>
                <a:gdLst>
                  <a:gd name="T0" fmla="*/ 12 w 16"/>
                  <a:gd name="T1" fmla="*/ 2 h 6"/>
                  <a:gd name="T2" fmla="*/ 9 w 16"/>
                  <a:gd name="T3" fmla="*/ 3 h 6"/>
                  <a:gd name="T4" fmla="*/ 6 w 16"/>
                  <a:gd name="T5" fmla="*/ 0 h 6"/>
                  <a:gd name="T6" fmla="*/ 5 w 16"/>
                  <a:gd name="T7" fmla="*/ 0 h 6"/>
                  <a:gd name="T8" fmla="*/ 0 w 16"/>
                  <a:gd name="T9" fmla="*/ 3 h 6"/>
                  <a:gd name="T10" fmla="*/ 10 w 16"/>
                  <a:gd name="T11" fmla="*/ 6 h 6"/>
                  <a:gd name="T12" fmla="*/ 13 w 16"/>
                  <a:gd name="T13" fmla="*/ 6 h 6"/>
                  <a:gd name="T14" fmla="*/ 15 w 16"/>
                  <a:gd name="T15" fmla="*/ 4 h 6"/>
                  <a:gd name="T16" fmla="*/ 15 w 16"/>
                  <a:gd name="T17" fmla="*/ 2 h 6"/>
                  <a:gd name="T18" fmla="*/ 12 w 16"/>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
                    <a:moveTo>
                      <a:pt x="12" y="2"/>
                    </a:moveTo>
                    <a:cubicBezTo>
                      <a:pt x="11" y="3"/>
                      <a:pt x="10" y="3"/>
                      <a:pt x="9" y="3"/>
                    </a:cubicBezTo>
                    <a:cubicBezTo>
                      <a:pt x="8" y="3"/>
                      <a:pt x="6" y="3"/>
                      <a:pt x="6" y="0"/>
                    </a:cubicBezTo>
                    <a:cubicBezTo>
                      <a:pt x="6" y="0"/>
                      <a:pt x="6" y="0"/>
                      <a:pt x="5" y="0"/>
                    </a:cubicBezTo>
                    <a:cubicBezTo>
                      <a:pt x="3" y="0"/>
                      <a:pt x="0" y="2"/>
                      <a:pt x="0" y="3"/>
                    </a:cubicBezTo>
                    <a:cubicBezTo>
                      <a:pt x="0" y="4"/>
                      <a:pt x="6" y="6"/>
                      <a:pt x="10" y="6"/>
                    </a:cubicBezTo>
                    <a:cubicBezTo>
                      <a:pt x="12" y="6"/>
                      <a:pt x="13" y="6"/>
                      <a:pt x="13" y="6"/>
                    </a:cubicBezTo>
                    <a:cubicBezTo>
                      <a:pt x="14" y="6"/>
                      <a:pt x="15" y="5"/>
                      <a:pt x="15" y="4"/>
                    </a:cubicBezTo>
                    <a:cubicBezTo>
                      <a:pt x="16" y="3"/>
                      <a:pt x="15" y="2"/>
                      <a:pt x="15" y="2"/>
                    </a:cubicBezTo>
                    <a:cubicBezTo>
                      <a:pt x="14" y="2"/>
                      <a:pt x="13" y="2"/>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7" name="Freeform 2218"/>
              <p:cNvSpPr>
                <a:spLocks/>
              </p:cNvSpPr>
              <p:nvPr/>
            </p:nvSpPr>
            <p:spPr bwMode="auto">
              <a:xfrm>
                <a:off x="1971963" y="3425115"/>
                <a:ext cx="46460" cy="5395"/>
              </a:xfrm>
              <a:custGeom>
                <a:avLst/>
                <a:gdLst>
                  <a:gd name="T0" fmla="*/ 0 w 25"/>
                  <a:gd name="T1" fmla="*/ 3 h 3"/>
                  <a:gd name="T2" fmla="*/ 25 w 25"/>
                  <a:gd name="T3" fmla="*/ 0 h 3"/>
                  <a:gd name="T4" fmla="*/ 0 w 25"/>
                  <a:gd name="T5" fmla="*/ 3 h 3"/>
                  <a:gd name="T6" fmla="*/ 0 w 25"/>
                  <a:gd name="T7" fmla="*/ 3 h 3"/>
                </a:gdLst>
                <a:ahLst/>
                <a:cxnLst>
                  <a:cxn ang="0">
                    <a:pos x="T0" y="T1"/>
                  </a:cxn>
                  <a:cxn ang="0">
                    <a:pos x="T2" y="T3"/>
                  </a:cxn>
                  <a:cxn ang="0">
                    <a:pos x="T4" y="T5"/>
                  </a:cxn>
                  <a:cxn ang="0">
                    <a:pos x="T6" y="T7"/>
                  </a:cxn>
                </a:cxnLst>
                <a:rect l="0" t="0" r="r" b="b"/>
                <a:pathLst>
                  <a:path w="25" h="3">
                    <a:moveTo>
                      <a:pt x="0" y="3"/>
                    </a:moveTo>
                    <a:lnTo>
                      <a:pt x="25"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8" name="Freeform 2219"/>
              <p:cNvSpPr>
                <a:spLocks/>
              </p:cNvSpPr>
              <p:nvPr/>
            </p:nvSpPr>
            <p:spPr bwMode="auto">
              <a:xfrm>
                <a:off x="2232138" y="3495256"/>
                <a:ext cx="14867" cy="7194"/>
              </a:xfrm>
              <a:custGeom>
                <a:avLst/>
                <a:gdLst>
                  <a:gd name="T0" fmla="*/ 0 w 8"/>
                  <a:gd name="T1" fmla="*/ 0 h 4"/>
                  <a:gd name="T2" fmla="*/ 2 w 8"/>
                  <a:gd name="T3" fmla="*/ 1 h 4"/>
                  <a:gd name="T4" fmla="*/ 8 w 8"/>
                  <a:gd name="T5" fmla="*/ 4 h 4"/>
                  <a:gd name="T6" fmla="*/ 2 w 8"/>
                  <a:gd name="T7" fmla="*/ 1 h 4"/>
                  <a:gd name="T8" fmla="*/ 0 w 8"/>
                  <a:gd name="T9" fmla="*/ 0 h 4"/>
                </a:gdLst>
                <a:ahLst/>
                <a:cxnLst>
                  <a:cxn ang="0">
                    <a:pos x="T0" y="T1"/>
                  </a:cxn>
                  <a:cxn ang="0">
                    <a:pos x="T2" y="T3"/>
                  </a:cxn>
                  <a:cxn ang="0">
                    <a:pos x="T4" y="T5"/>
                  </a:cxn>
                  <a:cxn ang="0">
                    <a:pos x="T6" y="T7"/>
                  </a:cxn>
                  <a:cxn ang="0">
                    <a:pos x="T8" y="T9"/>
                  </a:cxn>
                </a:cxnLst>
                <a:rect l="0" t="0" r="r" b="b"/>
                <a:pathLst>
                  <a:path w="8" h="4">
                    <a:moveTo>
                      <a:pt x="0" y="0"/>
                    </a:moveTo>
                    <a:cubicBezTo>
                      <a:pt x="1" y="0"/>
                      <a:pt x="1" y="0"/>
                      <a:pt x="2" y="1"/>
                    </a:cubicBezTo>
                    <a:cubicBezTo>
                      <a:pt x="3" y="2"/>
                      <a:pt x="6" y="3"/>
                      <a:pt x="8" y="4"/>
                    </a:cubicBezTo>
                    <a:cubicBezTo>
                      <a:pt x="6" y="3"/>
                      <a:pt x="3" y="2"/>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9" name="Freeform 2220"/>
              <p:cNvSpPr>
                <a:spLocks/>
              </p:cNvSpPr>
              <p:nvPr/>
            </p:nvSpPr>
            <p:spPr bwMode="auto">
              <a:xfrm>
                <a:off x="2250722" y="3486264"/>
                <a:ext cx="14867" cy="14388"/>
              </a:xfrm>
              <a:custGeom>
                <a:avLst/>
                <a:gdLst>
                  <a:gd name="T0" fmla="*/ 0 w 9"/>
                  <a:gd name="T1" fmla="*/ 8 h 8"/>
                  <a:gd name="T2" fmla="*/ 9 w 9"/>
                  <a:gd name="T3" fmla="*/ 0 h 8"/>
                  <a:gd name="T4" fmla="*/ 0 w 9"/>
                  <a:gd name="T5" fmla="*/ 8 h 8"/>
                </a:gdLst>
                <a:ahLst/>
                <a:cxnLst>
                  <a:cxn ang="0">
                    <a:pos x="T0" y="T1"/>
                  </a:cxn>
                  <a:cxn ang="0">
                    <a:pos x="T2" y="T3"/>
                  </a:cxn>
                  <a:cxn ang="0">
                    <a:pos x="T4" y="T5"/>
                  </a:cxn>
                </a:cxnLst>
                <a:rect l="0" t="0" r="r" b="b"/>
                <a:pathLst>
                  <a:path w="9" h="8">
                    <a:moveTo>
                      <a:pt x="0" y="8"/>
                    </a:moveTo>
                    <a:cubicBezTo>
                      <a:pt x="2" y="5"/>
                      <a:pt x="5" y="0"/>
                      <a:pt x="9" y="0"/>
                    </a:cubicBezTo>
                    <a:cubicBezTo>
                      <a:pt x="5" y="0"/>
                      <a:pt x="2" y="5"/>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0" name="Freeform 2221"/>
              <p:cNvSpPr>
                <a:spLocks/>
              </p:cNvSpPr>
              <p:nvPr/>
            </p:nvSpPr>
            <p:spPr bwMode="auto">
              <a:xfrm>
                <a:off x="2360367" y="3567196"/>
                <a:ext cx="3717" cy="179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0" y="0"/>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1" name="Freeform 2222"/>
              <p:cNvSpPr>
                <a:spLocks/>
              </p:cNvSpPr>
              <p:nvPr/>
            </p:nvSpPr>
            <p:spPr bwMode="auto">
              <a:xfrm>
                <a:off x="2323199" y="3533025"/>
                <a:ext cx="3717" cy="10791"/>
              </a:xfrm>
              <a:custGeom>
                <a:avLst/>
                <a:gdLst>
                  <a:gd name="T0" fmla="*/ 2 w 2"/>
                  <a:gd name="T1" fmla="*/ 6 h 6"/>
                  <a:gd name="T2" fmla="*/ 0 w 2"/>
                  <a:gd name="T3" fmla="*/ 0 h 6"/>
                  <a:gd name="T4" fmla="*/ 2 w 2"/>
                  <a:gd name="T5" fmla="*/ 6 h 6"/>
                </a:gdLst>
                <a:ahLst/>
                <a:cxnLst>
                  <a:cxn ang="0">
                    <a:pos x="T0" y="T1"/>
                  </a:cxn>
                  <a:cxn ang="0">
                    <a:pos x="T2" y="T3"/>
                  </a:cxn>
                  <a:cxn ang="0">
                    <a:pos x="T4" y="T5"/>
                  </a:cxn>
                </a:cxnLst>
                <a:rect l="0" t="0" r="r" b="b"/>
                <a:pathLst>
                  <a:path w="2" h="6">
                    <a:moveTo>
                      <a:pt x="2" y="6"/>
                    </a:moveTo>
                    <a:cubicBezTo>
                      <a:pt x="2" y="4"/>
                      <a:pt x="2" y="1"/>
                      <a:pt x="0" y="0"/>
                    </a:cubicBezTo>
                    <a:cubicBezTo>
                      <a:pt x="2" y="1"/>
                      <a:pt x="2" y="4"/>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2" name="Freeform 2223"/>
              <p:cNvSpPr>
                <a:spLocks/>
              </p:cNvSpPr>
              <p:nvPr/>
            </p:nvSpPr>
            <p:spPr bwMode="auto">
              <a:xfrm>
                <a:off x="2334350" y="3558203"/>
                <a:ext cx="24159" cy="8992"/>
              </a:xfrm>
              <a:custGeom>
                <a:avLst/>
                <a:gdLst>
                  <a:gd name="T0" fmla="*/ 0 w 14"/>
                  <a:gd name="T1" fmla="*/ 0 h 5"/>
                  <a:gd name="T2" fmla="*/ 4 w 14"/>
                  <a:gd name="T3" fmla="*/ 2 h 5"/>
                  <a:gd name="T4" fmla="*/ 14 w 14"/>
                  <a:gd name="T5" fmla="*/ 5 h 5"/>
                  <a:gd name="T6" fmla="*/ 4 w 14"/>
                  <a:gd name="T7" fmla="*/ 2 h 5"/>
                  <a:gd name="T8" fmla="*/ 0 w 14"/>
                  <a:gd name="T9" fmla="*/ 0 h 5"/>
                </a:gdLst>
                <a:ahLst/>
                <a:cxnLst>
                  <a:cxn ang="0">
                    <a:pos x="T0" y="T1"/>
                  </a:cxn>
                  <a:cxn ang="0">
                    <a:pos x="T2" y="T3"/>
                  </a:cxn>
                  <a:cxn ang="0">
                    <a:pos x="T4" y="T5"/>
                  </a:cxn>
                  <a:cxn ang="0">
                    <a:pos x="T6" y="T7"/>
                  </a:cxn>
                  <a:cxn ang="0">
                    <a:pos x="T8" y="T9"/>
                  </a:cxn>
                </a:cxnLst>
                <a:rect l="0" t="0" r="r" b="b"/>
                <a:pathLst>
                  <a:path w="14" h="5">
                    <a:moveTo>
                      <a:pt x="0" y="0"/>
                    </a:moveTo>
                    <a:cubicBezTo>
                      <a:pt x="1" y="0"/>
                      <a:pt x="2" y="1"/>
                      <a:pt x="4" y="2"/>
                    </a:cubicBezTo>
                    <a:cubicBezTo>
                      <a:pt x="7" y="3"/>
                      <a:pt x="12" y="5"/>
                      <a:pt x="14" y="5"/>
                    </a:cubicBezTo>
                    <a:cubicBezTo>
                      <a:pt x="12" y="5"/>
                      <a:pt x="7" y="3"/>
                      <a:pt x="4"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3" name="Group 42"/>
            <p:cNvGrpSpPr/>
            <p:nvPr/>
          </p:nvGrpSpPr>
          <p:grpSpPr>
            <a:xfrm>
              <a:off x="5137655" y="538234"/>
              <a:ext cx="1219108" cy="875863"/>
              <a:chOff x="2863992" y="1871223"/>
              <a:chExt cx="1219108" cy="875863"/>
            </a:xfrm>
            <a:grpFill/>
          </p:grpSpPr>
          <p:sp>
            <p:nvSpPr>
              <p:cNvPr id="47" name="Freeform 2176"/>
              <p:cNvSpPr>
                <a:spLocks/>
              </p:cNvSpPr>
              <p:nvPr/>
            </p:nvSpPr>
            <p:spPr bwMode="auto">
              <a:xfrm>
                <a:off x="2863992" y="1871223"/>
                <a:ext cx="1219108" cy="875863"/>
              </a:xfrm>
              <a:custGeom>
                <a:avLst/>
                <a:gdLst>
                  <a:gd name="T0" fmla="*/ 532 w 687"/>
                  <a:gd name="T1" fmla="*/ 311 h 510"/>
                  <a:gd name="T2" fmla="*/ 552 w 687"/>
                  <a:gd name="T3" fmla="*/ 307 h 510"/>
                  <a:gd name="T4" fmla="*/ 548 w 687"/>
                  <a:gd name="T5" fmla="*/ 276 h 510"/>
                  <a:gd name="T6" fmla="*/ 551 w 687"/>
                  <a:gd name="T7" fmla="*/ 267 h 510"/>
                  <a:gd name="T8" fmla="*/ 548 w 687"/>
                  <a:gd name="T9" fmla="*/ 247 h 510"/>
                  <a:gd name="T10" fmla="*/ 593 w 687"/>
                  <a:gd name="T11" fmla="*/ 249 h 510"/>
                  <a:gd name="T12" fmla="*/ 604 w 687"/>
                  <a:gd name="T13" fmla="*/ 233 h 510"/>
                  <a:gd name="T14" fmla="*/ 585 w 687"/>
                  <a:gd name="T15" fmla="*/ 219 h 510"/>
                  <a:gd name="T16" fmla="*/ 607 w 687"/>
                  <a:gd name="T17" fmla="*/ 201 h 510"/>
                  <a:gd name="T18" fmla="*/ 578 w 687"/>
                  <a:gd name="T19" fmla="*/ 175 h 510"/>
                  <a:gd name="T20" fmla="*/ 612 w 687"/>
                  <a:gd name="T21" fmla="*/ 165 h 510"/>
                  <a:gd name="T22" fmla="*/ 606 w 687"/>
                  <a:gd name="T23" fmla="*/ 155 h 510"/>
                  <a:gd name="T24" fmla="*/ 581 w 687"/>
                  <a:gd name="T25" fmla="*/ 130 h 510"/>
                  <a:gd name="T26" fmla="*/ 622 w 687"/>
                  <a:gd name="T27" fmla="*/ 100 h 510"/>
                  <a:gd name="T28" fmla="*/ 611 w 687"/>
                  <a:gd name="T29" fmla="*/ 89 h 510"/>
                  <a:gd name="T30" fmla="*/ 639 w 687"/>
                  <a:gd name="T31" fmla="*/ 74 h 510"/>
                  <a:gd name="T32" fmla="*/ 629 w 687"/>
                  <a:gd name="T33" fmla="*/ 55 h 510"/>
                  <a:gd name="T34" fmla="*/ 597 w 687"/>
                  <a:gd name="T35" fmla="*/ 54 h 510"/>
                  <a:gd name="T36" fmla="*/ 553 w 687"/>
                  <a:gd name="T37" fmla="*/ 82 h 510"/>
                  <a:gd name="T38" fmla="*/ 551 w 687"/>
                  <a:gd name="T39" fmla="*/ 51 h 510"/>
                  <a:gd name="T40" fmla="*/ 515 w 687"/>
                  <a:gd name="T41" fmla="*/ 45 h 510"/>
                  <a:gd name="T42" fmla="*/ 517 w 687"/>
                  <a:gd name="T43" fmla="*/ 37 h 510"/>
                  <a:gd name="T44" fmla="*/ 557 w 687"/>
                  <a:gd name="T45" fmla="*/ 21 h 510"/>
                  <a:gd name="T46" fmla="*/ 498 w 687"/>
                  <a:gd name="T47" fmla="*/ 4 h 510"/>
                  <a:gd name="T48" fmla="*/ 402 w 687"/>
                  <a:gd name="T49" fmla="*/ 4 h 510"/>
                  <a:gd name="T50" fmla="*/ 381 w 687"/>
                  <a:gd name="T51" fmla="*/ 11 h 510"/>
                  <a:gd name="T52" fmla="*/ 339 w 687"/>
                  <a:gd name="T53" fmla="*/ 9 h 510"/>
                  <a:gd name="T54" fmla="*/ 299 w 687"/>
                  <a:gd name="T55" fmla="*/ 26 h 510"/>
                  <a:gd name="T56" fmla="*/ 302 w 687"/>
                  <a:gd name="T57" fmla="*/ 46 h 510"/>
                  <a:gd name="T58" fmla="*/ 263 w 687"/>
                  <a:gd name="T59" fmla="*/ 44 h 510"/>
                  <a:gd name="T60" fmla="*/ 237 w 687"/>
                  <a:gd name="T61" fmla="*/ 42 h 510"/>
                  <a:gd name="T62" fmla="*/ 212 w 687"/>
                  <a:gd name="T63" fmla="*/ 58 h 510"/>
                  <a:gd name="T64" fmla="*/ 174 w 687"/>
                  <a:gd name="T65" fmla="*/ 39 h 510"/>
                  <a:gd name="T66" fmla="*/ 152 w 687"/>
                  <a:gd name="T67" fmla="*/ 49 h 510"/>
                  <a:gd name="T68" fmla="*/ 121 w 687"/>
                  <a:gd name="T69" fmla="*/ 68 h 510"/>
                  <a:gd name="T70" fmla="*/ 87 w 687"/>
                  <a:gd name="T71" fmla="*/ 94 h 510"/>
                  <a:gd name="T72" fmla="*/ 0 w 687"/>
                  <a:gd name="T73" fmla="*/ 140 h 510"/>
                  <a:gd name="T74" fmla="*/ 72 w 687"/>
                  <a:gd name="T75" fmla="*/ 156 h 510"/>
                  <a:gd name="T76" fmla="*/ 26 w 687"/>
                  <a:gd name="T77" fmla="*/ 169 h 510"/>
                  <a:gd name="T78" fmla="*/ 37 w 687"/>
                  <a:gd name="T79" fmla="*/ 184 h 510"/>
                  <a:gd name="T80" fmla="*/ 79 w 687"/>
                  <a:gd name="T81" fmla="*/ 191 h 510"/>
                  <a:gd name="T82" fmla="*/ 123 w 687"/>
                  <a:gd name="T83" fmla="*/ 189 h 510"/>
                  <a:gd name="T84" fmla="*/ 193 w 687"/>
                  <a:gd name="T85" fmla="*/ 248 h 510"/>
                  <a:gd name="T86" fmla="*/ 197 w 687"/>
                  <a:gd name="T87" fmla="*/ 286 h 510"/>
                  <a:gd name="T88" fmla="*/ 222 w 687"/>
                  <a:gd name="T89" fmla="*/ 292 h 510"/>
                  <a:gd name="T90" fmla="*/ 219 w 687"/>
                  <a:gd name="T91" fmla="*/ 312 h 510"/>
                  <a:gd name="T92" fmla="*/ 250 w 687"/>
                  <a:gd name="T93" fmla="*/ 338 h 510"/>
                  <a:gd name="T94" fmla="*/ 225 w 687"/>
                  <a:gd name="T95" fmla="*/ 361 h 510"/>
                  <a:gd name="T96" fmla="*/ 223 w 687"/>
                  <a:gd name="T97" fmla="*/ 394 h 510"/>
                  <a:gd name="T98" fmla="*/ 238 w 687"/>
                  <a:gd name="T99" fmla="*/ 434 h 510"/>
                  <a:gd name="T100" fmla="*/ 256 w 687"/>
                  <a:gd name="T101" fmla="*/ 461 h 510"/>
                  <a:gd name="T102" fmla="*/ 287 w 687"/>
                  <a:gd name="T103" fmla="*/ 493 h 510"/>
                  <a:gd name="T104" fmla="*/ 330 w 687"/>
                  <a:gd name="T105" fmla="*/ 510 h 510"/>
                  <a:gd name="T106" fmla="*/ 341 w 687"/>
                  <a:gd name="T107" fmla="*/ 470 h 510"/>
                  <a:gd name="T108" fmla="*/ 361 w 687"/>
                  <a:gd name="T109" fmla="*/ 444 h 510"/>
                  <a:gd name="T110" fmla="*/ 363 w 687"/>
                  <a:gd name="T111" fmla="*/ 426 h 510"/>
                  <a:gd name="T112" fmla="*/ 369 w 687"/>
                  <a:gd name="T113" fmla="*/ 414 h 510"/>
                  <a:gd name="T114" fmla="*/ 399 w 687"/>
                  <a:gd name="T115" fmla="*/ 401 h 510"/>
                  <a:gd name="T116" fmla="*/ 453 w 687"/>
                  <a:gd name="T117" fmla="*/ 371 h 510"/>
                  <a:gd name="T118" fmla="*/ 481 w 687"/>
                  <a:gd name="T119" fmla="*/ 358 h 510"/>
                  <a:gd name="T120" fmla="*/ 570 w 687"/>
                  <a:gd name="T121" fmla="*/ 32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7" h="510">
                    <a:moveTo>
                      <a:pt x="554" y="326"/>
                    </a:moveTo>
                    <a:cubicBezTo>
                      <a:pt x="552" y="325"/>
                      <a:pt x="551" y="325"/>
                      <a:pt x="549" y="324"/>
                    </a:cubicBezTo>
                    <a:cubicBezTo>
                      <a:pt x="545" y="323"/>
                      <a:pt x="540" y="321"/>
                      <a:pt x="536" y="321"/>
                    </a:cubicBezTo>
                    <a:cubicBezTo>
                      <a:pt x="534" y="321"/>
                      <a:pt x="532" y="321"/>
                      <a:pt x="530" y="322"/>
                    </a:cubicBezTo>
                    <a:cubicBezTo>
                      <a:pt x="526" y="325"/>
                      <a:pt x="524" y="324"/>
                      <a:pt x="523" y="321"/>
                    </a:cubicBezTo>
                    <a:cubicBezTo>
                      <a:pt x="523" y="317"/>
                      <a:pt x="528" y="312"/>
                      <a:pt x="532" y="311"/>
                    </a:cubicBezTo>
                    <a:cubicBezTo>
                      <a:pt x="534" y="311"/>
                      <a:pt x="535" y="311"/>
                      <a:pt x="535" y="311"/>
                    </a:cubicBezTo>
                    <a:cubicBezTo>
                      <a:pt x="535" y="310"/>
                      <a:pt x="534" y="308"/>
                      <a:pt x="534" y="307"/>
                    </a:cubicBezTo>
                    <a:cubicBezTo>
                      <a:pt x="534" y="306"/>
                      <a:pt x="533" y="304"/>
                      <a:pt x="533" y="303"/>
                    </a:cubicBezTo>
                    <a:cubicBezTo>
                      <a:pt x="532" y="301"/>
                      <a:pt x="533" y="300"/>
                      <a:pt x="533" y="299"/>
                    </a:cubicBezTo>
                    <a:cubicBezTo>
                      <a:pt x="534" y="298"/>
                      <a:pt x="535" y="297"/>
                      <a:pt x="537" y="297"/>
                    </a:cubicBezTo>
                    <a:cubicBezTo>
                      <a:pt x="541" y="297"/>
                      <a:pt x="548" y="301"/>
                      <a:pt x="552" y="307"/>
                    </a:cubicBezTo>
                    <a:cubicBezTo>
                      <a:pt x="556" y="312"/>
                      <a:pt x="562" y="315"/>
                      <a:pt x="569" y="315"/>
                    </a:cubicBezTo>
                    <a:cubicBezTo>
                      <a:pt x="571" y="315"/>
                      <a:pt x="573" y="315"/>
                      <a:pt x="575" y="314"/>
                    </a:cubicBezTo>
                    <a:cubicBezTo>
                      <a:pt x="578" y="313"/>
                      <a:pt x="578" y="312"/>
                      <a:pt x="577" y="309"/>
                    </a:cubicBezTo>
                    <a:cubicBezTo>
                      <a:pt x="577" y="306"/>
                      <a:pt x="576" y="303"/>
                      <a:pt x="578" y="300"/>
                    </a:cubicBezTo>
                    <a:cubicBezTo>
                      <a:pt x="578" y="298"/>
                      <a:pt x="568" y="291"/>
                      <a:pt x="562" y="288"/>
                    </a:cubicBezTo>
                    <a:cubicBezTo>
                      <a:pt x="554" y="282"/>
                      <a:pt x="549" y="279"/>
                      <a:pt x="548" y="276"/>
                    </a:cubicBezTo>
                    <a:cubicBezTo>
                      <a:pt x="548" y="274"/>
                      <a:pt x="548" y="273"/>
                      <a:pt x="549" y="272"/>
                    </a:cubicBezTo>
                    <a:cubicBezTo>
                      <a:pt x="551" y="269"/>
                      <a:pt x="557" y="271"/>
                      <a:pt x="568" y="275"/>
                    </a:cubicBezTo>
                    <a:cubicBezTo>
                      <a:pt x="568" y="276"/>
                      <a:pt x="569" y="276"/>
                      <a:pt x="570" y="276"/>
                    </a:cubicBezTo>
                    <a:cubicBezTo>
                      <a:pt x="574" y="276"/>
                      <a:pt x="575" y="268"/>
                      <a:pt x="575" y="266"/>
                    </a:cubicBezTo>
                    <a:cubicBezTo>
                      <a:pt x="575" y="265"/>
                      <a:pt x="572" y="264"/>
                      <a:pt x="566" y="264"/>
                    </a:cubicBezTo>
                    <a:cubicBezTo>
                      <a:pt x="561" y="264"/>
                      <a:pt x="555" y="265"/>
                      <a:pt x="551" y="267"/>
                    </a:cubicBezTo>
                    <a:cubicBezTo>
                      <a:pt x="550" y="268"/>
                      <a:pt x="548" y="268"/>
                      <a:pt x="546" y="268"/>
                    </a:cubicBezTo>
                    <a:cubicBezTo>
                      <a:pt x="542" y="268"/>
                      <a:pt x="538" y="266"/>
                      <a:pt x="538" y="262"/>
                    </a:cubicBezTo>
                    <a:cubicBezTo>
                      <a:pt x="538" y="261"/>
                      <a:pt x="538" y="257"/>
                      <a:pt x="545" y="256"/>
                    </a:cubicBezTo>
                    <a:cubicBezTo>
                      <a:pt x="548" y="256"/>
                      <a:pt x="549" y="255"/>
                      <a:pt x="549" y="255"/>
                    </a:cubicBezTo>
                    <a:cubicBezTo>
                      <a:pt x="549" y="255"/>
                      <a:pt x="548" y="254"/>
                      <a:pt x="548" y="254"/>
                    </a:cubicBezTo>
                    <a:cubicBezTo>
                      <a:pt x="547" y="252"/>
                      <a:pt x="546" y="250"/>
                      <a:pt x="548" y="247"/>
                    </a:cubicBezTo>
                    <a:cubicBezTo>
                      <a:pt x="549" y="247"/>
                      <a:pt x="550" y="246"/>
                      <a:pt x="551" y="246"/>
                    </a:cubicBezTo>
                    <a:cubicBezTo>
                      <a:pt x="554" y="246"/>
                      <a:pt x="557" y="248"/>
                      <a:pt x="561" y="250"/>
                    </a:cubicBezTo>
                    <a:cubicBezTo>
                      <a:pt x="566" y="252"/>
                      <a:pt x="571" y="255"/>
                      <a:pt x="574" y="254"/>
                    </a:cubicBezTo>
                    <a:cubicBezTo>
                      <a:pt x="577" y="253"/>
                      <a:pt x="580" y="253"/>
                      <a:pt x="582" y="253"/>
                    </a:cubicBezTo>
                    <a:cubicBezTo>
                      <a:pt x="586" y="253"/>
                      <a:pt x="589" y="252"/>
                      <a:pt x="593" y="250"/>
                    </a:cubicBezTo>
                    <a:cubicBezTo>
                      <a:pt x="593" y="249"/>
                      <a:pt x="593" y="249"/>
                      <a:pt x="593" y="249"/>
                    </a:cubicBezTo>
                    <a:cubicBezTo>
                      <a:pt x="593" y="248"/>
                      <a:pt x="588" y="245"/>
                      <a:pt x="585" y="244"/>
                    </a:cubicBezTo>
                    <a:cubicBezTo>
                      <a:pt x="582" y="242"/>
                      <a:pt x="579" y="240"/>
                      <a:pt x="577" y="239"/>
                    </a:cubicBezTo>
                    <a:cubicBezTo>
                      <a:pt x="576" y="237"/>
                      <a:pt x="576" y="236"/>
                      <a:pt x="577" y="235"/>
                    </a:cubicBezTo>
                    <a:cubicBezTo>
                      <a:pt x="577" y="233"/>
                      <a:pt x="580" y="232"/>
                      <a:pt x="589" y="232"/>
                    </a:cubicBezTo>
                    <a:cubicBezTo>
                      <a:pt x="593" y="232"/>
                      <a:pt x="598" y="233"/>
                      <a:pt x="602" y="233"/>
                    </a:cubicBezTo>
                    <a:cubicBezTo>
                      <a:pt x="604" y="233"/>
                      <a:pt x="604" y="233"/>
                      <a:pt x="604" y="233"/>
                    </a:cubicBezTo>
                    <a:cubicBezTo>
                      <a:pt x="604" y="233"/>
                      <a:pt x="604" y="233"/>
                      <a:pt x="604" y="233"/>
                    </a:cubicBezTo>
                    <a:cubicBezTo>
                      <a:pt x="606" y="233"/>
                      <a:pt x="607" y="232"/>
                      <a:pt x="607" y="231"/>
                    </a:cubicBezTo>
                    <a:cubicBezTo>
                      <a:pt x="608" y="230"/>
                      <a:pt x="608" y="229"/>
                      <a:pt x="608" y="229"/>
                    </a:cubicBezTo>
                    <a:cubicBezTo>
                      <a:pt x="608" y="229"/>
                      <a:pt x="608" y="229"/>
                      <a:pt x="607" y="229"/>
                    </a:cubicBezTo>
                    <a:cubicBezTo>
                      <a:pt x="607" y="229"/>
                      <a:pt x="606" y="230"/>
                      <a:pt x="605" y="230"/>
                    </a:cubicBezTo>
                    <a:cubicBezTo>
                      <a:pt x="599" y="230"/>
                      <a:pt x="588" y="225"/>
                      <a:pt x="585" y="219"/>
                    </a:cubicBezTo>
                    <a:cubicBezTo>
                      <a:pt x="584" y="217"/>
                      <a:pt x="584" y="215"/>
                      <a:pt x="585" y="213"/>
                    </a:cubicBezTo>
                    <a:cubicBezTo>
                      <a:pt x="587" y="210"/>
                      <a:pt x="590" y="210"/>
                      <a:pt x="591" y="210"/>
                    </a:cubicBezTo>
                    <a:cubicBezTo>
                      <a:pt x="593" y="210"/>
                      <a:pt x="594" y="210"/>
                      <a:pt x="595" y="210"/>
                    </a:cubicBezTo>
                    <a:cubicBezTo>
                      <a:pt x="597" y="211"/>
                      <a:pt x="598" y="211"/>
                      <a:pt x="600" y="211"/>
                    </a:cubicBezTo>
                    <a:cubicBezTo>
                      <a:pt x="602" y="211"/>
                      <a:pt x="603" y="210"/>
                      <a:pt x="605" y="209"/>
                    </a:cubicBezTo>
                    <a:cubicBezTo>
                      <a:pt x="608" y="208"/>
                      <a:pt x="608" y="204"/>
                      <a:pt x="607" y="201"/>
                    </a:cubicBezTo>
                    <a:cubicBezTo>
                      <a:pt x="606" y="197"/>
                      <a:pt x="603" y="193"/>
                      <a:pt x="601" y="193"/>
                    </a:cubicBezTo>
                    <a:cubicBezTo>
                      <a:pt x="601" y="193"/>
                      <a:pt x="579" y="192"/>
                      <a:pt x="579" y="186"/>
                    </a:cubicBezTo>
                    <a:cubicBezTo>
                      <a:pt x="578" y="185"/>
                      <a:pt x="576" y="184"/>
                      <a:pt x="575" y="184"/>
                    </a:cubicBezTo>
                    <a:cubicBezTo>
                      <a:pt x="573" y="182"/>
                      <a:pt x="570" y="181"/>
                      <a:pt x="570" y="178"/>
                    </a:cubicBezTo>
                    <a:cubicBezTo>
                      <a:pt x="570" y="178"/>
                      <a:pt x="570" y="176"/>
                      <a:pt x="571" y="175"/>
                    </a:cubicBezTo>
                    <a:cubicBezTo>
                      <a:pt x="573" y="174"/>
                      <a:pt x="575" y="174"/>
                      <a:pt x="578" y="175"/>
                    </a:cubicBezTo>
                    <a:cubicBezTo>
                      <a:pt x="580" y="175"/>
                      <a:pt x="583" y="176"/>
                      <a:pt x="587" y="173"/>
                    </a:cubicBezTo>
                    <a:cubicBezTo>
                      <a:pt x="589" y="172"/>
                      <a:pt x="592" y="171"/>
                      <a:pt x="596" y="171"/>
                    </a:cubicBezTo>
                    <a:cubicBezTo>
                      <a:pt x="600" y="171"/>
                      <a:pt x="604" y="171"/>
                      <a:pt x="608" y="172"/>
                    </a:cubicBezTo>
                    <a:cubicBezTo>
                      <a:pt x="612" y="173"/>
                      <a:pt x="616" y="173"/>
                      <a:pt x="618" y="173"/>
                    </a:cubicBezTo>
                    <a:cubicBezTo>
                      <a:pt x="619" y="173"/>
                      <a:pt x="619" y="173"/>
                      <a:pt x="619" y="172"/>
                    </a:cubicBezTo>
                    <a:cubicBezTo>
                      <a:pt x="619" y="169"/>
                      <a:pt x="614" y="165"/>
                      <a:pt x="612" y="165"/>
                    </a:cubicBezTo>
                    <a:cubicBezTo>
                      <a:pt x="610" y="166"/>
                      <a:pt x="607" y="167"/>
                      <a:pt x="603" y="167"/>
                    </a:cubicBezTo>
                    <a:cubicBezTo>
                      <a:pt x="596" y="167"/>
                      <a:pt x="591" y="164"/>
                      <a:pt x="591" y="159"/>
                    </a:cubicBezTo>
                    <a:cubicBezTo>
                      <a:pt x="591" y="158"/>
                      <a:pt x="591" y="156"/>
                      <a:pt x="592" y="155"/>
                    </a:cubicBezTo>
                    <a:cubicBezTo>
                      <a:pt x="593" y="154"/>
                      <a:pt x="596" y="154"/>
                      <a:pt x="596" y="154"/>
                    </a:cubicBezTo>
                    <a:cubicBezTo>
                      <a:pt x="598" y="154"/>
                      <a:pt x="600" y="154"/>
                      <a:pt x="601" y="154"/>
                    </a:cubicBezTo>
                    <a:cubicBezTo>
                      <a:pt x="603" y="154"/>
                      <a:pt x="605" y="155"/>
                      <a:pt x="606" y="155"/>
                    </a:cubicBezTo>
                    <a:cubicBezTo>
                      <a:pt x="603" y="153"/>
                      <a:pt x="597" y="150"/>
                      <a:pt x="591" y="150"/>
                    </a:cubicBezTo>
                    <a:cubicBezTo>
                      <a:pt x="590" y="150"/>
                      <a:pt x="588" y="150"/>
                      <a:pt x="587" y="151"/>
                    </a:cubicBezTo>
                    <a:cubicBezTo>
                      <a:pt x="585" y="156"/>
                      <a:pt x="581" y="157"/>
                      <a:pt x="578" y="157"/>
                    </a:cubicBezTo>
                    <a:cubicBezTo>
                      <a:pt x="575" y="157"/>
                      <a:pt x="573" y="156"/>
                      <a:pt x="573" y="154"/>
                    </a:cubicBezTo>
                    <a:cubicBezTo>
                      <a:pt x="572" y="153"/>
                      <a:pt x="572" y="151"/>
                      <a:pt x="575" y="150"/>
                    </a:cubicBezTo>
                    <a:cubicBezTo>
                      <a:pt x="581" y="146"/>
                      <a:pt x="582" y="135"/>
                      <a:pt x="581" y="130"/>
                    </a:cubicBezTo>
                    <a:cubicBezTo>
                      <a:pt x="581" y="126"/>
                      <a:pt x="586" y="125"/>
                      <a:pt x="591" y="123"/>
                    </a:cubicBezTo>
                    <a:cubicBezTo>
                      <a:pt x="598" y="121"/>
                      <a:pt x="602" y="119"/>
                      <a:pt x="601" y="115"/>
                    </a:cubicBezTo>
                    <a:cubicBezTo>
                      <a:pt x="601" y="113"/>
                      <a:pt x="601" y="110"/>
                      <a:pt x="603" y="108"/>
                    </a:cubicBezTo>
                    <a:cubicBezTo>
                      <a:pt x="607" y="102"/>
                      <a:pt x="619" y="102"/>
                      <a:pt x="622" y="102"/>
                    </a:cubicBezTo>
                    <a:cubicBezTo>
                      <a:pt x="623" y="102"/>
                      <a:pt x="623" y="101"/>
                      <a:pt x="623" y="101"/>
                    </a:cubicBezTo>
                    <a:cubicBezTo>
                      <a:pt x="623" y="101"/>
                      <a:pt x="623" y="101"/>
                      <a:pt x="622" y="100"/>
                    </a:cubicBezTo>
                    <a:cubicBezTo>
                      <a:pt x="620" y="98"/>
                      <a:pt x="617" y="96"/>
                      <a:pt x="615" y="97"/>
                    </a:cubicBezTo>
                    <a:cubicBezTo>
                      <a:pt x="612" y="97"/>
                      <a:pt x="609" y="99"/>
                      <a:pt x="606" y="100"/>
                    </a:cubicBezTo>
                    <a:cubicBezTo>
                      <a:pt x="603" y="102"/>
                      <a:pt x="600" y="103"/>
                      <a:pt x="598" y="103"/>
                    </a:cubicBezTo>
                    <a:cubicBezTo>
                      <a:pt x="597" y="103"/>
                      <a:pt x="595" y="103"/>
                      <a:pt x="594" y="102"/>
                    </a:cubicBezTo>
                    <a:cubicBezTo>
                      <a:pt x="593" y="101"/>
                      <a:pt x="593" y="99"/>
                      <a:pt x="593" y="98"/>
                    </a:cubicBezTo>
                    <a:cubicBezTo>
                      <a:pt x="595" y="93"/>
                      <a:pt x="606" y="89"/>
                      <a:pt x="611" y="89"/>
                    </a:cubicBezTo>
                    <a:cubicBezTo>
                      <a:pt x="618" y="89"/>
                      <a:pt x="632" y="89"/>
                      <a:pt x="638" y="86"/>
                    </a:cubicBezTo>
                    <a:cubicBezTo>
                      <a:pt x="636" y="85"/>
                      <a:pt x="631" y="84"/>
                      <a:pt x="624" y="84"/>
                    </a:cubicBezTo>
                    <a:cubicBezTo>
                      <a:pt x="622" y="84"/>
                      <a:pt x="621" y="84"/>
                      <a:pt x="619" y="84"/>
                    </a:cubicBezTo>
                    <a:cubicBezTo>
                      <a:pt x="611" y="85"/>
                      <a:pt x="609" y="83"/>
                      <a:pt x="609" y="81"/>
                    </a:cubicBezTo>
                    <a:cubicBezTo>
                      <a:pt x="609" y="78"/>
                      <a:pt x="614" y="77"/>
                      <a:pt x="624" y="77"/>
                    </a:cubicBezTo>
                    <a:cubicBezTo>
                      <a:pt x="633" y="76"/>
                      <a:pt x="636" y="75"/>
                      <a:pt x="639" y="74"/>
                    </a:cubicBezTo>
                    <a:cubicBezTo>
                      <a:pt x="641" y="73"/>
                      <a:pt x="643" y="72"/>
                      <a:pt x="649" y="72"/>
                    </a:cubicBezTo>
                    <a:cubicBezTo>
                      <a:pt x="654" y="71"/>
                      <a:pt x="655" y="70"/>
                      <a:pt x="657" y="68"/>
                    </a:cubicBezTo>
                    <a:cubicBezTo>
                      <a:pt x="658" y="67"/>
                      <a:pt x="659" y="65"/>
                      <a:pt x="663" y="65"/>
                    </a:cubicBezTo>
                    <a:cubicBezTo>
                      <a:pt x="670" y="65"/>
                      <a:pt x="684" y="59"/>
                      <a:pt x="687" y="56"/>
                    </a:cubicBezTo>
                    <a:cubicBezTo>
                      <a:pt x="683" y="53"/>
                      <a:pt x="662" y="47"/>
                      <a:pt x="650" y="47"/>
                    </a:cubicBezTo>
                    <a:cubicBezTo>
                      <a:pt x="636" y="47"/>
                      <a:pt x="630" y="49"/>
                      <a:pt x="629" y="55"/>
                    </a:cubicBezTo>
                    <a:cubicBezTo>
                      <a:pt x="629" y="57"/>
                      <a:pt x="628" y="61"/>
                      <a:pt x="623" y="61"/>
                    </a:cubicBezTo>
                    <a:cubicBezTo>
                      <a:pt x="621" y="61"/>
                      <a:pt x="618" y="60"/>
                      <a:pt x="615" y="59"/>
                    </a:cubicBezTo>
                    <a:cubicBezTo>
                      <a:pt x="611" y="58"/>
                      <a:pt x="607" y="58"/>
                      <a:pt x="605" y="58"/>
                    </a:cubicBezTo>
                    <a:cubicBezTo>
                      <a:pt x="604" y="59"/>
                      <a:pt x="603" y="59"/>
                      <a:pt x="602" y="59"/>
                    </a:cubicBezTo>
                    <a:cubicBezTo>
                      <a:pt x="599" y="59"/>
                      <a:pt x="598" y="57"/>
                      <a:pt x="597" y="56"/>
                    </a:cubicBezTo>
                    <a:cubicBezTo>
                      <a:pt x="597" y="55"/>
                      <a:pt x="597" y="54"/>
                      <a:pt x="597" y="54"/>
                    </a:cubicBezTo>
                    <a:cubicBezTo>
                      <a:pt x="596" y="54"/>
                      <a:pt x="596" y="54"/>
                      <a:pt x="595" y="55"/>
                    </a:cubicBezTo>
                    <a:cubicBezTo>
                      <a:pt x="592" y="56"/>
                      <a:pt x="589" y="58"/>
                      <a:pt x="586" y="61"/>
                    </a:cubicBezTo>
                    <a:cubicBezTo>
                      <a:pt x="582" y="64"/>
                      <a:pt x="578" y="67"/>
                      <a:pt x="573" y="69"/>
                    </a:cubicBezTo>
                    <a:cubicBezTo>
                      <a:pt x="569" y="71"/>
                      <a:pt x="566" y="74"/>
                      <a:pt x="563" y="76"/>
                    </a:cubicBezTo>
                    <a:cubicBezTo>
                      <a:pt x="559" y="79"/>
                      <a:pt x="556" y="81"/>
                      <a:pt x="553" y="82"/>
                    </a:cubicBezTo>
                    <a:cubicBezTo>
                      <a:pt x="553" y="82"/>
                      <a:pt x="553" y="82"/>
                      <a:pt x="553" y="82"/>
                    </a:cubicBezTo>
                    <a:cubicBezTo>
                      <a:pt x="552" y="82"/>
                      <a:pt x="551" y="81"/>
                      <a:pt x="550" y="80"/>
                    </a:cubicBezTo>
                    <a:cubicBezTo>
                      <a:pt x="550" y="79"/>
                      <a:pt x="549" y="77"/>
                      <a:pt x="570" y="55"/>
                    </a:cubicBezTo>
                    <a:cubicBezTo>
                      <a:pt x="573" y="52"/>
                      <a:pt x="575" y="49"/>
                      <a:pt x="573" y="46"/>
                    </a:cubicBezTo>
                    <a:cubicBezTo>
                      <a:pt x="572" y="43"/>
                      <a:pt x="569" y="42"/>
                      <a:pt x="565" y="42"/>
                    </a:cubicBezTo>
                    <a:cubicBezTo>
                      <a:pt x="560" y="43"/>
                      <a:pt x="558" y="45"/>
                      <a:pt x="557" y="47"/>
                    </a:cubicBezTo>
                    <a:cubicBezTo>
                      <a:pt x="555" y="49"/>
                      <a:pt x="554" y="50"/>
                      <a:pt x="551" y="51"/>
                    </a:cubicBezTo>
                    <a:cubicBezTo>
                      <a:pt x="549" y="52"/>
                      <a:pt x="545" y="53"/>
                      <a:pt x="540" y="55"/>
                    </a:cubicBezTo>
                    <a:cubicBezTo>
                      <a:pt x="531" y="59"/>
                      <a:pt x="521" y="63"/>
                      <a:pt x="516" y="63"/>
                    </a:cubicBezTo>
                    <a:cubicBezTo>
                      <a:pt x="514" y="63"/>
                      <a:pt x="513" y="62"/>
                      <a:pt x="512" y="61"/>
                    </a:cubicBezTo>
                    <a:cubicBezTo>
                      <a:pt x="511" y="57"/>
                      <a:pt x="517" y="54"/>
                      <a:pt x="527" y="50"/>
                    </a:cubicBezTo>
                    <a:cubicBezTo>
                      <a:pt x="529" y="49"/>
                      <a:pt x="532" y="48"/>
                      <a:pt x="534" y="46"/>
                    </a:cubicBezTo>
                    <a:cubicBezTo>
                      <a:pt x="531" y="46"/>
                      <a:pt x="525" y="45"/>
                      <a:pt x="515" y="45"/>
                    </a:cubicBezTo>
                    <a:cubicBezTo>
                      <a:pt x="506" y="45"/>
                      <a:pt x="498" y="46"/>
                      <a:pt x="492" y="47"/>
                    </a:cubicBezTo>
                    <a:cubicBezTo>
                      <a:pt x="487" y="47"/>
                      <a:pt x="481" y="49"/>
                      <a:pt x="475" y="50"/>
                    </a:cubicBezTo>
                    <a:cubicBezTo>
                      <a:pt x="467" y="52"/>
                      <a:pt x="460" y="54"/>
                      <a:pt x="456" y="54"/>
                    </a:cubicBezTo>
                    <a:cubicBezTo>
                      <a:pt x="452" y="54"/>
                      <a:pt x="451" y="52"/>
                      <a:pt x="451" y="51"/>
                    </a:cubicBezTo>
                    <a:cubicBezTo>
                      <a:pt x="450" y="43"/>
                      <a:pt x="496" y="37"/>
                      <a:pt x="496" y="37"/>
                    </a:cubicBezTo>
                    <a:cubicBezTo>
                      <a:pt x="502" y="37"/>
                      <a:pt x="509" y="37"/>
                      <a:pt x="517" y="37"/>
                    </a:cubicBezTo>
                    <a:cubicBezTo>
                      <a:pt x="529" y="37"/>
                      <a:pt x="542" y="37"/>
                      <a:pt x="549" y="34"/>
                    </a:cubicBezTo>
                    <a:cubicBezTo>
                      <a:pt x="554" y="31"/>
                      <a:pt x="561" y="30"/>
                      <a:pt x="567" y="29"/>
                    </a:cubicBezTo>
                    <a:cubicBezTo>
                      <a:pt x="572" y="28"/>
                      <a:pt x="577" y="27"/>
                      <a:pt x="579" y="26"/>
                    </a:cubicBezTo>
                    <a:cubicBezTo>
                      <a:pt x="577" y="24"/>
                      <a:pt x="568" y="21"/>
                      <a:pt x="561" y="21"/>
                    </a:cubicBezTo>
                    <a:cubicBezTo>
                      <a:pt x="560" y="21"/>
                      <a:pt x="560" y="21"/>
                      <a:pt x="560" y="21"/>
                    </a:cubicBezTo>
                    <a:cubicBezTo>
                      <a:pt x="559" y="21"/>
                      <a:pt x="558" y="21"/>
                      <a:pt x="557" y="21"/>
                    </a:cubicBezTo>
                    <a:cubicBezTo>
                      <a:pt x="550" y="21"/>
                      <a:pt x="545" y="20"/>
                      <a:pt x="543" y="17"/>
                    </a:cubicBezTo>
                    <a:cubicBezTo>
                      <a:pt x="543" y="16"/>
                      <a:pt x="542" y="15"/>
                      <a:pt x="542" y="14"/>
                    </a:cubicBezTo>
                    <a:cubicBezTo>
                      <a:pt x="542" y="13"/>
                      <a:pt x="538" y="12"/>
                      <a:pt x="536" y="11"/>
                    </a:cubicBezTo>
                    <a:cubicBezTo>
                      <a:pt x="533" y="10"/>
                      <a:pt x="530" y="9"/>
                      <a:pt x="529" y="7"/>
                    </a:cubicBezTo>
                    <a:cubicBezTo>
                      <a:pt x="528" y="6"/>
                      <a:pt x="521" y="6"/>
                      <a:pt x="517" y="6"/>
                    </a:cubicBezTo>
                    <a:cubicBezTo>
                      <a:pt x="507" y="6"/>
                      <a:pt x="501" y="5"/>
                      <a:pt x="498" y="4"/>
                    </a:cubicBezTo>
                    <a:cubicBezTo>
                      <a:pt x="494" y="1"/>
                      <a:pt x="484" y="0"/>
                      <a:pt x="473" y="0"/>
                    </a:cubicBezTo>
                    <a:cubicBezTo>
                      <a:pt x="470" y="0"/>
                      <a:pt x="467" y="0"/>
                      <a:pt x="465" y="0"/>
                    </a:cubicBezTo>
                    <a:cubicBezTo>
                      <a:pt x="458" y="0"/>
                      <a:pt x="446" y="1"/>
                      <a:pt x="436" y="1"/>
                    </a:cubicBezTo>
                    <a:cubicBezTo>
                      <a:pt x="428" y="1"/>
                      <a:pt x="421" y="1"/>
                      <a:pt x="418" y="1"/>
                    </a:cubicBezTo>
                    <a:cubicBezTo>
                      <a:pt x="415" y="2"/>
                      <a:pt x="413" y="2"/>
                      <a:pt x="411" y="3"/>
                    </a:cubicBezTo>
                    <a:cubicBezTo>
                      <a:pt x="408" y="3"/>
                      <a:pt x="405" y="4"/>
                      <a:pt x="402" y="4"/>
                    </a:cubicBezTo>
                    <a:cubicBezTo>
                      <a:pt x="401" y="4"/>
                      <a:pt x="401" y="4"/>
                      <a:pt x="400" y="4"/>
                    </a:cubicBezTo>
                    <a:cubicBezTo>
                      <a:pt x="396" y="4"/>
                      <a:pt x="392" y="5"/>
                      <a:pt x="392" y="6"/>
                    </a:cubicBezTo>
                    <a:cubicBezTo>
                      <a:pt x="395" y="9"/>
                      <a:pt x="394" y="11"/>
                      <a:pt x="394" y="12"/>
                    </a:cubicBezTo>
                    <a:cubicBezTo>
                      <a:pt x="393" y="15"/>
                      <a:pt x="389" y="16"/>
                      <a:pt x="386" y="16"/>
                    </a:cubicBezTo>
                    <a:cubicBezTo>
                      <a:pt x="384" y="16"/>
                      <a:pt x="382" y="16"/>
                      <a:pt x="382" y="14"/>
                    </a:cubicBezTo>
                    <a:cubicBezTo>
                      <a:pt x="381" y="14"/>
                      <a:pt x="381" y="12"/>
                      <a:pt x="381" y="11"/>
                    </a:cubicBezTo>
                    <a:cubicBezTo>
                      <a:pt x="381" y="11"/>
                      <a:pt x="381" y="11"/>
                      <a:pt x="381" y="11"/>
                    </a:cubicBezTo>
                    <a:cubicBezTo>
                      <a:pt x="380" y="9"/>
                      <a:pt x="376" y="8"/>
                      <a:pt x="372" y="8"/>
                    </a:cubicBezTo>
                    <a:cubicBezTo>
                      <a:pt x="370" y="8"/>
                      <a:pt x="368" y="9"/>
                      <a:pt x="367" y="9"/>
                    </a:cubicBezTo>
                    <a:cubicBezTo>
                      <a:pt x="365" y="11"/>
                      <a:pt x="363" y="11"/>
                      <a:pt x="360" y="11"/>
                    </a:cubicBezTo>
                    <a:cubicBezTo>
                      <a:pt x="357" y="11"/>
                      <a:pt x="353" y="10"/>
                      <a:pt x="349" y="10"/>
                    </a:cubicBezTo>
                    <a:cubicBezTo>
                      <a:pt x="345" y="9"/>
                      <a:pt x="342" y="9"/>
                      <a:pt x="339" y="9"/>
                    </a:cubicBezTo>
                    <a:cubicBezTo>
                      <a:pt x="337" y="9"/>
                      <a:pt x="336" y="9"/>
                      <a:pt x="336" y="9"/>
                    </a:cubicBezTo>
                    <a:cubicBezTo>
                      <a:pt x="334" y="13"/>
                      <a:pt x="324" y="13"/>
                      <a:pt x="310" y="13"/>
                    </a:cubicBezTo>
                    <a:cubicBezTo>
                      <a:pt x="306" y="14"/>
                      <a:pt x="302" y="14"/>
                      <a:pt x="300" y="14"/>
                    </a:cubicBezTo>
                    <a:cubicBezTo>
                      <a:pt x="301" y="14"/>
                      <a:pt x="302" y="15"/>
                      <a:pt x="302" y="15"/>
                    </a:cubicBezTo>
                    <a:cubicBezTo>
                      <a:pt x="307" y="18"/>
                      <a:pt x="311" y="20"/>
                      <a:pt x="311" y="23"/>
                    </a:cubicBezTo>
                    <a:cubicBezTo>
                      <a:pt x="310" y="26"/>
                      <a:pt x="306" y="26"/>
                      <a:pt x="299" y="26"/>
                    </a:cubicBezTo>
                    <a:cubicBezTo>
                      <a:pt x="297" y="27"/>
                      <a:pt x="292" y="27"/>
                      <a:pt x="290" y="27"/>
                    </a:cubicBezTo>
                    <a:cubicBezTo>
                      <a:pt x="293" y="30"/>
                      <a:pt x="297" y="32"/>
                      <a:pt x="303" y="35"/>
                    </a:cubicBezTo>
                    <a:cubicBezTo>
                      <a:pt x="309" y="38"/>
                      <a:pt x="315" y="41"/>
                      <a:pt x="319" y="45"/>
                    </a:cubicBezTo>
                    <a:cubicBezTo>
                      <a:pt x="321" y="47"/>
                      <a:pt x="322" y="49"/>
                      <a:pt x="321" y="51"/>
                    </a:cubicBezTo>
                    <a:cubicBezTo>
                      <a:pt x="321" y="52"/>
                      <a:pt x="320" y="53"/>
                      <a:pt x="318" y="53"/>
                    </a:cubicBezTo>
                    <a:cubicBezTo>
                      <a:pt x="315" y="53"/>
                      <a:pt x="307" y="49"/>
                      <a:pt x="302" y="46"/>
                    </a:cubicBezTo>
                    <a:cubicBezTo>
                      <a:pt x="298" y="43"/>
                      <a:pt x="293" y="42"/>
                      <a:pt x="289" y="41"/>
                    </a:cubicBezTo>
                    <a:cubicBezTo>
                      <a:pt x="284" y="40"/>
                      <a:pt x="279" y="39"/>
                      <a:pt x="276" y="36"/>
                    </a:cubicBezTo>
                    <a:cubicBezTo>
                      <a:pt x="273" y="32"/>
                      <a:pt x="261" y="29"/>
                      <a:pt x="253" y="29"/>
                    </a:cubicBezTo>
                    <a:cubicBezTo>
                      <a:pt x="250" y="29"/>
                      <a:pt x="249" y="29"/>
                      <a:pt x="249" y="30"/>
                    </a:cubicBezTo>
                    <a:cubicBezTo>
                      <a:pt x="248" y="31"/>
                      <a:pt x="253" y="34"/>
                      <a:pt x="255" y="35"/>
                    </a:cubicBezTo>
                    <a:cubicBezTo>
                      <a:pt x="260" y="38"/>
                      <a:pt x="263" y="41"/>
                      <a:pt x="263" y="44"/>
                    </a:cubicBezTo>
                    <a:cubicBezTo>
                      <a:pt x="263" y="45"/>
                      <a:pt x="263" y="47"/>
                      <a:pt x="258" y="47"/>
                    </a:cubicBezTo>
                    <a:cubicBezTo>
                      <a:pt x="256" y="47"/>
                      <a:pt x="254" y="47"/>
                      <a:pt x="252" y="47"/>
                    </a:cubicBezTo>
                    <a:cubicBezTo>
                      <a:pt x="250" y="46"/>
                      <a:pt x="248" y="46"/>
                      <a:pt x="247" y="46"/>
                    </a:cubicBezTo>
                    <a:cubicBezTo>
                      <a:pt x="247" y="46"/>
                      <a:pt x="246" y="46"/>
                      <a:pt x="246" y="46"/>
                    </a:cubicBezTo>
                    <a:cubicBezTo>
                      <a:pt x="246" y="46"/>
                      <a:pt x="246" y="46"/>
                      <a:pt x="245" y="46"/>
                    </a:cubicBezTo>
                    <a:cubicBezTo>
                      <a:pt x="243" y="46"/>
                      <a:pt x="241" y="45"/>
                      <a:pt x="237" y="42"/>
                    </a:cubicBezTo>
                    <a:cubicBezTo>
                      <a:pt x="233" y="39"/>
                      <a:pt x="228" y="35"/>
                      <a:pt x="225" y="35"/>
                    </a:cubicBezTo>
                    <a:cubicBezTo>
                      <a:pt x="224" y="35"/>
                      <a:pt x="223" y="35"/>
                      <a:pt x="223" y="35"/>
                    </a:cubicBezTo>
                    <a:cubicBezTo>
                      <a:pt x="223" y="35"/>
                      <a:pt x="224" y="37"/>
                      <a:pt x="224" y="39"/>
                    </a:cubicBezTo>
                    <a:cubicBezTo>
                      <a:pt x="225" y="41"/>
                      <a:pt x="226" y="44"/>
                      <a:pt x="226" y="47"/>
                    </a:cubicBezTo>
                    <a:cubicBezTo>
                      <a:pt x="226" y="54"/>
                      <a:pt x="219" y="59"/>
                      <a:pt x="215" y="59"/>
                    </a:cubicBezTo>
                    <a:cubicBezTo>
                      <a:pt x="214" y="59"/>
                      <a:pt x="213" y="59"/>
                      <a:pt x="212" y="58"/>
                    </a:cubicBezTo>
                    <a:cubicBezTo>
                      <a:pt x="211" y="57"/>
                      <a:pt x="212" y="55"/>
                      <a:pt x="213" y="54"/>
                    </a:cubicBezTo>
                    <a:cubicBezTo>
                      <a:pt x="214" y="51"/>
                      <a:pt x="214" y="46"/>
                      <a:pt x="213" y="41"/>
                    </a:cubicBezTo>
                    <a:cubicBezTo>
                      <a:pt x="212" y="37"/>
                      <a:pt x="210" y="35"/>
                      <a:pt x="208" y="34"/>
                    </a:cubicBezTo>
                    <a:cubicBezTo>
                      <a:pt x="205" y="33"/>
                      <a:pt x="197" y="34"/>
                      <a:pt x="190" y="36"/>
                    </a:cubicBezTo>
                    <a:cubicBezTo>
                      <a:pt x="185" y="38"/>
                      <a:pt x="179" y="39"/>
                      <a:pt x="175" y="39"/>
                    </a:cubicBezTo>
                    <a:cubicBezTo>
                      <a:pt x="174" y="39"/>
                      <a:pt x="174" y="39"/>
                      <a:pt x="174" y="39"/>
                    </a:cubicBezTo>
                    <a:cubicBezTo>
                      <a:pt x="174" y="39"/>
                      <a:pt x="173" y="39"/>
                      <a:pt x="173" y="39"/>
                    </a:cubicBezTo>
                    <a:cubicBezTo>
                      <a:pt x="166" y="39"/>
                      <a:pt x="161" y="41"/>
                      <a:pt x="160" y="42"/>
                    </a:cubicBezTo>
                    <a:cubicBezTo>
                      <a:pt x="160" y="42"/>
                      <a:pt x="160" y="42"/>
                      <a:pt x="161" y="43"/>
                    </a:cubicBezTo>
                    <a:cubicBezTo>
                      <a:pt x="165" y="45"/>
                      <a:pt x="166" y="47"/>
                      <a:pt x="166" y="49"/>
                    </a:cubicBezTo>
                    <a:cubicBezTo>
                      <a:pt x="165" y="51"/>
                      <a:pt x="163" y="52"/>
                      <a:pt x="161" y="52"/>
                    </a:cubicBezTo>
                    <a:cubicBezTo>
                      <a:pt x="158" y="52"/>
                      <a:pt x="155" y="50"/>
                      <a:pt x="152" y="49"/>
                    </a:cubicBezTo>
                    <a:cubicBezTo>
                      <a:pt x="150" y="47"/>
                      <a:pt x="147" y="47"/>
                      <a:pt x="143" y="47"/>
                    </a:cubicBezTo>
                    <a:cubicBezTo>
                      <a:pt x="138" y="47"/>
                      <a:pt x="132" y="48"/>
                      <a:pt x="130" y="49"/>
                    </a:cubicBezTo>
                    <a:cubicBezTo>
                      <a:pt x="132" y="51"/>
                      <a:pt x="134" y="55"/>
                      <a:pt x="134" y="59"/>
                    </a:cubicBezTo>
                    <a:cubicBezTo>
                      <a:pt x="135" y="63"/>
                      <a:pt x="134" y="66"/>
                      <a:pt x="133" y="68"/>
                    </a:cubicBezTo>
                    <a:cubicBezTo>
                      <a:pt x="132" y="69"/>
                      <a:pt x="131" y="70"/>
                      <a:pt x="129" y="70"/>
                    </a:cubicBezTo>
                    <a:cubicBezTo>
                      <a:pt x="126" y="70"/>
                      <a:pt x="124" y="69"/>
                      <a:pt x="121" y="68"/>
                    </a:cubicBezTo>
                    <a:cubicBezTo>
                      <a:pt x="117" y="67"/>
                      <a:pt x="113" y="66"/>
                      <a:pt x="110" y="66"/>
                    </a:cubicBezTo>
                    <a:cubicBezTo>
                      <a:pt x="100" y="67"/>
                      <a:pt x="61" y="86"/>
                      <a:pt x="60" y="91"/>
                    </a:cubicBezTo>
                    <a:cubicBezTo>
                      <a:pt x="61" y="93"/>
                      <a:pt x="68" y="93"/>
                      <a:pt x="70" y="93"/>
                    </a:cubicBezTo>
                    <a:cubicBezTo>
                      <a:pt x="71" y="93"/>
                      <a:pt x="72" y="93"/>
                      <a:pt x="73" y="93"/>
                    </a:cubicBezTo>
                    <a:cubicBezTo>
                      <a:pt x="74" y="93"/>
                      <a:pt x="75" y="93"/>
                      <a:pt x="76" y="93"/>
                    </a:cubicBezTo>
                    <a:cubicBezTo>
                      <a:pt x="81" y="93"/>
                      <a:pt x="85" y="93"/>
                      <a:pt x="87" y="94"/>
                    </a:cubicBezTo>
                    <a:cubicBezTo>
                      <a:pt x="89" y="95"/>
                      <a:pt x="90" y="97"/>
                      <a:pt x="90" y="99"/>
                    </a:cubicBezTo>
                    <a:cubicBezTo>
                      <a:pt x="90" y="105"/>
                      <a:pt x="84" y="114"/>
                      <a:pt x="78" y="118"/>
                    </a:cubicBezTo>
                    <a:cubicBezTo>
                      <a:pt x="74" y="121"/>
                      <a:pt x="66" y="121"/>
                      <a:pt x="58" y="121"/>
                    </a:cubicBezTo>
                    <a:cubicBezTo>
                      <a:pt x="53" y="121"/>
                      <a:pt x="44" y="122"/>
                      <a:pt x="43" y="123"/>
                    </a:cubicBezTo>
                    <a:cubicBezTo>
                      <a:pt x="43" y="127"/>
                      <a:pt x="36" y="129"/>
                      <a:pt x="24" y="131"/>
                    </a:cubicBezTo>
                    <a:cubicBezTo>
                      <a:pt x="15" y="133"/>
                      <a:pt x="0" y="136"/>
                      <a:pt x="0" y="140"/>
                    </a:cubicBezTo>
                    <a:cubicBezTo>
                      <a:pt x="0" y="141"/>
                      <a:pt x="1" y="145"/>
                      <a:pt x="5" y="146"/>
                    </a:cubicBezTo>
                    <a:cubicBezTo>
                      <a:pt x="7" y="146"/>
                      <a:pt x="9" y="146"/>
                      <a:pt x="11" y="146"/>
                    </a:cubicBezTo>
                    <a:cubicBezTo>
                      <a:pt x="15" y="147"/>
                      <a:pt x="21" y="147"/>
                      <a:pt x="25" y="152"/>
                    </a:cubicBezTo>
                    <a:cubicBezTo>
                      <a:pt x="28" y="155"/>
                      <a:pt x="33" y="156"/>
                      <a:pt x="40" y="156"/>
                    </a:cubicBezTo>
                    <a:cubicBezTo>
                      <a:pt x="44" y="156"/>
                      <a:pt x="49" y="155"/>
                      <a:pt x="54" y="154"/>
                    </a:cubicBezTo>
                    <a:cubicBezTo>
                      <a:pt x="61" y="151"/>
                      <a:pt x="68" y="152"/>
                      <a:pt x="72" y="156"/>
                    </a:cubicBezTo>
                    <a:cubicBezTo>
                      <a:pt x="73" y="158"/>
                      <a:pt x="74" y="160"/>
                      <a:pt x="74" y="162"/>
                    </a:cubicBezTo>
                    <a:cubicBezTo>
                      <a:pt x="74" y="165"/>
                      <a:pt x="72" y="167"/>
                      <a:pt x="67" y="167"/>
                    </a:cubicBezTo>
                    <a:cubicBezTo>
                      <a:pt x="65" y="167"/>
                      <a:pt x="62" y="166"/>
                      <a:pt x="58" y="166"/>
                    </a:cubicBezTo>
                    <a:cubicBezTo>
                      <a:pt x="55" y="165"/>
                      <a:pt x="51" y="165"/>
                      <a:pt x="48" y="165"/>
                    </a:cubicBezTo>
                    <a:cubicBezTo>
                      <a:pt x="46" y="165"/>
                      <a:pt x="44" y="165"/>
                      <a:pt x="43" y="166"/>
                    </a:cubicBezTo>
                    <a:cubicBezTo>
                      <a:pt x="39" y="168"/>
                      <a:pt x="32" y="169"/>
                      <a:pt x="26" y="169"/>
                    </a:cubicBezTo>
                    <a:cubicBezTo>
                      <a:pt x="22" y="169"/>
                      <a:pt x="18" y="169"/>
                      <a:pt x="16" y="170"/>
                    </a:cubicBezTo>
                    <a:cubicBezTo>
                      <a:pt x="17" y="171"/>
                      <a:pt x="22" y="172"/>
                      <a:pt x="26" y="172"/>
                    </a:cubicBezTo>
                    <a:cubicBezTo>
                      <a:pt x="29" y="172"/>
                      <a:pt x="32" y="172"/>
                      <a:pt x="35" y="173"/>
                    </a:cubicBezTo>
                    <a:cubicBezTo>
                      <a:pt x="37" y="173"/>
                      <a:pt x="39" y="174"/>
                      <a:pt x="40" y="176"/>
                    </a:cubicBezTo>
                    <a:cubicBezTo>
                      <a:pt x="41" y="178"/>
                      <a:pt x="40" y="180"/>
                      <a:pt x="38" y="182"/>
                    </a:cubicBezTo>
                    <a:cubicBezTo>
                      <a:pt x="38" y="182"/>
                      <a:pt x="37" y="183"/>
                      <a:pt x="37" y="184"/>
                    </a:cubicBezTo>
                    <a:cubicBezTo>
                      <a:pt x="37" y="185"/>
                      <a:pt x="37" y="185"/>
                      <a:pt x="40" y="186"/>
                    </a:cubicBezTo>
                    <a:cubicBezTo>
                      <a:pt x="43" y="187"/>
                      <a:pt x="46" y="188"/>
                      <a:pt x="49" y="189"/>
                    </a:cubicBezTo>
                    <a:cubicBezTo>
                      <a:pt x="54" y="192"/>
                      <a:pt x="61" y="194"/>
                      <a:pt x="64" y="194"/>
                    </a:cubicBezTo>
                    <a:cubicBezTo>
                      <a:pt x="63" y="192"/>
                      <a:pt x="63" y="191"/>
                      <a:pt x="64" y="190"/>
                    </a:cubicBezTo>
                    <a:cubicBezTo>
                      <a:pt x="64" y="188"/>
                      <a:pt x="67" y="188"/>
                      <a:pt x="70" y="188"/>
                    </a:cubicBezTo>
                    <a:cubicBezTo>
                      <a:pt x="72" y="188"/>
                      <a:pt x="77" y="188"/>
                      <a:pt x="79" y="191"/>
                    </a:cubicBezTo>
                    <a:cubicBezTo>
                      <a:pt x="80" y="191"/>
                      <a:pt x="81" y="190"/>
                      <a:pt x="83" y="189"/>
                    </a:cubicBezTo>
                    <a:cubicBezTo>
                      <a:pt x="86" y="188"/>
                      <a:pt x="90" y="186"/>
                      <a:pt x="93" y="187"/>
                    </a:cubicBezTo>
                    <a:cubicBezTo>
                      <a:pt x="95" y="188"/>
                      <a:pt x="97" y="187"/>
                      <a:pt x="99" y="186"/>
                    </a:cubicBezTo>
                    <a:cubicBezTo>
                      <a:pt x="100" y="185"/>
                      <a:pt x="102" y="184"/>
                      <a:pt x="104" y="184"/>
                    </a:cubicBezTo>
                    <a:cubicBezTo>
                      <a:pt x="105" y="184"/>
                      <a:pt x="106" y="184"/>
                      <a:pt x="108" y="185"/>
                    </a:cubicBezTo>
                    <a:cubicBezTo>
                      <a:pt x="110" y="186"/>
                      <a:pt x="116" y="188"/>
                      <a:pt x="123" y="189"/>
                    </a:cubicBezTo>
                    <a:cubicBezTo>
                      <a:pt x="131" y="190"/>
                      <a:pt x="139" y="192"/>
                      <a:pt x="144" y="194"/>
                    </a:cubicBezTo>
                    <a:cubicBezTo>
                      <a:pt x="146" y="196"/>
                      <a:pt x="149" y="197"/>
                      <a:pt x="151" y="198"/>
                    </a:cubicBezTo>
                    <a:cubicBezTo>
                      <a:pt x="157" y="200"/>
                      <a:pt x="164" y="202"/>
                      <a:pt x="163" y="208"/>
                    </a:cubicBezTo>
                    <a:cubicBezTo>
                      <a:pt x="162" y="212"/>
                      <a:pt x="167" y="216"/>
                      <a:pt x="177" y="221"/>
                    </a:cubicBezTo>
                    <a:cubicBezTo>
                      <a:pt x="189" y="226"/>
                      <a:pt x="189" y="238"/>
                      <a:pt x="189" y="241"/>
                    </a:cubicBezTo>
                    <a:cubicBezTo>
                      <a:pt x="189" y="243"/>
                      <a:pt x="191" y="246"/>
                      <a:pt x="193" y="248"/>
                    </a:cubicBezTo>
                    <a:cubicBezTo>
                      <a:pt x="195" y="250"/>
                      <a:pt x="198" y="252"/>
                      <a:pt x="196" y="255"/>
                    </a:cubicBezTo>
                    <a:cubicBezTo>
                      <a:pt x="195" y="257"/>
                      <a:pt x="199" y="261"/>
                      <a:pt x="202" y="264"/>
                    </a:cubicBezTo>
                    <a:cubicBezTo>
                      <a:pt x="203" y="265"/>
                      <a:pt x="204" y="266"/>
                      <a:pt x="204" y="268"/>
                    </a:cubicBezTo>
                    <a:cubicBezTo>
                      <a:pt x="204" y="271"/>
                      <a:pt x="201" y="273"/>
                      <a:pt x="199" y="275"/>
                    </a:cubicBezTo>
                    <a:cubicBezTo>
                      <a:pt x="197" y="276"/>
                      <a:pt x="196" y="277"/>
                      <a:pt x="196" y="278"/>
                    </a:cubicBezTo>
                    <a:cubicBezTo>
                      <a:pt x="198" y="281"/>
                      <a:pt x="198" y="284"/>
                      <a:pt x="197" y="286"/>
                    </a:cubicBezTo>
                    <a:cubicBezTo>
                      <a:pt x="197" y="288"/>
                      <a:pt x="196" y="290"/>
                      <a:pt x="197" y="291"/>
                    </a:cubicBezTo>
                    <a:cubicBezTo>
                      <a:pt x="198" y="292"/>
                      <a:pt x="199" y="292"/>
                      <a:pt x="200" y="293"/>
                    </a:cubicBezTo>
                    <a:cubicBezTo>
                      <a:pt x="205" y="293"/>
                      <a:pt x="207" y="292"/>
                      <a:pt x="209" y="290"/>
                    </a:cubicBezTo>
                    <a:cubicBezTo>
                      <a:pt x="210" y="288"/>
                      <a:pt x="213" y="285"/>
                      <a:pt x="217" y="285"/>
                    </a:cubicBezTo>
                    <a:cubicBezTo>
                      <a:pt x="219" y="285"/>
                      <a:pt x="221" y="285"/>
                      <a:pt x="222" y="287"/>
                    </a:cubicBezTo>
                    <a:cubicBezTo>
                      <a:pt x="223" y="289"/>
                      <a:pt x="223" y="291"/>
                      <a:pt x="222" y="292"/>
                    </a:cubicBezTo>
                    <a:cubicBezTo>
                      <a:pt x="222" y="295"/>
                      <a:pt x="221" y="296"/>
                      <a:pt x="222" y="297"/>
                    </a:cubicBezTo>
                    <a:cubicBezTo>
                      <a:pt x="224" y="299"/>
                      <a:pt x="227" y="300"/>
                      <a:pt x="230" y="300"/>
                    </a:cubicBezTo>
                    <a:cubicBezTo>
                      <a:pt x="234" y="302"/>
                      <a:pt x="239" y="303"/>
                      <a:pt x="244" y="307"/>
                    </a:cubicBezTo>
                    <a:cubicBezTo>
                      <a:pt x="249" y="312"/>
                      <a:pt x="249" y="314"/>
                      <a:pt x="249" y="316"/>
                    </a:cubicBezTo>
                    <a:cubicBezTo>
                      <a:pt x="248" y="319"/>
                      <a:pt x="242" y="319"/>
                      <a:pt x="237" y="315"/>
                    </a:cubicBezTo>
                    <a:cubicBezTo>
                      <a:pt x="234" y="313"/>
                      <a:pt x="227" y="312"/>
                      <a:pt x="219" y="312"/>
                    </a:cubicBezTo>
                    <a:cubicBezTo>
                      <a:pt x="216" y="312"/>
                      <a:pt x="213" y="312"/>
                      <a:pt x="212" y="312"/>
                    </a:cubicBezTo>
                    <a:cubicBezTo>
                      <a:pt x="217" y="316"/>
                      <a:pt x="232" y="323"/>
                      <a:pt x="237" y="323"/>
                    </a:cubicBezTo>
                    <a:cubicBezTo>
                      <a:pt x="237" y="323"/>
                      <a:pt x="238" y="323"/>
                      <a:pt x="238" y="323"/>
                    </a:cubicBezTo>
                    <a:cubicBezTo>
                      <a:pt x="238" y="323"/>
                      <a:pt x="239" y="323"/>
                      <a:pt x="240" y="323"/>
                    </a:cubicBezTo>
                    <a:cubicBezTo>
                      <a:pt x="244" y="323"/>
                      <a:pt x="249" y="327"/>
                      <a:pt x="250" y="331"/>
                    </a:cubicBezTo>
                    <a:cubicBezTo>
                      <a:pt x="252" y="334"/>
                      <a:pt x="251" y="337"/>
                      <a:pt x="250" y="338"/>
                    </a:cubicBezTo>
                    <a:cubicBezTo>
                      <a:pt x="248" y="340"/>
                      <a:pt x="248" y="344"/>
                      <a:pt x="248" y="348"/>
                    </a:cubicBezTo>
                    <a:cubicBezTo>
                      <a:pt x="248" y="350"/>
                      <a:pt x="248" y="351"/>
                      <a:pt x="248" y="353"/>
                    </a:cubicBezTo>
                    <a:cubicBezTo>
                      <a:pt x="248" y="354"/>
                      <a:pt x="247" y="356"/>
                      <a:pt x="243" y="356"/>
                    </a:cubicBezTo>
                    <a:cubicBezTo>
                      <a:pt x="242" y="356"/>
                      <a:pt x="240" y="356"/>
                      <a:pt x="238" y="356"/>
                    </a:cubicBezTo>
                    <a:cubicBezTo>
                      <a:pt x="236" y="355"/>
                      <a:pt x="234" y="355"/>
                      <a:pt x="232" y="355"/>
                    </a:cubicBezTo>
                    <a:cubicBezTo>
                      <a:pt x="227" y="356"/>
                      <a:pt x="225" y="357"/>
                      <a:pt x="225" y="361"/>
                    </a:cubicBezTo>
                    <a:cubicBezTo>
                      <a:pt x="225" y="365"/>
                      <a:pt x="222" y="368"/>
                      <a:pt x="220" y="370"/>
                    </a:cubicBezTo>
                    <a:cubicBezTo>
                      <a:pt x="218" y="373"/>
                      <a:pt x="216" y="375"/>
                      <a:pt x="215" y="378"/>
                    </a:cubicBezTo>
                    <a:cubicBezTo>
                      <a:pt x="215" y="381"/>
                      <a:pt x="216" y="382"/>
                      <a:pt x="221" y="384"/>
                    </a:cubicBezTo>
                    <a:cubicBezTo>
                      <a:pt x="222" y="384"/>
                      <a:pt x="224" y="385"/>
                      <a:pt x="226" y="386"/>
                    </a:cubicBezTo>
                    <a:cubicBezTo>
                      <a:pt x="227" y="387"/>
                      <a:pt x="227" y="388"/>
                      <a:pt x="227" y="389"/>
                    </a:cubicBezTo>
                    <a:cubicBezTo>
                      <a:pt x="227" y="391"/>
                      <a:pt x="225" y="392"/>
                      <a:pt x="223" y="394"/>
                    </a:cubicBezTo>
                    <a:cubicBezTo>
                      <a:pt x="221" y="395"/>
                      <a:pt x="218" y="396"/>
                      <a:pt x="218" y="398"/>
                    </a:cubicBezTo>
                    <a:cubicBezTo>
                      <a:pt x="217" y="401"/>
                      <a:pt x="227" y="409"/>
                      <a:pt x="232" y="412"/>
                    </a:cubicBezTo>
                    <a:cubicBezTo>
                      <a:pt x="236" y="414"/>
                      <a:pt x="236" y="420"/>
                      <a:pt x="235" y="425"/>
                    </a:cubicBezTo>
                    <a:cubicBezTo>
                      <a:pt x="235" y="428"/>
                      <a:pt x="235" y="431"/>
                      <a:pt x="235" y="433"/>
                    </a:cubicBezTo>
                    <a:cubicBezTo>
                      <a:pt x="236" y="434"/>
                      <a:pt x="236" y="434"/>
                      <a:pt x="237" y="434"/>
                    </a:cubicBezTo>
                    <a:cubicBezTo>
                      <a:pt x="238" y="434"/>
                      <a:pt x="238" y="434"/>
                      <a:pt x="238" y="434"/>
                    </a:cubicBezTo>
                    <a:cubicBezTo>
                      <a:pt x="239" y="434"/>
                      <a:pt x="240" y="434"/>
                      <a:pt x="241" y="435"/>
                    </a:cubicBezTo>
                    <a:cubicBezTo>
                      <a:pt x="242" y="436"/>
                      <a:pt x="242" y="438"/>
                      <a:pt x="242" y="439"/>
                    </a:cubicBezTo>
                    <a:cubicBezTo>
                      <a:pt x="242" y="443"/>
                      <a:pt x="243" y="444"/>
                      <a:pt x="245" y="445"/>
                    </a:cubicBezTo>
                    <a:cubicBezTo>
                      <a:pt x="246" y="446"/>
                      <a:pt x="248" y="448"/>
                      <a:pt x="248" y="450"/>
                    </a:cubicBezTo>
                    <a:cubicBezTo>
                      <a:pt x="248" y="451"/>
                      <a:pt x="250" y="452"/>
                      <a:pt x="251" y="453"/>
                    </a:cubicBezTo>
                    <a:cubicBezTo>
                      <a:pt x="254" y="454"/>
                      <a:pt x="258" y="456"/>
                      <a:pt x="256" y="461"/>
                    </a:cubicBezTo>
                    <a:cubicBezTo>
                      <a:pt x="255" y="465"/>
                      <a:pt x="257" y="468"/>
                      <a:pt x="260" y="471"/>
                    </a:cubicBezTo>
                    <a:cubicBezTo>
                      <a:pt x="260" y="471"/>
                      <a:pt x="261" y="472"/>
                      <a:pt x="261" y="473"/>
                    </a:cubicBezTo>
                    <a:cubicBezTo>
                      <a:pt x="262" y="474"/>
                      <a:pt x="264" y="476"/>
                      <a:pt x="266" y="477"/>
                    </a:cubicBezTo>
                    <a:cubicBezTo>
                      <a:pt x="270" y="480"/>
                      <a:pt x="273" y="483"/>
                      <a:pt x="274" y="487"/>
                    </a:cubicBezTo>
                    <a:cubicBezTo>
                      <a:pt x="276" y="490"/>
                      <a:pt x="280" y="495"/>
                      <a:pt x="285" y="494"/>
                    </a:cubicBezTo>
                    <a:cubicBezTo>
                      <a:pt x="285" y="493"/>
                      <a:pt x="286" y="493"/>
                      <a:pt x="287" y="493"/>
                    </a:cubicBezTo>
                    <a:cubicBezTo>
                      <a:pt x="290" y="493"/>
                      <a:pt x="291" y="495"/>
                      <a:pt x="293" y="496"/>
                    </a:cubicBezTo>
                    <a:cubicBezTo>
                      <a:pt x="294" y="497"/>
                      <a:pt x="295" y="497"/>
                      <a:pt x="296" y="497"/>
                    </a:cubicBezTo>
                    <a:cubicBezTo>
                      <a:pt x="296" y="497"/>
                      <a:pt x="297" y="497"/>
                      <a:pt x="298" y="497"/>
                    </a:cubicBezTo>
                    <a:cubicBezTo>
                      <a:pt x="303" y="497"/>
                      <a:pt x="310" y="500"/>
                      <a:pt x="311" y="504"/>
                    </a:cubicBezTo>
                    <a:cubicBezTo>
                      <a:pt x="312" y="506"/>
                      <a:pt x="322" y="509"/>
                      <a:pt x="329" y="510"/>
                    </a:cubicBezTo>
                    <a:cubicBezTo>
                      <a:pt x="330" y="510"/>
                      <a:pt x="330" y="510"/>
                      <a:pt x="330" y="510"/>
                    </a:cubicBezTo>
                    <a:cubicBezTo>
                      <a:pt x="330" y="510"/>
                      <a:pt x="331" y="509"/>
                      <a:pt x="332" y="507"/>
                    </a:cubicBezTo>
                    <a:cubicBezTo>
                      <a:pt x="333" y="505"/>
                      <a:pt x="334" y="503"/>
                      <a:pt x="336" y="502"/>
                    </a:cubicBezTo>
                    <a:cubicBezTo>
                      <a:pt x="337" y="501"/>
                      <a:pt x="338" y="496"/>
                      <a:pt x="338" y="494"/>
                    </a:cubicBezTo>
                    <a:cubicBezTo>
                      <a:pt x="339" y="489"/>
                      <a:pt x="340" y="485"/>
                      <a:pt x="342" y="484"/>
                    </a:cubicBezTo>
                    <a:cubicBezTo>
                      <a:pt x="343" y="484"/>
                      <a:pt x="343" y="481"/>
                      <a:pt x="343" y="477"/>
                    </a:cubicBezTo>
                    <a:cubicBezTo>
                      <a:pt x="343" y="473"/>
                      <a:pt x="342" y="470"/>
                      <a:pt x="341" y="470"/>
                    </a:cubicBezTo>
                    <a:cubicBezTo>
                      <a:pt x="339" y="469"/>
                      <a:pt x="338" y="467"/>
                      <a:pt x="338" y="465"/>
                    </a:cubicBezTo>
                    <a:cubicBezTo>
                      <a:pt x="339" y="463"/>
                      <a:pt x="342" y="460"/>
                      <a:pt x="348" y="461"/>
                    </a:cubicBezTo>
                    <a:cubicBezTo>
                      <a:pt x="351" y="461"/>
                      <a:pt x="351" y="460"/>
                      <a:pt x="352" y="458"/>
                    </a:cubicBezTo>
                    <a:cubicBezTo>
                      <a:pt x="353" y="456"/>
                      <a:pt x="353" y="454"/>
                      <a:pt x="356" y="453"/>
                    </a:cubicBezTo>
                    <a:cubicBezTo>
                      <a:pt x="357" y="453"/>
                      <a:pt x="357" y="451"/>
                      <a:pt x="357" y="450"/>
                    </a:cubicBezTo>
                    <a:cubicBezTo>
                      <a:pt x="358" y="448"/>
                      <a:pt x="358" y="445"/>
                      <a:pt x="361" y="444"/>
                    </a:cubicBezTo>
                    <a:cubicBezTo>
                      <a:pt x="361" y="444"/>
                      <a:pt x="361" y="444"/>
                      <a:pt x="361" y="444"/>
                    </a:cubicBezTo>
                    <a:cubicBezTo>
                      <a:pt x="361" y="443"/>
                      <a:pt x="361" y="441"/>
                      <a:pt x="360" y="439"/>
                    </a:cubicBezTo>
                    <a:cubicBezTo>
                      <a:pt x="358" y="437"/>
                      <a:pt x="359" y="436"/>
                      <a:pt x="359" y="435"/>
                    </a:cubicBezTo>
                    <a:cubicBezTo>
                      <a:pt x="360" y="433"/>
                      <a:pt x="362" y="432"/>
                      <a:pt x="365" y="431"/>
                    </a:cubicBezTo>
                    <a:cubicBezTo>
                      <a:pt x="366" y="431"/>
                      <a:pt x="366" y="431"/>
                      <a:pt x="366" y="430"/>
                    </a:cubicBezTo>
                    <a:cubicBezTo>
                      <a:pt x="366" y="429"/>
                      <a:pt x="365" y="427"/>
                      <a:pt x="363" y="426"/>
                    </a:cubicBezTo>
                    <a:cubicBezTo>
                      <a:pt x="359" y="425"/>
                      <a:pt x="358" y="422"/>
                      <a:pt x="358" y="420"/>
                    </a:cubicBezTo>
                    <a:cubicBezTo>
                      <a:pt x="359" y="417"/>
                      <a:pt x="363" y="416"/>
                      <a:pt x="366" y="419"/>
                    </a:cubicBezTo>
                    <a:cubicBezTo>
                      <a:pt x="367" y="419"/>
                      <a:pt x="369" y="420"/>
                      <a:pt x="370" y="420"/>
                    </a:cubicBezTo>
                    <a:cubicBezTo>
                      <a:pt x="370" y="420"/>
                      <a:pt x="370" y="420"/>
                      <a:pt x="370" y="420"/>
                    </a:cubicBezTo>
                    <a:cubicBezTo>
                      <a:pt x="370" y="420"/>
                      <a:pt x="370" y="419"/>
                      <a:pt x="370" y="418"/>
                    </a:cubicBezTo>
                    <a:cubicBezTo>
                      <a:pt x="368" y="416"/>
                      <a:pt x="369" y="415"/>
                      <a:pt x="369" y="414"/>
                    </a:cubicBezTo>
                    <a:cubicBezTo>
                      <a:pt x="370" y="411"/>
                      <a:pt x="375" y="409"/>
                      <a:pt x="382" y="409"/>
                    </a:cubicBezTo>
                    <a:cubicBezTo>
                      <a:pt x="385" y="408"/>
                      <a:pt x="388" y="407"/>
                      <a:pt x="389" y="406"/>
                    </a:cubicBezTo>
                    <a:cubicBezTo>
                      <a:pt x="390" y="404"/>
                      <a:pt x="390" y="403"/>
                      <a:pt x="389" y="401"/>
                    </a:cubicBezTo>
                    <a:cubicBezTo>
                      <a:pt x="389" y="400"/>
                      <a:pt x="389" y="398"/>
                      <a:pt x="390" y="397"/>
                    </a:cubicBezTo>
                    <a:cubicBezTo>
                      <a:pt x="392" y="394"/>
                      <a:pt x="397" y="395"/>
                      <a:pt x="399" y="397"/>
                    </a:cubicBezTo>
                    <a:cubicBezTo>
                      <a:pt x="399" y="398"/>
                      <a:pt x="400" y="399"/>
                      <a:pt x="399" y="401"/>
                    </a:cubicBezTo>
                    <a:cubicBezTo>
                      <a:pt x="398" y="403"/>
                      <a:pt x="398" y="404"/>
                      <a:pt x="398" y="405"/>
                    </a:cubicBezTo>
                    <a:cubicBezTo>
                      <a:pt x="398" y="405"/>
                      <a:pt x="398" y="405"/>
                      <a:pt x="398" y="405"/>
                    </a:cubicBezTo>
                    <a:cubicBezTo>
                      <a:pt x="400" y="403"/>
                      <a:pt x="403" y="403"/>
                      <a:pt x="407" y="402"/>
                    </a:cubicBezTo>
                    <a:cubicBezTo>
                      <a:pt x="411" y="402"/>
                      <a:pt x="415" y="402"/>
                      <a:pt x="420" y="400"/>
                    </a:cubicBezTo>
                    <a:cubicBezTo>
                      <a:pt x="431" y="397"/>
                      <a:pt x="441" y="388"/>
                      <a:pt x="443" y="380"/>
                    </a:cubicBezTo>
                    <a:cubicBezTo>
                      <a:pt x="445" y="375"/>
                      <a:pt x="450" y="372"/>
                      <a:pt x="453" y="371"/>
                    </a:cubicBezTo>
                    <a:cubicBezTo>
                      <a:pt x="457" y="369"/>
                      <a:pt x="458" y="368"/>
                      <a:pt x="457" y="367"/>
                    </a:cubicBezTo>
                    <a:cubicBezTo>
                      <a:pt x="457" y="364"/>
                      <a:pt x="457" y="362"/>
                      <a:pt x="458" y="360"/>
                    </a:cubicBezTo>
                    <a:cubicBezTo>
                      <a:pt x="459" y="359"/>
                      <a:pt x="460" y="358"/>
                      <a:pt x="463" y="358"/>
                    </a:cubicBezTo>
                    <a:cubicBezTo>
                      <a:pt x="465" y="358"/>
                      <a:pt x="468" y="359"/>
                      <a:pt x="471" y="360"/>
                    </a:cubicBezTo>
                    <a:cubicBezTo>
                      <a:pt x="472" y="361"/>
                      <a:pt x="473" y="361"/>
                      <a:pt x="473" y="361"/>
                    </a:cubicBezTo>
                    <a:cubicBezTo>
                      <a:pt x="474" y="359"/>
                      <a:pt x="476" y="358"/>
                      <a:pt x="481" y="358"/>
                    </a:cubicBezTo>
                    <a:cubicBezTo>
                      <a:pt x="485" y="358"/>
                      <a:pt x="487" y="357"/>
                      <a:pt x="489" y="356"/>
                    </a:cubicBezTo>
                    <a:cubicBezTo>
                      <a:pt x="491" y="355"/>
                      <a:pt x="493" y="354"/>
                      <a:pt x="498" y="354"/>
                    </a:cubicBezTo>
                    <a:cubicBezTo>
                      <a:pt x="507" y="354"/>
                      <a:pt x="529" y="350"/>
                      <a:pt x="537" y="343"/>
                    </a:cubicBezTo>
                    <a:cubicBezTo>
                      <a:pt x="542" y="339"/>
                      <a:pt x="550" y="335"/>
                      <a:pt x="558" y="332"/>
                    </a:cubicBezTo>
                    <a:cubicBezTo>
                      <a:pt x="562" y="330"/>
                      <a:pt x="566" y="328"/>
                      <a:pt x="569" y="327"/>
                    </a:cubicBezTo>
                    <a:cubicBezTo>
                      <a:pt x="569" y="326"/>
                      <a:pt x="569" y="326"/>
                      <a:pt x="570" y="326"/>
                    </a:cubicBezTo>
                    <a:cubicBezTo>
                      <a:pt x="565" y="327"/>
                      <a:pt x="559" y="327"/>
                      <a:pt x="554"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2177"/>
              <p:cNvSpPr>
                <a:spLocks/>
              </p:cNvSpPr>
              <p:nvPr/>
            </p:nvSpPr>
            <p:spPr bwMode="auto">
              <a:xfrm>
                <a:off x="3222663" y="2425157"/>
                <a:ext cx="55752" cy="30574"/>
              </a:xfrm>
              <a:custGeom>
                <a:avLst/>
                <a:gdLst>
                  <a:gd name="T0" fmla="*/ 22 w 31"/>
                  <a:gd name="T1" fmla="*/ 6 h 18"/>
                  <a:gd name="T2" fmla="*/ 8 w 31"/>
                  <a:gd name="T3" fmla="*/ 0 h 18"/>
                  <a:gd name="T4" fmla="*/ 4 w 31"/>
                  <a:gd name="T5" fmla="*/ 1 h 18"/>
                  <a:gd name="T6" fmla="*/ 2 w 31"/>
                  <a:gd name="T7" fmla="*/ 4 h 18"/>
                  <a:gd name="T8" fmla="*/ 2 w 31"/>
                  <a:gd name="T9" fmla="*/ 9 h 18"/>
                  <a:gd name="T10" fmla="*/ 7 w 31"/>
                  <a:gd name="T11" fmla="*/ 12 h 18"/>
                  <a:gd name="T12" fmla="*/ 14 w 31"/>
                  <a:gd name="T13" fmla="*/ 16 h 18"/>
                  <a:gd name="T14" fmla="*/ 19 w 31"/>
                  <a:gd name="T15" fmla="*/ 18 h 18"/>
                  <a:gd name="T16" fmla="*/ 31 w 31"/>
                  <a:gd name="T17" fmla="*/ 13 h 18"/>
                  <a:gd name="T18" fmla="*/ 29 w 31"/>
                  <a:gd name="T19" fmla="*/ 11 h 18"/>
                  <a:gd name="T20" fmla="*/ 22 w 31"/>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8">
                    <a:moveTo>
                      <a:pt x="22" y="6"/>
                    </a:moveTo>
                    <a:cubicBezTo>
                      <a:pt x="20" y="2"/>
                      <a:pt x="13" y="0"/>
                      <a:pt x="8" y="0"/>
                    </a:cubicBezTo>
                    <a:cubicBezTo>
                      <a:pt x="5" y="0"/>
                      <a:pt x="4" y="1"/>
                      <a:pt x="4" y="1"/>
                    </a:cubicBezTo>
                    <a:cubicBezTo>
                      <a:pt x="3" y="2"/>
                      <a:pt x="3" y="3"/>
                      <a:pt x="2" y="4"/>
                    </a:cubicBezTo>
                    <a:cubicBezTo>
                      <a:pt x="0" y="6"/>
                      <a:pt x="0" y="7"/>
                      <a:pt x="2" y="9"/>
                    </a:cubicBezTo>
                    <a:cubicBezTo>
                      <a:pt x="3" y="11"/>
                      <a:pt x="5" y="11"/>
                      <a:pt x="7" y="12"/>
                    </a:cubicBezTo>
                    <a:cubicBezTo>
                      <a:pt x="9" y="13"/>
                      <a:pt x="11" y="14"/>
                      <a:pt x="14" y="16"/>
                    </a:cubicBezTo>
                    <a:cubicBezTo>
                      <a:pt x="15" y="17"/>
                      <a:pt x="17" y="18"/>
                      <a:pt x="19" y="18"/>
                    </a:cubicBezTo>
                    <a:cubicBezTo>
                      <a:pt x="25" y="18"/>
                      <a:pt x="31" y="15"/>
                      <a:pt x="31" y="13"/>
                    </a:cubicBezTo>
                    <a:cubicBezTo>
                      <a:pt x="31" y="12"/>
                      <a:pt x="31" y="12"/>
                      <a:pt x="29" y="11"/>
                    </a:cubicBezTo>
                    <a:cubicBezTo>
                      <a:pt x="27" y="10"/>
                      <a:pt x="24" y="9"/>
                      <a:pt x="2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2224"/>
              <p:cNvSpPr>
                <a:spLocks/>
              </p:cNvSpPr>
              <p:nvPr/>
            </p:nvSpPr>
            <p:spPr bwMode="auto">
              <a:xfrm>
                <a:off x="3847084" y="2551051"/>
                <a:ext cx="204424" cy="93521"/>
              </a:xfrm>
              <a:custGeom>
                <a:avLst/>
                <a:gdLst>
                  <a:gd name="T0" fmla="*/ 108 w 115"/>
                  <a:gd name="T1" fmla="*/ 31 h 54"/>
                  <a:gd name="T2" fmla="*/ 115 w 115"/>
                  <a:gd name="T3" fmla="*/ 24 h 54"/>
                  <a:gd name="T4" fmla="*/ 111 w 115"/>
                  <a:gd name="T5" fmla="*/ 17 h 54"/>
                  <a:gd name="T6" fmla="*/ 103 w 115"/>
                  <a:gd name="T7" fmla="*/ 9 h 54"/>
                  <a:gd name="T8" fmla="*/ 101 w 115"/>
                  <a:gd name="T9" fmla="*/ 4 h 54"/>
                  <a:gd name="T10" fmla="*/ 95 w 115"/>
                  <a:gd name="T11" fmla="*/ 5 h 54"/>
                  <a:gd name="T12" fmla="*/ 85 w 115"/>
                  <a:gd name="T13" fmla="*/ 0 h 54"/>
                  <a:gd name="T14" fmla="*/ 85 w 115"/>
                  <a:gd name="T15" fmla="*/ 5 h 54"/>
                  <a:gd name="T16" fmla="*/ 79 w 115"/>
                  <a:gd name="T17" fmla="*/ 7 h 54"/>
                  <a:gd name="T18" fmla="*/ 70 w 115"/>
                  <a:gd name="T19" fmla="*/ 7 h 54"/>
                  <a:gd name="T20" fmla="*/ 67 w 115"/>
                  <a:gd name="T21" fmla="*/ 7 h 54"/>
                  <a:gd name="T22" fmla="*/ 66 w 115"/>
                  <a:gd name="T23" fmla="*/ 9 h 54"/>
                  <a:gd name="T24" fmla="*/ 60 w 115"/>
                  <a:gd name="T25" fmla="*/ 7 h 54"/>
                  <a:gd name="T26" fmla="*/ 55 w 115"/>
                  <a:gd name="T27" fmla="*/ 7 h 54"/>
                  <a:gd name="T28" fmla="*/ 53 w 115"/>
                  <a:gd name="T29" fmla="*/ 13 h 54"/>
                  <a:gd name="T30" fmla="*/ 46 w 115"/>
                  <a:gd name="T31" fmla="*/ 8 h 54"/>
                  <a:gd name="T32" fmla="*/ 44 w 115"/>
                  <a:gd name="T33" fmla="*/ 8 h 54"/>
                  <a:gd name="T34" fmla="*/ 45 w 115"/>
                  <a:gd name="T35" fmla="*/ 17 h 54"/>
                  <a:gd name="T36" fmla="*/ 35 w 115"/>
                  <a:gd name="T37" fmla="*/ 20 h 54"/>
                  <a:gd name="T38" fmla="*/ 27 w 115"/>
                  <a:gd name="T39" fmla="*/ 15 h 54"/>
                  <a:gd name="T40" fmla="*/ 13 w 115"/>
                  <a:gd name="T41" fmla="*/ 1 h 54"/>
                  <a:gd name="T42" fmla="*/ 16 w 115"/>
                  <a:gd name="T43" fmla="*/ 4 h 54"/>
                  <a:gd name="T44" fmla="*/ 15 w 115"/>
                  <a:gd name="T45" fmla="*/ 9 h 54"/>
                  <a:gd name="T46" fmla="*/ 9 w 115"/>
                  <a:gd name="T47" fmla="*/ 6 h 54"/>
                  <a:gd name="T48" fmla="*/ 2 w 115"/>
                  <a:gd name="T49" fmla="*/ 13 h 54"/>
                  <a:gd name="T50" fmla="*/ 4 w 115"/>
                  <a:gd name="T51" fmla="*/ 17 h 54"/>
                  <a:gd name="T52" fmla="*/ 24 w 115"/>
                  <a:gd name="T53" fmla="*/ 16 h 54"/>
                  <a:gd name="T54" fmla="*/ 22 w 115"/>
                  <a:gd name="T55" fmla="*/ 23 h 54"/>
                  <a:gd name="T56" fmla="*/ 23 w 115"/>
                  <a:gd name="T57" fmla="*/ 26 h 54"/>
                  <a:gd name="T58" fmla="*/ 20 w 115"/>
                  <a:gd name="T59" fmla="*/ 30 h 54"/>
                  <a:gd name="T60" fmla="*/ 20 w 115"/>
                  <a:gd name="T61" fmla="*/ 33 h 54"/>
                  <a:gd name="T62" fmla="*/ 26 w 115"/>
                  <a:gd name="T63" fmla="*/ 36 h 54"/>
                  <a:gd name="T64" fmla="*/ 28 w 115"/>
                  <a:gd name="T65" fmla="*/ 41 h 54"/>
                  <a:gd name="T66" fmla="*/ 17 w 115"/>
                  <a:gd name="T67" fmla="*/ 46 h 54"/>
                  <a:gd name="T68" fmla="*/ 29 w 115"/>
                  <a:gd name="T69" fmla="*/ 45 h 54"/>
                  <a:gd name="T70" fmla="*/ 44 w 115"/>
                  <a:gd name="T71" fmla="*/ 50 h 54"/>
                  <a:gd name="T72" fmla="*/ 56 w 115"/>
                  <a:gd name="T73" fmla="*/ 54 h 54"/>
                  <a:gd name="T74" fmla="*/ 68 w 115"/>
                  <a:gd name="T75" fmla="*/ 50 h 54"/>
                  <a:gd name="T76" fmla="*/ 83 w 115"/>
                  <a:gd name="T77" fmla="*/ 44 h 54"/>
                  <a:gd name="T78" fmla="*/ 104 w 115"/>
                  <a:gd name="T7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 h="54">
                    <a:moveTo>
                      <a:pt x="104" y="34"/>
                    </a:moveTo>
                    <a:cubicBezTo>
                      <a:pt x="105" y="33"/>
                      <a:pt x="106" y="31"/>
                      <a:pt x="108" y="31"/>
                    </a:cubicBezTo>
                    <a:cubicBezTo>
                      <a:pt x="108" y="31"/>
                      <a:pt x="108" y="31"/>
                      <a:pt x="108" y="31"/>
                    </a:cubicBezTo>
                    <a:cubicBezTo>
                      <a:pt x="110" y="31"/>
                      <a:pt x="113" y="27"/>
                      <a:pt x="115" y="24"/>
                    </a:cubicBezTo>
                    <a:cubicBezTo>
                      <a:pt x="115" y="23"/>
                      <a:pt x="115" y="21"/>
                      <a:pt x="114" y="20"/>
                    </a:cubicBezTo>
                    <a:cubicBezTo>
                      <a:pt x="113" y="18"/>
                      <a:pt x="112" y="17"/>
                      <a:pt x="111" y="17"/>
                    </a:cubicBezTo>
                    <a:cubicBezTo>
                      <a:pt x="108" y="17"/>
                      <a:pt x="105" y="16"/>
                      <a:pt x="104" y="14"/>
                    </a:cubicBezTo>
                    <a:cubicBezTo>
                      <a:pt x="103" y="12"/>
                      <a:pt x="102" y="10"/>
                      <a:pt x="103" y="9"/>
                    </a:cubicBezTo>
                    <a:cubicBezTo>
                      <a:pt x="103" y="8"/>
                      <a:pt x="102" y="7"/>
                      <a:pt x="102" y="6"/>
                    </a:cubicBezTo>
                    <a:cubicBezTo>
                      <a:pt x="101" y="5"/>
                      <a:pt x="101" y="5"/>
                      <a:pt x="101" y="4"/>
                    </a:cubicBezTo>
                    <a:cubicBezTo>
                      <a:pt x="99" y="4"/>
                      <a:pt x="98" y="4"/>
                      <a:pt x="96" y="5"/>
                    </a:cubicBezTo>
                    <a:cubicBezTo>
                      <a:pt x="95" y="5"/>
                      <a:pt x="95" y="5"/>
                      <a:pt x="95" y="5"/>
                    </a:cubicBezTo>
                    <a:cubicBezTo>
                      <a:pt x="93" y="5"/>
                      <a:pt x="91" y="4"/>
                      <a:pt x="89" y="2"/>
                    </a:cubicBezTo>
                    <a:cubicBezTo>
                      <a:pt x="88" y="1"/>
                      <a:pt x="86" y="0"/>
                      <a:pt x="85" y="0"/>
                    </a:cubicBezTo>
                    <a:cubicBezTo>
                      <a:pt x="85" y="0"/>
                      <a:pt x="85" y="0"/>
                      <a:pt x="85" y="2"/>
                    </a:cubicBezTo>
                    <a:cubicBezTo>
                      <a:pt x="85" y="3"/>
                      <a:pt x="85" y="4"/>
                      <a:pt x="85" y="5"/>
                    </a:cubicBezTo>
                    <a:cubicBezTo>
                      <a:pt x="85" y="6"/>
                      <a:pt x="84" y="7"/>
                      <a:pt x="82" y="7"/>
                    </a:cubicBezTo>
                    <a:cubicBezTo>
                      <a:pt x="81" y="7"/>
                      <a:pt x="80" y="7"/>
                      <a:pt x="79" y="7"/>
                    </a:cubicBezTo>
                    <a:cubicBezTo>
                      <a:pt x="79" y="7"/>
                      <a:pt x="78" y="7"/>
                      <a:pt x="78" y="7"/>
                    </a:cubicBezTo>
                    <a:cubicBezTo>
                      <a:pt x="77" y="10"/>
                      <a:pt x="73" y="10"/>
                      <a:pt x="70" y="7"/>
                    </a:cubicBezTo>
                    <a:cubicBezTo>
                      <a:pt x="70" y="6"/>
                      <a:pt x="69" y="6"/>
                      <a:pt x="69" y="6"/>
                    </a:cubicBezTo>
                    <a:cubicBezTo>
                      <a:pt x="68" y="6"/>
                      <a:pt x="67" y="6"/>
                      <a:pt x="67" y="7"/>
                    </a:cubicBezTo>
                    <a:cubicBezTo>
                      <a:pt x="67" y="7"/>
                      <a:pt x="67" y="8"/>
                      <a:pt x="67" y="9"/>
                    </a:cubicBezTo>
                    <a:cubicBezTo>
                      <a:pt x="66" y="9"/>
                      <a:pt x="66" y="9"/>
                      <a:pt x="66" y="9"/>
                    </a:cubicBezTo>
                    <a:cubicBezTo>
                      <a:pt x="65" y="9"/>
                      <a:pt x="65" y="9"/>
                      <a:pt x="65" y="9"/>
                    </a:cubicBezTo>
                    <a:cubicBezTo>
                      <a:pt x="63" y="9"/>
                      <a:pt x="62" y="9"/>
                      <a:pt x="60" y="7"/>
                    </a:cubicBezTo>
                    <a:cubicBezTo>
                      <a:pt x="58" y="6"/>
                      <a:pt x="58" y="6"/>
                      <a:pt x="58" y="6"/>
                    </a:cubicBezTo>
                    <a:cubicBezTo>
                      <a:pt x="57" y="5"/>
                      <a:pt x="56" y="6"/>
                      <a:pt x="55" y="7"/>
                    </a:cubicBezTo>
                    <a:cubicBezTo>
                      <a:pt x="54" y="8"/>
                      <a:pt x="54" y="9"/>
                      <a:pt x="54" y="9"/>
                    </a:cubicBezTo>
                    <a:cubicBezTo>
                      <a:pt x="54" y="11"/>
                      <a:pt x="54" y="12"/>
                      <a:pt x="53" y="13"/>
                    </a:cubicBezTo>
                    <a:cubicBezTo>
                      <a:pt x="53" y="13"/>
                      <a:pt x="52" y="13"/>
                      <a:pt x="51" y="13"/>
                    </a:cubicBezTo>
                    <a:cubicBezTo>
                      <a:pt x="49" y="13"/>
                      <a:pt x="48" y="12"/>
                      <a:pt x="46" y="8"/>
                    </a:cubicBezTo>
                    <a:cubicBezTo>
                      <a:pt x="45" y="7"/>
                      <a:pt x="45" y="7"/>
                      <a:pt x="45" y="7"/>
                    </a:cubicBezTo>
                    <a:cubicBezTo>
                      <a:pt x="45" y="7"/>
                      <a:pt x="44" y="7"/>
                      <a:pt x="44" y="8"/>
                    </a:cubicBezTo>
                    <a:cubicBezTo>
                      <a:pt x="44" y="9"/>
                      <a:pt x="44" y="9"/>
                      <a:pt x="44" y="10"/>
                    </a:cubicBezTo>
                    <a:cubicBezTo>
                      <a:pt x="45" y="12"/>
                      <a:pt x="46" y="15"/>
                      <a:pt x="45" y="17"/>
                    </a:cubicBezTo>
                    <a:cubicBezTo>
                      <a:pt x="44" y="18"/>
                      <a:pt x="42" y="19"/>
                      <a:pt x="40" y="18"/>
                    </a:cubicBezTo>
                    <a:cubicBezTo>
                      <a:pt x="39" y="17"/>
                      <a:pt x="36" y="18"/>
                      <a:pt x="35" y="20"/>
                    </a:cubicBezTo>
                    <a:cubicBezTo>
                      <a:pt x="35" y="21"/>
                      <a:pt x="34" y="22"/>
                      <a:pt x="33" y="22"/>
                    </a:cubicBezTo>
                    <a:cubicBezTo>
                      <a:pt x="30" y="22"/>
                      <a:pt x="28" y="18"/>
                      <a:pt x="27" y="15"/>
                    </a:cubicBezTo>
                    <a:cubicBezTo>
                      <a:pt x="27" y="13"/>
                      <a:pt x="27" y="10"/>
                      <a:pt x="29" y="9"/>
                    </a:cubicBezTo>
                    <a:cubicBezTo>
                      <a:pt x="27" y="6"/>
                      <a:pt x="17" y="1"/>
                      <a:pt x="13" y="1"/>
                    </a:cubicBezTo>
                    <a:cubicBezTo>
                      <a:pt x="13" y="1"/>
                      <a:pt x="13" y="1"/>
                      <a:pt x="13" y="1"/>
                    </a:cubicBezTo>
                    <a:cubicBezTo>
                      <a:pt x="14" y="2"/>
                      <a:pt x="15" y="2"/>
                      <a:pt x="16" y="4"/>
                    </a:cubicBezTo>
                    <a:cubicBezTo>
                      <a:pt x="17" y="4"/>
                      <a:pt x="18" y="6"/>
                      <a:pt x="18" y="7"/>
                    </a:cubicBezTo>
                    <a:cubicBezTo>
                      <a:pt x="18" y="8"/>
                      <a:pt x="17" y="9"/>
                      <a:pt x="15" y="9"/>
                    </a:cubicBezTo>
                    <a:cubicBezTo>
                      <a:pt x="13" y="9"/>
                      <a:pt x="11" y="8"/>
                      <a:pt x="9" y="6"/>
                    </a:cubicBezTo>
                    <a:cubicBezTo>
                      <a:pt x="9" y="6"/>
                      <a:pt x="9" y="6"/>
                      <a:pt x="9" y="6"/>
                    </a:cubicBezTo>
                    <a:cubicBezTo>
                      <a:pt x="8" y="6"/>
                      <a:pt x="6" y="7"/>
                      <a:pt x="5" y="9"/>
                    </a:cubicBezTo>
                    <a:cubicBezTo>
                      <a:pt x="4" y="10"/>
                      <a:pt x="3" y="12"/>
                      <a:pt x="2" y="13"/>
                    </a:cubicBezTo>
                    <a:cubicBezTo>
                      <a:pt x="1" y="14"/>
                      <a:pt x="0" y="15"/>
                      <a:pt x="0" y="16"/>
                    </a:cubicBezTo>
                    <a:cubicBezTo>
                      <a:pt x="0" y="16"/>
                      <a:pt x="2" y="17"/>
                      <a:pt x="4" y="17"/>
                    </a:cubicBezTo>
                    <a:cubicBezTo>
                      <a:pt x="6" y="17"/>
                      <a:pt x="7" y="17"/>
                      <a:pt x="8" y="16"/>
                    </a:cubicBezTo>
                    <a:cubicBezTo>
                      <a:pt x="14" y="13"/>
                      <a:pt x="21" y="14"/>
                      <a:pt x="24" y="16"/>
                    </a:cubicBezTo>
                    <a:cubicBezTo>
                      <a:pt x="25" y="17"/>
                      <a:pt x="25" y="19"/>
                      <a:pt x="25" y="19"/>
                    </a:cubicBezTo>
                    <a:cubicBezTo>
                      <a:pt x="25" y="21"/>
                      <a:pt x="23" y="22"/>
                      <a:pt x="22" y="23"/>
                    </a:cubicBezTo>
                    <a:cubicBezTo>
                      <a:pt x="22" y="23"/>
                      <a:pt x="22" y="23"/>
                      <a:pt x="22" y="23"/>
                    </a:cubicBezTo>
                    <a:cubicBezTo>
                      <a:pt x="23" y="24"/>
                      <a:pt x="23" y="25"/>
                      <a:pt x="23" y="26"/>
                    </a:cubicBezTo>
                    <a:cubicBezTo>
                      <a:pt x="23" y="27"/>
                      <a:pt x="21" y="28"/>
                      <a:pt x="19" y="29"/>
                    </a:cubicBezTo>
                    <a:cubicBezTo>
                      <a:pt x="19" y="29"/>
                      <a:pt x="20" y="30"/>
                      <a:pt x="20" y="30"/>
                    </a:cubicBezTo>
                    <a:cubicBezTo>
                      <a:pt x="20" y="31"/>
                      <a:pt x="20" y="31"/>
                      <a:pt x="20" y="31"/>
                    </a:cubicBezTo>
                    <a:cubicBezTo>
                      <a:pt x="20" y="31"/>
                      <a:pt x="20" y="33"/>
                      <a:pt x="20" y="33"/>
                    </a:cubicBezTo>
                    <a:cubicBezTo>
                      <a:pt x="20" y="33"/>
                      <a:pt x="20" y="33"/>
                      <a:pt x="21" y="33"/>
                    </a:cubicBezTo>
                    <a:cubicBezTo>
                      <a:pt x="24" y="31"/>
                      <a:pt x="26" y="33"/>
                      <a:pt x="26" y="36"/>
                    </a:cubicBezTo>
                    <a:cubicBezTo>
                      <a:pt x="26" y="36"/>
                      <a:pt x="26" y="37"/>
                      <a:pt x="26" y="37"/>
                    </a:cubicBezTo>
                    <a:cubicBezTo>
                      <a:pt x="28" y="38"/>
                      <a:pt x="28" y="39"/>
                      <a:pt x="28" y="41"/>
                    </a:cubicBezTo>
                    <a:cubicBezTo>
                      <a:pt x="28" y="43"/>
                      <a:pt x="26" y="45"/>
                      <a:pt x="21" y="46"/>
                    </a:cubicBezTo>
                    <a:cubicBezTo>
                      <a:pt x="19" y="46"/>
                      <a:pt x="18" y="46"/>
                      <a:pt x="17" y="46"/>
                    </a:cubicBezTo>
                    <a:cubicBezTo>
                      <a:pt x="19" y="47"/>
                      <a:pt x="23" y="46"/>
                      <a:pt x="27" y="45"/>
                    </a:cubicBezTo>
                    <a:cubicBezTo>
                      <a:pt x="29" y="45"/>
                      <a:pt x="29" y="45"/>
                      <a:pt x="29" y="45"/>
                    </a:cubicBezTo>
                    <a:cubicBezTo>
                      <a:pt x="30" y="45"/>
                      <a:pt x="31" y="45"/>
                      <a:pt x="31" y="45"/>
                    </a:cubicBezTo>
                    <a:cubicBezTo>
                      <a:pt x="36" y="45"/>
                      <a:pt x="40" y="47"/>
                      <a:pt x="44" y="50"/>
                    </a:cubicBezTo>
                    <a:cubicBezTo>
                      <a:pt x="47" y="51"/>
                      <a:pt x="49" y="52"/>
                      <a:pt x="51" y="53"/>
                    </a:cubicBezTo>
                    <a:cubicBezTo>
                      <a:pt x="52" y="54"/>
                      <a:pt x="54" y="54"/>
                      <a:pt x="56" y="54"/>
                    </a:cubicBezTo>
                    <a:cubicBezTo>
                      <a:pt x="56" y="54"/>
                      <a:pt x="56" y="54"/>
                      <a:pt x="56" y="54"/>
                    </a:cubicBezTo>
                    <a:cubicBezTo>
                      <a:pt x="62" y="54"/>
                      <a:pt x="68" y="51"/>
                      <a:pt x="68" y="50"/>
                    </a:cubicBezTo>
                    <a:cubicBezTo>
                      <a:pt x="69" y="47"/>
                      <a:pt x="73" y="46"/>
                      <a:pt x="77" y="46"/>
                    </a:cubicBezTo>
                    <a:cubicBezTo>
                      <a:pt x="79" y="45"/>
                      <a:pt x="82" y="45"/>
                      <a:pt x="83" y="44"/>
                    </a:cubicBezTo>
                    <a:cubicBezTo>
                      <a:pt x="87" y="41"/>
                      <a:pt x="92" y="38"/>
                      <a:pt x="99" y="38"/>
                    </a:cubicBezTo>
                    <a:cubicBezTo>
                      <a:pt x="102" y="38"/>
                      <a:pt x="103" y="36"/>
                      <a:pt x="10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2" name="Title 1"/>
          <p:cNvSpPr>
            <a:spLocks noGrp="1"/>
          </p:cNvSpPr>
          <p:nvPr>
            <p:ph type="title"/>
          </p:nvPr>
        </p:nvSpPr>
        <p:spPr/>
        <p:txBody>
          <a:bodyPr/>
          <a:lstStyle/>
          <a:p>
            <a:r>
              <a:rPr lang="en-US" dirty="0"/>
              <a:t>MARKET Size &amp; OPPORTUNITY</a:t>
            </a:r>
            <a:endParaRPr lang="en-IN" dirty="0"/>
          </a:p>
        </p:txBody>
      </p:sp>
      <p:sp>
        <p:nvSpPr>
          <p:cNvPr id="19" name="Oval 18"/>
          <p:cNvSpPr/>
          <p:nvPr/>
        </p:nvSpPr>
        <p:spPr>
          <a:xfrm>
            <a:off x="1532922" y="2196614"/>
            <a:ext cx="919677" cy="919677"/>
          </a:xfrm>
          <a:prstGeom prst="ellipse">
            <a:avLst/>
          </a:prstGeom>
          <a:solidFill>
            <a:schemeClr val="accent1">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p:cNvSpPr/>
          <p:nvPr/>
        </p:nvSpPr>
        <p:spPr>
          <a:xfrm>
            <a:off x="4617037" y="3361658"/>
            <a:ext cx="611222" cy="611222"/>
          </a:xfrm>
          <a:prstGeom prst="ellipse">
            <a:avLst/>
          </a:prstGeom>
          <a:solidFill>
            <a:schemeClr val="accent3">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p:nvPr/>
        </p:nvSpPr>
        <p:spPr>
          <a:xfrm>
            <a:off x="6831779" y="1730764"/>
            <a:ext cx="1206536" cy="1206536"/>
          </a:xfrm>
          <a:prstGeom prst="ellipse">
            <a:avLst/>
          </a:prstGeom>
          <a:solidFill>
            <a:schemeClr val="accent5">
              <a:alpha val="7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45" name="TextBox 1144"/>
          <p:cNvSpPr txBox="1"/>
          <p:nvPr/>
        </p:nvSpPr>
        <p:spPr>
          <a:xfrm>
            <a:off x="1456588" y="2485062"/>
            <a:ext cx="983608" cy="369332"/>
          </a:xfrm>
          <a:prstGeom prst="rect">
            <a:avLst/>
          </a:prstGeom>
          <a:noFill/>
        </p:spPr>
        <p:txBody>
          <a:bodyPr wrap="square" numCol="1" spcCol="360000" rtlCol="0">
            <a:spAutoFit/>
          </a:bodyPr>
          <a:lstStyle/>
          <a:p>
            <a:pPr algn="ctr"/>
            <a:r>
              <a:rPr lang="en-US" b="1" dirty="0">
                <a:solidFill>
                  <a:schemeClr val="bg1"/>
                </a:solidFill>
                <a:latin typeface="Century Gothic" panose="020B0502020202020204" pitchFamily="34" charset="0"/>
              </a:rPr>
              <a:t>$70M</a:t>
            </a:r>
            <a:endParaRPr lang="id-ID" b="1" dirty="0">
              <a:solidFill>
                <a:schemeClr val="bg1"/>
              </a:solidFill>
              <a:latin typeface="Century Gothic" panose="020B0502020202020204" pitchFamily="34" charset="0"/>
            </a:endParaRPr>
          </a:p>
        </p:txBody>
      </p:sp>
      <p:sp>
        <p:nvSpPr>
          <p:cNvPr id="1146" name="TextBox 1145"/>
          <p:cNvSpPr txBox="1"/>
          <p:nvPr/>
        </p:nvSpPr>
        <p:spPr>
          <a:xfrm>
            <a:off x="4439212" y="3529199"/>
            <a:ext cx="983608" cy="307777"/>
          </a:xfrm>
          <a:prstGeom prst="rect">
            <a:avLst/>
          </a:prstGeom>
          <a:noFill/>
        </p:spPr>
        <p:txBody>
          <a:bodyPr wrap="square" numCol="1" spcCol="360000" rtlCol="0">
            <a:spAutoFit/>
          </a:bodyPr>
          <a:lstStyle/>
          <a:p>
            <a:pPr algn="ctr"/>
            <a:r>
              <a:rPr lang="en-US" sz="1400" b="1" dirty="0">
                <a:solidFill>
                  <a:schemeClr val="bg1"/>
                </a:solidFill>
                <a:latin typeface="Century Gothic" panose="020B0502020202020204" pitchFamily="34" charset="0"/>
              </a:rPr>
              <a:t>$10M</a:t>
            </a:r>
            <a:endParaRPr lang="id-ID" sz="1400" b="1" dirty="0">
              <a:solidFill>
                <a:schemeClr val="bg1"/>
              </a:solidFill>
              <a:latin typeface="Century Gothic" panose="020B0502020202020204" pitchFamily="34" charset="0"/>
            </a:endParaRPr>
          </a:p>
        </p:txBody>
      </p:sp>
      <p:sp>
        <p:nvSpPr>
          <p:cNvPr id="1147" name="TextBox 1146"/>
          <p:cNvSpPr txBox="1"/>
          <p:nvPr/>
        </p:nvSpPr>
        <p:spPr>
          <a:xfrm>
            <a:off x="6911591" y="2136605"/>
            <a:ext cx="983608" cy="461665"/>
          </a:xfrm>
          <a:prstGeom prst="rect">
            <a:avLst/>
          </a:prstGeom>
          <a:noFill/>
        </p:spPr>
        <p:txBody>
          <a:bodyPr wrap="square" numCol="1" spcCol="360000" rtlCol="0">
            <a:spAutoFit/>
          </a:bodyPr>
          <a:lstStyle/>
          <a:p>
            <a:pPr algn="ctr"/>
            <a:r>
              <a:rPr lang="en-US" sz="2400" b="1" dirty="0">
                <a:solidFill>
                  <a:schemeClr val="bg1"/>
                </a:solidFill>
                <a:latin typeface="Century Gothic" panose="020B0502020202020204" pitchFamily="34" charset="0"/>
              </a:rPr>
              <a:t>$1B</a:t>
            </a:r>
            <a:endParaRPr lang="id-ID" sz="2400" b="1" dirty="0">
              <a:solidFill>
                <a:schemeClr val="bg1"/>
              </a:solidFill>
              <a:latin typeface="Century Gothic" panose="020B0502020202020204" pitchFamily="34" charset="0"/>
            </a:endParaRPr>
          </a:p>
        </p:txBody>
      </p:sp>
      <p:graphicFrame>
        <p:nvGraphicFramePr>
          <p:cNvPr id="7" name="Chart 6"/>
          <p:cNvGraphicFramePr/>
          <p:nvPr>
            <p:extLst>
              <p:ext uri="{D42A27DB-BD31-4B8C-83A1-F6EECF244321}">
                <p14:modId xmlns:p14="http://schemas.microsoft.com/office/powerpoint/2010/main" val="2795370335"/>
              </p:ext>
            </p:extLst>
          </p:nvPr>
        </p:nvGraphicFramePr>
        <p:xfrm>
          <a:off x="475656" y="5246915"/>
          <a:ext cx="1665513" cy="1110341"/>
        </p:xfrm>
        <a:graphic>
          <a:graphicData uri="http://schemas.openxmlformats.org/drawingml/2006/chart">
            <c:chart xmlns:c="http://schemas.openxmlformats.org/drawingml/2006/chart" xmlns:r="http://schemas.openxmlformats.org/officeDocument/2006/relationships" r:id="rId2"/>
          </a:graphicData>
        </a:graphic>
      </p:graphicFrame>
      <p:sp>
        <p:nvSpPr>
          <p:cNvPr id="1148" name="TextBox 1147"/>
          <p:cNvSpPr txBox="1"/>
          <p:nvPr/>
        </p:nvSpPr>
        <p:spPr>
          <a:xfrm>
            <a:off x="837252" y="5660799"/>
            <a:ext cx="983608" cy="276999"/>
          </a:xfrm>
          <a:prstGeom prst="rect">
            <a:avLst/>
          </a:prstGeom>
          <a:noFill/>
        </p:spPr>
        <p:txBody>
          <a:bodyPr wrap="square" numCol="1" spcCol="360000" rtlCol="0">
            <a:spAutoFit/>
          </a:bodyPr>
          <a:lstStyle/>
          <a:p>
            <a:pPr algn="ctr"/>
            <a:r>
              <a:rPr lang="en-US" sz="1200" b="1" dirty="0">
                <a:solidFill>
                  <a:schemeClr val="bg2">
                    <a:lumMod val="50000"/>
                  </a:schemeClr>
                </a:solidFill>
                <a:latin typeface="Century Gothic" panose="020B0502020202020204" pitchFamily="34" charset="0"/>
              </a:rPr>
              <a:t>70%</a:t>
            </a:r>
            <a:endParaRPr lang="id-ID" sz="1200" b="1" dirty="0">
              <a:solidFill>
                <a:schemeClr val="bg2">
                  <a:lumMod val="50000"/>
                </a:schemeClr>
              </a:solidFill>
              <a:latin typeface="Century Gothic" panose="020B0502020202020204" pitchFamily="34" charset="0"/>
            </a:endParaRPr>
          </a:p>
        </p:txBody>
      </p:sp>
      <p:graphicFrame>
        <p:nvGraphicFramePr>
          <p:cNvPr id="1149" name="Chart 1148"/>
          <p:cNvGraphicFramePr/>
          <p:nvPr>
            <p:extLst>
              <p:ext uri="{D42A27DB-BD31-4B8C-83A1-F6EECF244321}">
                <p14:modId xmlns:p14="http://schemas.microsoft.com/office/powerpoint/2010/main" val="2682544070"/>
              </p:ext>
            </p:extLst>
          </p:nvPr>
        </p:nvGraphicFramePr>
        <p:xfrm>
          <a:off x="3340701" y="5246915"/>
          <a:ext cx="1665513" cy="1110341"/>
        </p:xfrm>
        <a:graphic>
          <a:graphicData uri="http://schemas.openxmlformats.org/drawingml/2006/chart">
            <c:chart xmlns:c="http://schemas.openxmlformats.org/drawingml/2006/chart" xmlns:r="http://schemas.openxmlformats.org/officeDocument/2006/relationships" r:id="rId3"/>
          </a:graphicData>
        </a:graphic>
      </p:graphicFrame>
      <p:sp>
        <p:nvSpPr>
          <p:cNvPr id="1150" name="TextBox 1149"/>
          <p:cNvSpPr txBox="1"/>
          <p:nvPr/>
        </p:nvSpPr>
        <p:spPr>
          <a:xfrm>
            <a:off x="3702297" y="5660799"/>
            <a:ext cx="983608" cy="276999"/>
          </a:xfrm>
          <a:prstGeom prst="rect">
            <a:avLst/>
          </a:prstGeom>
          <a:noFill/>
        </p:spPr>
        <p:txBody>
          <a:bodyPr wrap="square" numCol="1" spcCol="360000" rtlCol="0">
            <a:spAutoFit/>
          </a:bodyPr>
          <a:lstStyle/>
          <a:p>
            <a:pPr algn="ctr"/>
            <a:r>
              <a:rPr lang="en-US" sz="1200" b="1" dirty="0">
                <a:solidFill>
                  <a:schemeClr val="bg2">
                    <a:lumMod val="50000"/>
                  </a:schemeClr>
                </a:solidFill>
                <a:latin typeface="Century Gothic" panose="020B0502020202020204" pitchFamily="34" charset="0"/>
              </a:rPr>
              <a:t>70%</a:t>
            </a:r>
            <a:endParaRPr lang="id-ID" sz="1200" b="1" dirty="0">
              <a:solidFill>
                <a:schemeClr val="bg2">
                  <a:lumMod val="50000"/>
                </a:schemeClr>
              </a:solidFill>
              <a:latin typeface="Century Gothic" panose="020B0502020202020204" pitchFamily="34" charset="0"/>
            </a:endParaRPr>
          </a:p>
        </p:txBody>
      </p:sp>
      <p:graphicFrame>
        <p:nvGraphicFramePr>
          <p:cNvPr id="1151" name="Chart 1150"/>
          <p:cNvGraphicFramePr/>
          <p:nvPr>
            <p:extLst>
              <p:ext uri="{D42A27DB-BD31-4B8C-83A1-F6EECF244321}">
                <p14:modId xmlns:p14="http://schemas.microsoft.com/office/powerpoint/2010/main" val="3379821643"/>
              </p:ext>
            </p:extLst>
          </p:nvPr>
        </p:nvGraphicFramePr>
        <p:xfrm>
          <a:off x="5822871" y="5246915"/>
          <a:ext cx="1665513" cy="1110341"/>
        </p:xfrm>
        <a:graphic>
          <a:graphicData uri="http://schemas.openxmlformats.org/drawingml/2006/chart">
            <c:chart xmlns:c="http://schemas.openxmlformats.org/drawingml/2006/chart" xmlns:r="http://schemas.openxmlformats.org/officeDocument/2006/relationships" r:id="rId4"/>
          </a:graphicData>
        </a:graphic>
      </p:graphicFrame>
      <p:sp>
        <p:nvSpPr>
          <p:cNvPr id="1152" name="TextBox 1151"/>
          <p:cNvSpPr txBox="1"/>
          <p:nvPr/>
        </p:nvSpPr>
        <p:spPr>
          <a:xfrm>
            <a:off x="6184467" y="5660799"/>
            <a:ext cx="983608" cy="276999"/>
          </a:xfrm>
          <a:prstGeom prst="rect">
            <a:avLst/>
          </a:prstGeom>
          <a:noFill/>
        </p:spPr>
        <p:txBody>
          <a:bodyPr wrap="square" numCol="1" spcCol="360000" rtlCol="0">
            <a:spAutoFit/>
          </a:bodyPr>
          <a:lstStyle/>
          <a:p>
            <a:pPr algn="ctr"/>
            <a:r>
              <a:rPr lang="en-US" sz="1200" b="1" dirty="0">
                <a:solidFill>
                  <a:schemeClr val="bg2">
                    <a:lumMod val="50000"/>
                  </a:schemeClr>
                </a:solidFill>
                <a:latin typeface="Century Gothic" panose="020B0502020202020204" pitchFamily="34" charset="0"/>
              </a:rPr>
              <a:t>70%</a:t>
            </a:r>
            <a:endParaRPr lang="id-ID" sz="1200" b="1" dirty="0">
              <a:solidFill>
                <a:schemeClr val="bg2">
                  <a:lumMod val="50000"/>
                </a:schemeClr>
              </a:solidFill>
              <a:latin typeface="Century Gothic" panose="020B0502020202020204" pitchFamily="34" charset="0"/>
            </a:endParaRPr>
          </a:p>
        </p:txBody>
      </p:sp>
      <p:sp>
        <p:nvSpPr>
          <p:cNvPr id="1153" name="TextBox 1152"/>
          <p:cNvSpPr txBox="1"/>
          <p:nvPr/>
        </p:nvSpPr>
        <p:spPr>
          <a:xfrm>
            <a:off x="1793981" y="5640399"/>
            <a:ext cx="1723539" cy="577081"/>
          </a:xfrm>
          <a:prstGeom prst="rect">
            <a:avLst/>
          </a:prstGeom>
          <a:noFill/>
        </p:spPr>
        <p:txBody>
          <a:bodyPr wrap="square" numCol="1" spcCol="360000" rtlCol="0">
            <a:spAutoFit/>
          </a:bodyPr>
          <a:lstStyle/>
          <a:p>
            <a:r>
              <a:rPr lang="id-ID" sz="1050" dirty="0">
                <a:solidFill>
                  <a:schemeClr val="bg2">
                    <a:lumMod val="50000"/>
                  </a:schemeClr>
                </a:solidFill>
                <a:latin typeface="Calibri Light" panose="020F0302020204030204" pitchFamily="34" charset="0"/>
              </a:rPr>
              <a:t>Lorem dolor sit amet, adipiscing elit, sed diam nonummy</a:t>
            </a:r>
          </a:p>
        </p:txBody>
      </p:sp>
      <p:sp>
        <p:nvSpPr>
          <p:cNvPr id="1154" name="TextBox 1153"/>
          <p:cNvSpPr txBox="1"/>
          <p:nvPr/>
        </p:nvSpPr>
        <p:spPr>
          <a:xfrm>
            <a:off x="1793981" y="5383800"/>
            <a:ext cx="1868407" cy="276999"/>
          </a:xfrm>
          <a:prstGeom prst="rect">
            <a:avLst/>
          </a:prstGeom>
          <a:noFill/>
        </p:spPr>
        <p:txBody>
          <a:bodyPr wrap="square" numCol="1" spcCol="360000" rtlCol="0">
            <a:spAutoFit/>
          </a:bodyPr>
          <a:lstStyle/>
          <a:p>
            <a:r>
              <a:rPr lang="en-US" sz="1200" b="1" dirty="0">
                <a:solidFill>
                  <a:schemeClr val="tx2"/>
                </a:solidFill>
                <a:latin typeface="Century Gothic" panose="020B0502020202020204" pitchFamily="34" charset="0"/>
              </a:rPr>
              <a:t>Title Here</a:t>
            </a:r>
            <a:endParaRPr lang="id-ID" sz="1200" b="1" dirty="0">
              <a:solidFill>
                <a:schemeClr val="tx2"/>
              </a:solidFill>
              <a:latin typeface="Century Gothic" panose="020B0502020202020204" pitchFamily="34" charset="0"/>
            </a:endParaRPr>
          </a:p>
        </p:txBody>
      </p:sp>
      <p:sp>
        <p:nvSpPr>
          <p:cNvPr id="1155" name="TextBox 1154"/>
          <p:cNvSpPr txBox="1"/>
          <p:nvPr/>
        </p:nvSpPr>
        <p:spPr>
          <a:xfrm>
            <a:off x="4653063" y="5640399"/>
            <a:ext cx="1723539" cy="577081"/>
          </a:xfrm>
          <a:prstGeom prst="rect">
            <a:avLst/>
          </a:prstGeom>
          <a:noFill/>
        </p:spPr>
        <p:txBody>
          <a:bodyPr wrap="square" numCol="1" spcCol="360000" rtlCol="0">
            <a:spAutoFit/>
          </a:bodyPr>
          <a:lstStyle/>
          <a:p>
            <a:r>
              <a:rPr lang="id-ID" sz="1050" dirty="0">
                <a:solidFill>
                  <a:schemeClr val="bg2">
                    <a:lumMod val="50000"/>
                  </a:schemeClr>
                </a:solidFill>
                <a:latin typeface="Calibri Light" panose="020F0302020204030204" pitchFamily="34" charset="0"/>
              </a:rPr>
              <a:t>Lorem dolor sit amet, adipiscing elit, sed diam nonummy</a:t>
            </a:r>
          </a:p>
        </p:txBody>
      </p:sp>
      <p:sp>
        <p:nvSpPr>
          <p:cNvPr id="1156" name="TextBox 1155"/>
          <p:cNvSpPr txBox="1"/>
          <p:nvPr/>
        </p:nvSpPr>
        <p:spPr>
          <a:xfrm>
            <a:off x="4653063" y="5383800"/>
            <a:ext cx="1868407" cy="276999"/>
          </a:xfrm>
          <a:prstGeom prst="rect">
            <a:avLst/>
          </a:prstGeom>
          <a:noFill/>
        </p:spPr>
        <p:txBody>
          <a:bodyPr wrap="square" numCol="1" spcCol="360000" rtlCol="0">
            <a:spAutoFit/>
          </a:bodyPr>
          <a:lstStyle/>
          <a:p>
            <a:r>
              <a:rPr lang="en-US" sz="1200" b="1" dirty="0">
                <a:solidFill>
                  <a:schemeClr val="tx2"/>
                </a:solidFill>
                <a:latin typeface="Century Gothic" panose="020B0502020202020204" pitchFamily="34" charset="0"/>
              </a:rPr>
              <a:t>Title Here</a:t>
            </a:r>
            <a:endParaRPr lang="id-ID" sz="1200" b="1" dirty="0">
              <a:solidFill>
                <a:schemeClr val="tx2"/>
              </a:solidFill>
              <a:latin typeface="Century Gothic" panose="020B0502020202020204" pitchFamily="34" charset="0"/>
            </a:endParaRPr>
          </a:p>
        </p:txBody>
      </p:sp>
      <p:sp>
        <p:nvSpPr>
          <p:cNvPr id="1157" name="TextBox 1156"/>
          <p:cNvSpPr txBox="1"/>
          <p:nvPr/>
        </p:nvSpPr>
        <p:spPr>
          <a:xfrm>
            <a:off x="7108543" y="5640399"/>
            <a:ext cx="1723539" cy="577081"/>
          </a:xfrm>
          <a:prstGeom prst="rect">
            <a:avLst/>
          </a:prstGeom>
          <a:noFill/>
        </p:spPr>
        <p:txBody>
          <a:bodyPr wrap="square" numCol="1" spcCol="360000" rtlCol="0">
            <a:spAutoFit/>
          </a:bodyPr>
          <a:lstStyle/>
          <a:p>
            <a:r>
              <a:rPr lang="id-ID" sz="1050" dirty="0">
                <a:solidFill>
                  <a:schemeClr val="bg2">
                    <a:lumMod val="50000"/>
                  </a:schemeClr>
                </a:solidFill>
                <a:latin typeface="Calibri Light" panose="020F0302020204030204" pitchFamily="34" charset="0"/>
              </a:rPr>
              <a:t>Lorem dolor sit amet, adipiscing elit, sed diam nonummy</a:t>
            </a:r>
          </a:p>
        </p:txBody>
      </p:sp>
      <p:sp>
        <p:nvSpPr>
          <p:cNvPr id="1158" name="TextBox 1157"/>
          <p:cNvSpPr txBox="1"/>
          <p:nvPr/>
        </p:nvSpPr>
        <p:spPr>
          <a:xfrm>
            <a:off x="7108543" y="5383800"/>
            <a:ext cx="1868407" cy="276999"/>
          </a:xfrm>
          <a:prstGeom prst="rect">
            <a:avLst/>
          </a:prstGeom>
          <a:noFill/>
        </p:spPr>
        <p:txBody>
          <a:bodyPr wrap="square" numCol="1" spcCol="360000" rtlCol="0">
            <a:spAutoFit/>
          </a:bodyPr>
          <a:lstStyle/>
          <a:p>
            <a:r>
              <a:rPr lang="en-US" sz="1200" b="1" dirty="0">
                <a:solidFill>
                  <a:schemeClr val="tx2"/>
                </a:solidFill>
                <a:latin typeface="Century Gothic" panose="020B0502020202020204" pitchFamily="34" charset="0"/>
              </a:rPr>
              <a:t>Title Here</a:t>
            </a:r>
            <a:endParaRPr lang="id-ID" sz="1200" b="1"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35751895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Size &amp; OPPORTUNITY</a:t>
            </a:r>
            <a:endParaRPr lang="en-IN" dirty="0"/>
          </a:p>
        </p:txBody>
      </p:sp>
      <p:sp>
        <p:nvSpPr>
          <p:cNvPr id="12" name="TextBox 11"/>
          <p:cNvSpPr txBox="1"/>
          <p:nvPr/>
        </p:nvSpPr>
        <p:spPr>
          <a:xfrm>
            <a:off x="4876942" y="2249268"/>
            <a:ext cx="3711888" cy="3357197"/>
          </a:xfrm>
          <a:prstGeom prst="rect">
            <a:avLst/>
          </a:prstGeom>
          <a:noFill/>
        </p:spPr>
        <p:txBody>
          <a:bodyPr wrap="square" rIns="144000" bIns="36000" spcCol="360000">
            <a:spAutoFit/>
          </a:bodyPr>
          <a:lstStyle/>
          <a:p>
            <a:pPr algn="just" fontAlgn="auto">
              <a:lnSpc>
                <a:spcPct val="150000"/>
              </a:lnSpc>
              <a:spcBef>
                <a:spcPts val="0"/>
              </a:spcBef>
              <a:spcAft>
                <a:spcPts val="0"/>
              </a:spcAft>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Lorem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ipsum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dolor sit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amet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consectetur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adipiscing</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elit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ligula nisi,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interdum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condimentum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id,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convallis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elit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Fusce</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enim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odio</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Praesent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dignissim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ac nisi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eget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consequat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Maecenas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metus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tempor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euismod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massa</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eget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facilisis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metus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bibendum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ligula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nec</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auctor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rhoncus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Quisque</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auctor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condimentum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ante,.</a:t>
            </a:r>
          </a:p>
          <a:p>
            <a:pPr algn="just" fontAlgn="auto">
              <a:lnSpc>
                <a:spcPct val="150000"/>
              </a:lnSpc>
              <a:spcBef>
                <a:spcPts val="0"/>
              </a:spcBef>
              <a:spcAft>
                <a:spcPts val="0"/>
              </a:spcAft>
              <a:defRPr/>
            </a:pPr>
            <a:endParaRPr lang="en-US" sz="1100" dirty="0">
              <a:solidFill>
                <a:schemeClr val="tx1">
                  <a:lumMod val="50000"/>
                  <a:lumOff val="50000"/>
                </a:schemeClr>
              </a:solidFill>
              <a:latin typeface="+mj-lt"/>
              <a:ea typeface="Open Sans" panose="020B0606030504020204" pitchFamily="34" charset="0"/>
              <a:cs typeface="Open Sans" panose="020B0606030504020204" pitchFamily="34" charset="0"/>
            </a:endParaRPr>
          </a:p>
          <a:p>
            <a:pPr algn="just" fontAlgn="auto">
              <a:lnSpc>
                <a:spcPct val="150000"/>
              </a:lnSpc>
              <a:spcBef>
                <a:spcPts val="0"/>
              </a:spcBef>
              <a:spcAft>
                <a:spcPts val="0"/>
              </a:spcAft>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vel</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fermentum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nulla</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bibendum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Cum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sociis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natoque</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penatibus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et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magnis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dis parturient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montes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nascetur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ridiculus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mus.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Donec</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scelerisque</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metus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placerat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auctor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arcu</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odio</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tempus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purus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in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hendrerit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metus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lectus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blandit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sapien.Vestibulum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sit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amet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blandit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sem.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Duis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enim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purus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luctus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facilisis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non,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egestas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eget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mi. </a:t>
            </a:r>
          </a:p>
        </p:txBody>
      </p:sp>
      <p:graphicFrame>
        <p:nvGraphicFramePr>
          <p:cNvPr id="13" name="Chart 12"/>
          <p:cNvGraphicFramePr/>
          <p:nvPr>
            <p:extLst>
              <p:ext uri="{D42A27DB-BD31-4B8C-83A1-F6EECF244321}">
                <p14:modId xmlns:p14="http://schemas.microsoft.com/office/powerpoint/2010/main" val="2100146344"/>
              </p:ext>
            </p:extLst>
          </p:nvPr>
        </p:nvGraphicFramePr>
        <p:xfrm>
          <a:off x="-388764" y="1818093"/>
          <a:ext cx="5940479" cy="3940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493301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Business model</a:t>
            </a:r>
            <a:endParaRPr lang="en-IN" dirty="0"/>
          </a:p>
        </p:txBody>
      </p:sp>
      <p:sp>
        <p:nvSpPr>
          <p:cNvPr id="20" name="Rectangle 19"/>
          <p:cNvSpPr>
            <a:spLocks/>
          </p:cNvSpPr>
          <p:nvPr/>
        </p:nvSpPr>
        <p:spPr bwMode="auto">
          <a:xfrm>
            <a:off x="4289739" y="3768929"/>
            <a:ext cx="791883" cy="215444"/>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lIns="0" tIns="0" rIns="0" bIns="0">
            <a:spAutoFit/>
          </a:bodyP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pPr algn="ctr" eaLnBrk="1"/>
            <a:r>
              <a:rPr lang="en-US" b="1" dirty="0">
                <a:solidFill>
                  <a:schemeClr val="accent3"/>
                </a:solidFill>
                <a:latin typeface="Century Gothic" panose="020B0502020202020204" pitchFamily="34" charset="0"/>
                <a:cs typeface="Trebuchet MS" charset="0"/>
                <a:sym typeface="Tahoma" charset="0"/>
              </a:rPr>
              <a:t>Title Here</a:t>
            </a:r>
          </a:p>
        </p:txBody>
      </p:sp>
      <p:sp>
        <p:nvSpPr>
          <p:cNvPr id="21" name="Rectangle 20"/>
          <p:cNvSpPr>
            <a:spLocks/>
          </p:cNvSpPr>
          <p:nvPr/>
        </p:nvSpPr>
        <p:spPr bwMode="auto">
          <a:xfrm>
            <a:off x="1447135" y="3768929"/>
            <a:ext cx="791883" cy="215444"/>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lIns="0" tIns="0" rIns="0" bIns="0">
            <a:spAutoFit/>
          </a:bodyP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pPr algn="ctr" eaLnBrk="1"/>
            <a:r>
              <a:rPr lang="en-US" b="1" dirty="0">
                <a:solidFill>
                  <a:schemeClr val="accent1"/>
                </a:solidFill>
                <a:latin typeface="Century Gothic" panose="020B0502020202020204" pitchFamily="34" charset="0"/>
                <a:cs typeface="Trebuchet MS" charset="0"/>
                <a:sym typeface="Tahoma" charset="0"/>
              </a:rPr>
              <a:t>Title Here</a:t>
            </a:r>
          </a:p>
        </p:txBody>
      </p:sp>
      <p:sp>
        <p:nvSpPr>
          <p:cNvPr id="26" name="Rectangle 25"/>
          <p:cNvSpPr>
            <a:spLocks/>
          </p:cNvSpPr>
          <p:nvPr/>
        </p:nvSpPr>
        <p:spPr bwMode="auto">
          <a:xfrm>
            <a:off x="7133084" y="3768929"/>
            <a:ext cx="791883" cy="215444"/>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none" lIns="0" tIns="0" rIns="0" bIns="0">
            <a:spAutoFit/>
          </a:bodyP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pPr algn="ctr" eaLnBrk="1"/>
            <a:r>
              <a:rPr lang="en-US" b="1" dirty="0">
                <a:solidFill>
                  <a:schemeClr val="accent5"/>
                </a:solidFill>
                <a:latin typeface="Century Gothic" panose="020B0502020202020204" pitchFamily="34" charset="0"/>
                <a:cs typeface="Trebuchet MS" charset="0"/>
                <a:sym typeface="Tahoma" charset="0"/>
              </a:rPr>
              <a:t>Title Here</a:t>
            </a:r>
          </a:p>
        </p:txBody>
      </p:sp>
      <p:sp>
        <p:nvSpPr>
          <p:cNvPr id="28" name="AutoShape 9"/>
          <p:cNvSpPr>
            <a:spLocks/>
          </p:cNvSpPr>
          <p:nvPr/>
        </p:nvSpPr>
        <p:spPr bwMode="auto">
          <a:xfrm>
            <a:off x="4073576" y="2126501"/>
            <a:ext cx="1413128" cy="1457651"/>
          </a:xfrm>
          <a:custGeom>
            <a:avLst/>
            <a:gdLst>
              <a:gd name="T0" fmla="*/ 34120710 w 19679"/>
              <a:gd name="T1" fmla="*/ 39850566 h 19679"/>
              <a:gd name="T2" fmla="*/ 34120710 w 19679"/>
              <a:gd name="T3" fmla="*/ 39850566 h 19679"/>
              <a:gd name="T4" fmla="*/ 34120710 w 19679"/>
              <a:gd name="T5" fmla="*/ 39850566 h 19679"/>
              <a:gd name="T6" fmla="*/ 34120710 w 19679"/>
              <a:gd name="T7" fmla="*/ 3985056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38100" cap="flat" cmpd="sng">
            <a:noFill/>
            <a:prstDash val="solid"/>
            <a:round/>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nchor="ct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endParaRPr lang="en-US" dirty="0">
              <a:latin typeface="Adobe Arabic" panose="02040503050201020203" pitchFamily="18" charset="-78"/>
            </a:endParaRPr>
          </a:p>
        </p:txBody>
      </p:sp>
      <p:sp>
        <p:nvSpPr>
          <p:cNvPr id="29" name="AutoShape 10"/>
          <p:cNvSpPr>
            <a:spLocks/>
          </p:cNvSpPr>
          <p:nvPr/>
        </p:nvSpPr>
        <p:spPr bwMode="auto">
          <a:xfrm>
            <a:off x="6694901" y="2126501"/>
            <a:ext cx="1415063" cy="1457651"/>
          </a:xfrm>
          <a:custGeom>
            <a:avLst/>
            <a:gdLst>
              <a:gd name="T0" fmla="*/ 34214257 w 19679"/>
              <a:gd name="T1" fmla="*/ 39850566 h 19679"/>
              <a:gd name="T2" fmla="*/ 34214257 w 19679"/>
              <a:gd name="T3" fmla="*/ 39850566 h 19679"/>
              <a:gd name="T4" fmla="*/ 34214257 w 19679"/>
              <a:gd name="T5" fmla="*/ 39850566 h 19679"/>
              <a:gd name="T6" fmla="*/ 34214257 w 19679"/>
              <a:gd name="T7" fmla="*/ 3985056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38100" cap="flat" cmpd="sng">
            <a:noFill/>
            <a:prstDash val="solid"/>
            <a:round/>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nchor="ct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endParaRPr lang="en-US" dirty="0">
              <a:latin typeface="Adobe Arabic" panose="02040503050201020203" pitchFamily="18" charset="-78"/>
            </a:endParaRPr>
          </a:p>
        </p:txBody>
      </p:sp>
      <p:sp>
        <p:nvSpPr>
          <p:cNvPr id="30" name="Line 11"/>
          <p:cNvSpPr>
            <a:spLocks noChangeShapeType="1"/>
          </p:cNvSpPr>
          <p:nvPr/>
        </p:nvSpPr>
        <p:spPr bwMode="auto">
          <a:xfrm flipV="1">
            <a:off x="3209686" y="2011133"/>
            <a:ext cx="0" cy="3398612"/>
          </a:xfrm>
          <a:prstGeom prst="line">
            <a:avLst/>
          </a:prstGeom>
          <a:noFill/>
          <a:ln w="15875" cap="rnd">
            <a:solidFill>
              <a:srgbClr val="31B9B5"/>
            </a:solidFill>
            <a:prstDash val="sysDot"/>
            <a:round/>
            <a:headEnd/>
            <a:tailEnd/>
          </a:ln>
          <a:extLst>
            <a:ext uri="{909E8E84-426E-40dd-AFC4-6F175D3DCCD1}">
              <a14:hiddenFill xmlns="" xmlns:a14="http://schemas.microsoft.com/office/drawing/2010/main" xmlns:lc="http://schemas.openxmlformats.org/drawingml/2006/lockedCanvas">
                <a:noFill/>
              </a14:hiddenFill>
            </a:ext>
          </a:extLst>
        </p:spPr>
        <p:txBody>
          <a:bodyPr lIns="0" tIns="0" rIns="0" bIns="0"/>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endParaRPr lang="en-US" dirty="0">
              <a:latin typeface="Adobe Arabic" panose="02040503050201020203" pitchFamily="18" charset="-78"/>
            </a:endParaRPr>
          </a:p>
        </p:txBody>
      </p:sp>
      <p:sp>
        <p:nvSpPr>
          <p:cNvPr id="32" name="Rectangle 31"/>
          <p:cNvSpPr>
            <a:spLocks/>
          </p:cNvSpPr>
          <p:nvPr/>
        </p:nvSpPr>
        <p:spPr bwMode="auto">
          <a:xfrm>
            <a:off x="798060" y="4274478"/>
            <a:ext cx="2215842" cy="135421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lIns="0" tIns="0" rIns="0" bIns="0">
            <a:spAutoFit/>
          </a:bodyP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pPr marL="171450" indent="-171450" fontAlgn="auto">
              <a:spcBef>
                <a:spcPts val="0"/>
              </a:spcBef>
              <a:spcAft>
                <a:spcPts val="0"/>
              </a:spcAft>
              <a:buFont typeface="Wingdings" panose="05000000000000000000" pitchFamily="2" charset="2"/>
              <a:buChar char="ü"/>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Lorem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ipsum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dolor sit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amet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consectetur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adipiscing</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elit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p>
          <a:p>
            <a:pPr marL="171450" indent="-171450" fontAlgn="auto">
              <a:spcBef>
                <a:spcPts val="0"/>
              </a:spcBef>
              <a:spcAft>
                <a:spcPts val="0"/>
              </a:spcAft>
              <a:buFont typeface="Wingdings" panose="05000000000000000000" pitchFamily="2" charset="2"/>
              <a:buChar char="ü"/>
              <a:defRPr/>
            </a:pPr>
            <a:endParaRPr lang="en-US" sz="1100" dirty="0">
              <a:solidFill>
                <a:schemeClr val="tx1">
                  <a:lumMod val="50000"/>
                  <a:lumOff val="50000"/>
                </a:schemeClr>
              </a:solidFill>
              <a:latin typeface="+mj-lt"/>
              <a:ea typeface="Open Sans" panose="020B0606030504020204" pitchFamily="34" charset="0"/>
              <a:cs typeface="Open Sans" panose="020B0606030504020204" pitchFamily="34" charset="0"/>
            </a:endParaRPr>
          </a:p>
          <a:p>
            <a:pPr marL="171450" indent="-171450" fontAlgn="auto">
              <a:spcBef>
                <a:spcPts val="0"/>
              </a:spcBef>
              <a:spcAft>
                <a:spcPts val="0"/>
              </a:spcAft>
              <a:buFont typeface="Wingdings" panose="05000000000000000000" pitchFamily="2" charset="2"/>
              <a:buChar char="ü"/>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ligula nisi,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interdum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condimentum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id,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convallis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elit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p>
          <a:p>
            <a:pPr marL="171450" indent="-171450" fontAlgn="auto">
              <a:spcBef>
                <a:spcPts val="0"/>
              </a:spcBef>
              <a:spcAft>
                <a:spcPts val="0"/>
              </a:spcAft>
              <a:buFont typeface="Wingdings" panose="05000000000000000000" pitchFamily="2" charset="2"/>
              <a:buChar char="ü"/>
              <a:defRPr/>
            </a:pPr>
            <a:endParaRPr lang="en-US" sz="1100" dirty="0">
              <a:solidFill>
                <a:schemeClr val="tx1">
                  <a:lumMod val="50000"/>
                  <a:lumOff val="50000"/>
                </a:schemeClr>
              </a:solidFill>
              <a:latin typeface="+mj-lt"/>
              <a:ea typeface="Open Sans" panose="020B0606030504020204" pitchFamily="34" charset="0"/>
              <a:cs typeface="Open Sans" panose="020B0606030504020204" pitchFamily="34" charset="0"/>
            </a:endParaRPr>
          </a:p>
          <a:p>
            <a:pPr marL="171450" indent="-171450" fontAlgn="auto">
              <a:spcBef>
                <a:spcPts val="0"/>
              </a:spcBef>
              <a:spcAft>
                <a:spcPts val="0"/>
              </a:spcAft>
              <a:buFont typeface="Wingdings" panose="05000000000000000000" pitchFamily="2" charset="2"/>
              <a:buChar char="ü"/>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Fusce</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enim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odio</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Praesent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dignissim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ac nisi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eget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consequat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p>
        </p:txBody>
      </p:sp>
      <p:grpSp>
        <p:nvGrpSpPr>
          <p:cNvPr id="8" name="Group 7"/>
          <p:cNvGrpSpPr/>
          <p:nvPr/>
        </p:nvGrpSpPr>
        <p:grpSpPr>
          <a:xfrm>
            <a:off x="1237077" y="2126501"/>
            <a:ext cx="1413128" cy="1457651"/>
            <a:chOff x="1286529" y="2275114"/>
            <a:chExt cx="1079096" cy="1113095"/>
          </a:xfrm>
        </p:grpSpPr>
        <p:sp>
          <p:nvSpPr>
            <p:cNvPr id="27" name="AutoShape 8"/>
            <p:cNvSpPr>
              <a:spLocks/>
            </p:cNvSpPr>
            <p:nvPr/>
          </p:nvSpPr>
          <p:spPr bwMode="auto">
            <a:xfrm>
              <a:off x="1286529" y="2275114"/>
              <a:ext cx="1079096" cy="1113095"/>
            </a:xfrm>
            <a:custGeom>
              <a:avLst/>
              <a:gdLst>
                <a:gd name="T0" fmla="*/ 34120710 w 19679"/>
                <a:gd name="T1" fmla="*/ 39850566 h 19679"/>
                <a:gd name="T2" fmla="*/ 34120710 w 19679"/>
                <a:gd name="T3" fmla="*/ 39850566 h 19679"/>
                <a:gd name="T4" fmla="*/ 34120710 w 19679"/>
                <a:gd name="T5" fmla="*/ 39850566 h 19679"/>
                <a:gd name="T6" fmla="*/ 34120710 w 19679"/>
                <a:gd name="T7" fmla="*/ 3985056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38100" cap="flat" cmpd="sng">
              <a:noFill/>
              <a:prstDash val="solid"/>
              <a:round/>
              <a:headEnd type="none" w="med" len="med"/>
              <a:tailEnd type="none" w="med" len="med"/>
            </a:ln>
            <a:extLst>
              <a:ext uri="{909E8E84-426E-40dd-AFC4-6F175D3DCCD1}">
                <a14:hiddenFill xmlns="" xmlns:a14="http://schemas.microsoft.com/office/drawing/2010/main" xmlns:lc="http://schemas.openxmlformats.org/drawingml/2006/lockedCanvas">
                  <a:solidFill>
                    <a:srgbClr val="FFFFFF"/>
                  </a:solidFill>
                </a14:hiddenFill>
              </a:ext>
            </a:extLst>
          </p:spPr>
          <p:txBody>
            <a:bodyPr lIns="0" tIns="0" rIns="0" bIns="0" anchor="ct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endParaRPr lang="en-US" dirty="0">
                <a:latin typeface="Adobe Arabic" panose="02040503050201020203" pitchFamily="18" charset="-78"/>
              </a:endParaRPr>
            </a:p>
          </p:txBody>
        </p:sp>
        <p:sp>
          <p:nvSpPr>
            <p:cNvPr id="35" name="Shape 163"/>
            <p:cNvSpPr/>
            <p:nvPr/>
          </p:nvSpPr>
          <p:spPr>
            <a:xfrm>
              <a:off x="1568869" y="2646145"/>
              <a:ext cx="611980" cy="402074"/>
            </a:xfrm>
            <a:custGeom>
              <a:avLst/>
              <a:gdLst/>
              <a:ahLst/>
              <a:cxnLst>
                <a:cxn ang="0">
                  <a:pos x="wd2" y="hd2"/>
                </a:cxn>
                <a:cxn ang="5400000">
                  <a:pos x="wd2" y="hd2"/>
                </a:cxn>
                <a:cxn ang="10800000">
                  <a:pos x="wd2" y="hd2"/>
                </a:cxn>
                <a:cxn ang="16200000">
                  <a:pos x="wd2" y="hd2"/>
                </a:cxn>
              </a:cxnLst>
              <a:rect l="0" t="0" r="r" b="b"/>
              <a:pathLst>
                <a:path w="21505" h="21600" extrusionOk="0">
                  <a:moveTo>
                    <a:pt x="1196" y="0"/>
                  </a:moveTo>
                  <a:cubicBezTo>
                    <a:pt x="803" y="0"/>
                    <a:pt x="448" y="299"/>
                    <a:pt x="231" y="761"/>
                  </a:cubicBezTo>
                  <a:cubicBezTo>
                    <a:pt x="83" y="1074"/>
                    <a:pt x="0" y="1463"/>
                    <a:pt x="0" y="1887"/>
                  </a:cubicBezTo>
                  <a:lnTo>
                    <a:pt x="0" y="4980"/>
                  </a:lnTo>
                  <a:lnTo>
                    <a:pt x="18345" y="4980"/>
                  </a:lnTo>
                  <a:lnTo>
                    <a:pt x="18345" y="1887"/>
                  </a:lnTo>
                  <a:cubicBezTo>
                    <a:pt x="18345" y="842"/>
                    <a:pt x="17800" y="0"/>
                    <a:pt x="17139" y="0"/>
                  </a:cubicBezTo>
                  <a:lnTo>
                    <a:pt x="1196" y="0"/>
                  </a:lnTo>
                  <a:close/>
                  <a:moveTo>
                    <a:pt x="1788" y="1538"/>
                  </a:moveTo>
                  <a:cubicBezTo>
                    <a:pt x="2165" y="1538"/>
                    <a:pt x="2471" y="2022"/>
                    <a:pt x="2471" y="2617"/>
                  </a:cubicBezTo>
                  <a:cubicBezTo>
                    <a:pt x="2471" y="3212"/>
                    <a:pt x="2165" y="3695"/>
                    <a:pt x="1788" y="3695"/>
                  </a:cubicBezTo>
                  <a:cubicBezTo>
                    <a:pt x="1411" y="3695"/>
                    <a:pt x="1105" y="3212"/>
                    <a:pt x="1105" y="2617"/>
                  </a:cubicBezTo>
                  <a:cubicBezTo>
                    <a:pt x="1105" y="2022"/>
                    <a:pt x="1411" y="1538"/>
                    <a:pt x="1788" y="1538"/>
                  </a:cubicBezTo>
                  <a:close/>
                  <a:moveTo>
                    <a:pt x="4009" y="1538"/>
                  </a:moveTo>
                  <a:cubicBezTo>
                    <a:pt x="4385" y="1538"/>
                    <a:pt x="4692" y="2022"/>
                    <a:pt x="4692" y="2617"/>
                  </a:cubicBezTo>
                  <a:cubicBezTo>
                    <a:pt x="4692" y="3212"/>
                    <a:pt x="4385" y="3695"/>
                    <a:pt x="4009" y="3695"/>
                  </a:cubicBezTo>
                  <a:cubicBezTo>
                    <a:pt x="3632" y="3695"/>
                    <a:pt x="3325" y="3212"/>
                    <a:pt x="3325" y="2617"/>
                  </a:cubicBezTo>
                  <a:cubicBezTo>
                    <a:pt x="3325" y="2022"/>
                    <a:pt x="3632" y="1538"/>
                    <a:pt x="4009" y="1538"/>
                  </a:cubicBezTo>
                  <a:close/>
                  <a:moveTo>
                    <a:pt x="6138" y="1538"/>
                  </a:moveTo>
                  <a:cubicBezTo>
                    <a:pt x="6515" y="1538"/>
                    <a:pt x="6822" y="2022"/>
                    <a:pt x="6822" y="2617"/>
                  </a:cubicBezTo>
                  <a:cubicBezTo>
                    <a:pt x="6822" y="3212"/>
                    <a:pt x="6515" y="3695"/>
                    <a:pt x="6138" y="3695"/>
                  </a:cubicBezTo>
                  <a:cubicBezTo>
                    <a:pt x="5762" y="3695"/>
                    <a:pt x="5455" y="3212"/>
                    <a:pt x="5455" y="2617"/>
                  </a:cubicBezTo>
                  <a:cubicBezTo>
                    <a:pt x="5455" y="2022"/>
                    <a:pt x="5762" y="1538"/>
                    <a:pt x="6138" y="1538"/>
                  </a:cubicBezTo>
                  <a:close/>
                  <a:moveTo>
                    <a:pt x="0" y="6090"/>
                  </a:moveTo>
                  <a:lnTo>
                    <a:pt x="0" y="18967"/>
                  </a:lnTo>
                  <a:cubicBezTo>
                    <a:pt x="0" y="20012"/>
                    <a:pt x="535" y="20855"/>
                    <a:pt x="1196" y="20855"/>
                  </a:cubicBezTo>
                  <a:lnTo>
                    <a:pt x="12387" y="20855"/>
                  </a:lnTo>
                  <a:cubicBezTo>
                    <a:pt x="11909" y="19718"/>
                    <a:pt x="11634" y="18357"/>
                    <a:pt x="11634" y="16890"/>
                  </a:cubicBezTo>
                  <a:cubicBezTo>
                    <a:pt x="11635" y="12929"/>
                    <a:pt x="13668" y="9722"/>
                    <a:pt x="16175" y="9722"/>
                  </a:cubicBezTo>
                  <a:cubicBezTo>
                    <a:pt x="16961" y="9722"/>
                    <a:pt x="17702" y="10025"/>
                    <a:pt x="18345" y="10578"/>
                  </a:cubicBezTo>
                  <a:lnTo>
                    <a:pt x="18345" y="6090"/>
                  </a:lnTo>
                  <a:lnTo>
                    <a:pt x="0" y="6090"/>
                  </a:lnTo>
                  <a:close/>
                  <a:moveTo>
                    <a:pt x="20525" y="11672"/>
                  </a:moveTo>
                  <a:cubicBezTo>
                    <a:pt x="20274" y="11672"/>
                    <a:pt x="20022" y="11830"/>
                    <a:pt x="19832" y="12132"/>
                  </a:cubicBezTo>
                  <a:lnTo>
                    <a:pt x="16195" y="17857"/>
                  </a:lnTo>
                  <a:lnTo>
                    <a:pt x="14537" y="15241"/>
                  </a:lnTo>
                  <a:cubicBezTo>
                    <a:pt x="14153" y="14636"/>
                    <a:pt x="13534" y="14636"/>
                    <a:pt x="13151" y="15241"/>
                  </a:cubicBezTo>
                  <a:cubicBezTo>
                    <a:pt x="12767" y="15847"/>
                    <a:pt x="12767" y="16826"/>
                    <a:pt x="13151" y="17429"/>
                  </a:cubicBezTo>
                  <a:lnTo>
                    <a:pt x="15502" y="21140"/>
                  </a:lnTo>
                  <a:cubicBezTo>
                    <a:pt x="15645" y="21368"/>
                    <a:pt x="15828" y="21513"/>
                    <a:pt x="16014" y="21568"/>
                  </a:cubicBezTo>
                  <a:cubicBezTo>
                    <a:pt x="16076" y="21589"/>
                    <a:pt x="16134" y="21600"/>
                    <a:pt x="16195" y="21600"/>
                  </a:cubicBezTo>
                  <a:cubicBezTo>
                    <a:pt x="16259" y="21600"/>
                    <a:pt x="16324" y="21589"/>
                    <a:pt x="16386" y="21568"/>
                  </a:cubicBezTo>
                  <a:cubicBezTo>
                    <a:pt x="16572" y="21513"/>
                    <a:pt x="16745" y="21368"/>
                    <a:pt x="16888" y="21140"/>
                  </a:cubicBezTo>
                  <a:lnTo>
                    <a:pt x="21218" y="14305"/>
                  </a:lnTo>
                  <a:cubicBezTo>
                    <a:pt x="21600" y="13702"/>
                    <a:pt x="21600" y="12735"/>
                    <a:pt x="21218" y="12132"/>
                  </a:cubicBezTo>
                  <a:cubicBezTo>
                    <a:pt x="21026" y="11830"/>
                    <a:pt x="20776" y="11672"/>
                    <a:pt x="20525" y="11672"/>
                  </a:cubicBezTo>
                  <a:close/>
                </a:path>
              </a:pathLst>
            </a:custGeom>
            <a:solidFill>
              <a:schemeClr val="bg1"/>
            </a:solidFill>
            <a:ln w="12700">
              <a:miter lim="400000"/>
            </a:ln>
          </p:spPr>
          <p:txBody>
            <a:bodyPr lIns="56601" tIns="56601" rIns="56601" bIns="56601" anchor="ct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pPr defTabSz="764118" eaLnBrk="1" fontAlgn="auto" hangingPunct="1">
                <a:spcBef>
                  <a:spcPts val="0"/>
                </a:spcBef>
                <a:spcAft>
                  <a:spcPts val="0"/>
                </a:spcAft>
                <a:defRPr sz="32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6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42" name="Line 11"/>
          <p:cNvSpPr>
            <a:spLocks noChangeShapeType="1"/>
          </p:cNvSpPr>
          <p:nvPr/>
        </p:nvSpPr>
        <p:spPr bwMode="auto">
          <a:xfrm flipV="1">
            <a:off x="6137943" y="2011133"/>
            <a:ext cx="0" cy="3398612"/>
          </a:xfrm>
          <a:prstGeom prst="line">
            <a:avLst/>
          </a:prstGeom>
          <a:noFill/>
          <a:ln w="15875" cap="rnd">
            <a:solidFill>
              <a:srgbClr val="31B9B5"/>
            </a:solidFill>
            <a:prstDash val="sysDot"/>
            <a:round/>
            <a:headEnd/>
            <a:tailEnd/>
          </a:ln>
          <a:extLst>
            <a:ext uri="{909E8E84-426E-40dd-AFC4-6F175D3DCCD1}">
              <a14:hiddenFill xmlns="" xmlns:a14="http://schemas.microsoft.com/office/drawing/2010/main" xmlns:lc="http://schemas.openxmlformats.org/drawingml/2006/lockedCanvas">
                <a:noFill/>
              </a14:hiddenFill>
            </a:ext>
          </a:extLst>
        </p:spPr>
        <p:txBody>
          <a:bodyPr lIns="0" tIns="0" rIns="0" bIns="0"/>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endParaRPr lang="en-US" dirty="0">
              <a:latin typeface="Adobe Arabic" panose="02040503050201020203" pitchFamily="18" charset="-78"/>
            </a:endParaRPr>
          </a:p>
        </p:txBody>
      </p:sp>
      <p:sp>
        <p:nvSpPr>
          <p:cNvPr id="44" name="Rectangle 43"/>
          <p:cNvSpPr>
            <a:spLocks/>
          </p:cNvSpPr>
          <p:nvPr/>
        </p:nvSpPr>
        <p:spPr bwMode="auto">
          <a:xfrm>
            <a:off x="3596482" y="4274478"/>
            <a:ext cx="2215842" cy="135421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lIns="0" tIns="0" rIns="0" bIns="0">
            <a:spAutoFit/>
          </a:bodyP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pPr marL="171450" indent="-171450" fontAlgn="auto">
              <a:spcBef>
                <a:spcPts val="0"/>
              </a:spcBef>
              <a:spcAft>
                <a:spcPts val="0"/>
              </a:spcAft>
              <a:buFont typeface="Wingdings" panose="05000000000000000000" pitchFamily="2" charset="2"/>
              <a:buChar char="ü"/>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Lorem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ipsum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dolor sit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amet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consectetur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adipiscing</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elit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p>
          <a:p>
            <a:pPr marL="171450" indent="-171450" fontAlgn="auto">
              <a:spcBef>
                <a:spcPts val="0"/>
              </a:spcBef>
              <a:spcAft>
                <a:spcPts val="0"/>
              </a:spcAft>
              <a:buFont typeface="Wingdings" panose="05000000000000000000" pitchFamily="2" charset="2"/>
              <a:buChar char="ü"/>
              <a:defRPr/>
            </a:pPr>
            <a:endParaRPr lang="en-US" sz="1100" dirty="0">
              <a:solidFill>
                <a:schemeClr val="tx1">
                  <a:lumMod val="50000"/>
                  <a:lumOff val="50000"/>
                </a:schemeClr>
              </a:solidFill>
              <a:latin typeface="+mj-lt"/>
              <a:ea typeface="Open Sans" panose="020B0606030504020204" pitchFamily="34" charset="0"/>
              <a:cs typeface="Open Sans" panose="020B0606030504020204" pitchFamily="34" charset="0"/>
            </a:endParaRPr>
          </a:p>
          <a:p>
            <a:pPr marL="171450" indent="-171450" fontAlgn="auto">
              <a:spcBef>
                <a:spcPts val="0"/>
              </a:spcBef>
              <a:spcAft>
                <a:spcPts val="0"/>
              </a:spcAft>
              <a:buFont typeface="Wingdings" panose="05000000000000000000" pitchFamily="2" charset="2"/>
              <a:buChar char="ü"/>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ligula nisi,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interdum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condimentum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id,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convallis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elit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p>
          <a:p>
            <a:pPr marL="171450" indent="-171450" fontAlgn="auto">
              <a:spcBef>
                <a:spcPts val="0"/>
              </a:spcBef>
              <a:spcAft>
                <a:spcPts val="0"/>
              </a:spcAft>
              <a:buFont typeface="Wingdings" panose="05000000000000000000" pitchFamily="2" charset="2"/>
              <a:buChar char="ü"/>
              <a:defRPr/>
            </a:pPr>
            <a:endParaRPr lang="en-US" sz="1100" dirty="0">
              <a:solidFill>
                <a:schemeClr val="tx1">
                  <a:lumMod val="50000"/>
                  <a:lumOff val="50000"/>
                </a:schemeClr>
              </a:solidFill>
              <a:latin typeface="+mj-lt"/>
              <a:ea typeface="Open Sans" panose="020B0606030504020204" pitchFamily="34" charset="0"/>
              <a:cs typeface="Open Sans" panose="020B0606030504020204" pitchFamily="34" charset="0"/>
            </a:endParaRPr>
          </a:p>
          <a:p>
            <a:pPr marL="171450" indent="-171450" fontAlgn="auto">
              <a:spcBef>
                <a:spcPts val="0"/>
              </a:spcBef>
              <a:spcAft>
                <a:spcPts val="0"/>
              </a:spcAft>
              <a:buFont typeface="Wingdings" panose="05000000000000000000" pitchFamily="2" charset="2"/>
              <a:buChar char="ü"/>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Fusce</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enim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odio</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Praesent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dignissim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ac nisi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eget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consequat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p>
        </p:txBody>
      </p:sp>
      <p:sp>
        <p:nvSpPr>
          <p:cNvPr id="45" name="Rectangle 44"/>
          <p:cNvSpPr>
            <a:spLocks/>
          </p:cNvSpPr>
          <p:nvPr/>
        </p:nvSpPr>
        <p:spPr bwMode="auto">
          <a:xfrm>
            <a:off x="6524738" y="4274478"/>
            <a:ext cx="2215842" cy="135421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lIns="0" tIns="0" rIns="0" bIns="0">
            <a:spAutoFit/>
          </a:bodyPr>
          <a:lstStyle>
            <a:defPPr>
              <a:defRPr lang="en-US"/>
            </a:defPPr>
            <a:lvl1pPr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1pPr>
            <a:lvl2pPr marL="508000" indent="-50800"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2pPr>
            <a:lvl3pPr marL="1017588" indent="-103188"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3pPr>
            <a:lvl4pPr marL="1527175" indent="-155575"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4pPr>
            <a:lvl5pPr marL="2036763" indent="-207963" algn="l" defTabSz="508000" rtl="0" eaLnBrk="0" fontAlgn="base" hangingPunct="0">
              <a:spcBef>
                <a:spcPct val="0"/>
              </a:spcBef>
              <a:spcAft>
                <a:spcPct val="0"/>
              </a:spcAft>
              <a:defRPr sz="1400" kern="1200">
                <a:solidFill>
                  <a:srgbClr val="646464"/>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646464"/>
                </a:solidFill>
                <a:latin typeface="Arial" charset="0"/>
                <a:ea typeface="ＭＳ Ｐゴシック" charset="0"/>
                <a:cs typeface="ＭＳ Ｐゴシック" charset="0"/>
                <a:sym typeface="Arial" charset="0"/>
              </a:defRPr>
            </a:lvl9pPr>
          </a:lstStyle>
          <a:p>
            <a:pPr marL="171450" indent="-171450" fontAlgn="auto">
              <a:spcBef>
                <a:spcPts val="0"/>
              </a:spcBef>
              <a:spcAft>
                <a:spcPts val="0"/>
              </a:spcAft>
              <a:buFont typeface="Wingdings" panose="05000000000000000000" pitchFamily="2" charset="2"/>
              <a:buChar char="ü"/>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Lorem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ipsum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dolor sit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amet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consectetur</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adipiscing</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elit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p>
          <a:p>
            <a:pPr marL="171450" indent="-171450" fontAlgn="auto">
              <a:spcBef>
                <a:spcPts val="0"/>
              </a:spcBef>
              <a:spcAft>
                <a:spcPts val="0"/>
              </a:spcAft>
              <a:buFont typeface="Wingdings" panose="05000000000000000000" pitchFamily="2" charset="2"/>
              <a:buChar char="ü"/>
              <a:defRPr/>
            </a:pPr>
            <a:endParaRPr lang="en-US" sz="1100" dirty="0">
              <a:solidFill>
                <a:schemeClr val="tx1">
                  <a:lumMod val="50000"/>
                  <a:lumOff val="50000"/>
                </a:schemeClr>
              </a:solidFill>
              <a:latin typeface="+mj-lt"/>
              <a:ea typeface="Open Sans" panose="020B0606030504020204" pitchFamily="34" charset="0"/>
              <a:cs typeface="Open Sans" panose="020B0606030504020204" pitchFamily="34" charset="0"/>
            </a:endParaRPr>
          </a:p>
          <a:p>
            <a:pPr marL="171450" indent="-171450" fontAlgn="auto">
              <a:spcBef>
                <a:spcPts val="0"/>
              </a:spcBef>
              <a:spcAft>
                <a:spcPts val="0"/>
              </a:spcAft>
              <a:buFont typeface="Wingdings" panose="05000000000000000000" pitchFamily="2" charset="2"/>
              <a:buChar char="ü"/>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ligula nisi,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interdum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condimentum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id,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convallis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sed</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elit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p>
          <a:p>
            <a:pPr marL="171450" indent="-171450" fontAlgn="auto">
              <a:spcBef>
                <a:spcPts val="0"/>
              </a:spcBef>
              <a:spcAft>
                <a:spcPts val="0"/>
              </a:spcAft>
              <a:buFont typeface="Wingdings" panose="05000000000000000000" pitchFamily="2" charset="2"/>
              <a:buChar char="ü"/>
              <a:defRPr/>
            </a:pPr>
            <a:endParaRPr lang="en-US" sz="1100" dirty="0">
              <a:solidFill>
                <a:schemeClr val="tx1">
                  <a:lumMod val="50000"/>
                  <a:lumOff val="50000"/>
                </a:schemeClr>
              </a:solidFill>
              <a:latin typeface="+mj-lt"/>
              <a:ea typeface="Open Sans" panose="020B0606030504020204" pitchFamily="34" charset="0"/>
              <a:cs typeface="Open Sans" panose="020B0606030504020204" pitchFamily="34" charset="0"/>
            </a:endParaRPr>
          </a:p>
          <a:p>
            <a:pPr marL="171450" indent="-171450" fontAlgn="auto">
              <a:spcBef>
                <a:spcPts val="0"/>
              </a:spcBef>
              <a:spcAft>
                <a:spcPts val="0"/>
              </a:spcAft>
              <a:buFont typeface="Wingdings" panose="05000000000000000000" pitchFamily="2" charset="2"/>
              <a:buChar char="ü"/>
              <a:defRPr/>
            </a:pP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Fusce</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quis</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enim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odio</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Praesent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dignissim</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ac nisi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eget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r>
              <a:rPr lang="en-US" sz="1100" dirty="0" err="1">
                <a:solidFill>
                  <a:schemeClr val="tx1">
                    <a:lumMod val="50000"/>
                    <a:lumOff val="50000"/>
                  </a:schemeClr>
                </a:solidFill>
                <a:latin typeface="+mj-lt"/>
                <a:ea typeface="Open Sans" panose="020B0606030504020204" pitchFamily="34" charset="0"/>
                <a:cs typeface="Open Sans" panose="020B0606030504020204" pitchFamily="34" charset="0"/>
              </a:rPr>
              <a:t>consequat</a:t>
            </a:r>
            <a:r>
              <a:rPr lang="en-US" sz="1100" dirty="0">
                <a:solidFill>
                  <a:schemeClr val="tx1">
                    <a:lumMod val="50000"/>
                    <a:lumOff val="50000"/>
                  </a:schemeClr>
                </a:solidFill>
                <a:latin typeface="+mj-lt"/>
                <a:ea typeface="Open Sans" panose="020B0606030504020204" pitchFamily="34" charset="0"/>
                <a:cs typeface="Open Sans" panose="020B0606030504020204" pitchFamily="34" charset="0"/>
              </a:rPr>
              <a:t>. </a:t>
            </a:r>
          </a:p>
        </p:txBody>
      </p:sp>
      <p:sp>
        <p:nvSpPr>
          <p:cNvPr id="46" name="Shape 109"/>
          <p:cNvSpPr/>
          <p:nvPr/>
        </p:nvSpPr>
        <p:spPr>
          <a:xfrm>
            <a:off x="4397828" y="2517754"/>
            <a:ext cx="734089" cy="706190"/>
          </a:xfrm>
          <a:custGeom>
            <a:avLst/>
            <a:gdLst/>
            <a:ahLst/>
            <a:cxnLst>
              <a:cxn ang="0">
                <a:pos x="wd2" y="hd2"/>
              </a:cxn>
              <a:cxn ang="5400000">
                <a:pos x="wd2" y="hd2"/>
              </a:cxn>
              <a:cxn ang="10800000">
                <a:pos x="wd2" y="hd2"/>
              </a:cxn>
              <a:cxn ang="16200000">
                <a:pos x="wd2" y="hd2"/>
              </a:cxn>
            </a:cxnLst>
            <a:rect l="0" t="0" r="r" b="b"/>
            <a:pathLst>
              <a:path w="21600" h="21600" extrusionOk="0">
                <a:moveTo>
                  <a:pt x="18822" y="1"/>
                </a:moveTo>
                <a:cubicBezTo>
                  <a:pt x="17886" y="47"/>
                  <a:pt x="16939" y="89"/>
                  <a:pt x="16003" y="137"/>
                </a:cubicBezTo>
                <a:cubicBezTo>
                  <a:pt x="15856" y="144"/>
                  <a:pt x="15716" y="162"/>
                  <a:pt x="15636" y="348"/>
                </a:cubicBezTo>
                <a:cubicBezTo>
                  <a:pt x="15556" y="534"/>
                  <a:pt x="15649" y="634"/>
                  <a:pt x="15749" y="740"/>
                </a:cubicBezTo>
                <a:cubicBezTo>
                  <a:pt x="16036" y="1049"/>
                  <a:pt x="16316" y="1359"/>
                  <a:pt x="16609" y="1661"/>
                </a:cubicBezTo>
                <a:lnTo>
                  <a:pt x="16299" y="2008"/>
                </a:lnTo>
                <a:lnTo>
                  <a:pt x="13704" y="4786"/>
                </a:lnTo>
                <a:lnTo>
                  <a:pt x="13479" y="5027"/>
                </a:lnTo>
                <a:lnTo>
                  <a:pt x="12901" y="5631"/>
                </a:lnTo>
                <a:lnTo>
                  <a:pt x="10673" y="8031"/>
                </a:lnTo>
                <a:lnTo>
                  <a:pt x="10546" y="7895"/>
                </a:lnTo>
                <a:lnTo>
                  <a:pt x="7867" y="5027"/>
                </a:lnTo>
                <a:lnTo>
                  <a:pt x="7303" y="4423"/>
                </a:lnTo>
                <a:lnTo>
                  <a:pt x="7148" y="4257"/>
                </a:lnTo>
                <a:cubicBezTo>
                  <a:pt x="7027" y="4128"/>
                  <a:pt x="6869" y="4061"/>
                  <a:pt x="6711" y="4061"/>
                </a:cubicBezTo>
                <a:cubicBezTo>
                  <a:pt x="6553" y="4061"/>
                  <a:pt x="6395" y="4128"/>
                  <a:pt x="6274" y="4257"/>
                </a:cubicBezTo>
                <a:lnTo>
                  <a:pt x="6119" y="4423"/>
                </a:lnTo>
                <a:lnTo>
                  <a:pt x="2890" y="7895"/>
                </a:lnTo>
                <a:cubicBezTo>
                  <a:pt x="2649" y="8153"/>
                  <a:pt x="2649" y="8572"/>
                  <a:pt x="2890" y="8831"/>
                </a:cubicBezTo>
                <a:lnTo>
                  <a:pt x="3045" y="8982"/>
                </a:lnTo>
                <a:cubicBezTo>
                  <a:pt x="3166" y="9111"/>
                  <a:pt x="3324" y="9178"/>
                  <a:pt x="3483" y="9178"/>
                </a:cubicBezTo>
                <a:cubicBezTo>
                  <a:pt x="3641" y="9178"/>
                  <a:pt x="3799" y="9111"/>
                  <a:pt x="3920" y="8982"/>
                </a:cubicBezTo>
                <a:lnTo>
                  <a:pt x="6711" y="5993"/>
                </a:lnTo>
                <a:lnTo>
                  <a:pt x="6852" y="6129"/>
                </a:lnTo>
                <a:lnTo>
                  <a:pt x="9517" y="8982"/>
                </a:lnTo>
                <a:lnTo>
                  <a:pt x="10081" y="9600"/>
                </a:lnTo>
                <a:lnTo>
                  <a:pt x="10236" y="9766"/>
                </a:lnTo>
                <a:cubicBezTo>
                  <a:pt x="10357" y="9896"/>
                  <a:pt x="10515" y="9948"/>
                  <a:pt x="10673" y="9948"/>
                </a:cubicBezTo>
                <a:cubicBezTo>
                  <a:pt x="10831" y="9948"/>
                  <a:pt x="10989" y="9896"/>
                  <a:pt x="11110" y="9766"/>
                </a:cubicBezTo>
                <a:lnTo>
                  <a:pt x="11265" y="9600"/>
                </a:lnTo>
                <a:lnTo>
                  <a:pt x="13930" y="6733"/>
                </a:lnTo>
                <a:lnTo>
                  <a:pt x="14494" y="6129"/>
                </a:lnTo>
                <a:lnTo>
                  <a:pt x="14734" y="5887"/>
                </a:lnTo>
                <a:lnTo>
                  <a:pt x="17328" y="3110"/>
                </a:lnTo>
                <a:lnTo>
                  <a:pt x="17638" y="2778"/>
                </a:lnTo>
                <a:lnTo>
                  <a:pt x="17737" y="2869"/>
                </a:lnTo>
                <a:cubicBezTo>
                  <a:pt x="17769" y="2899"/>
                  <a:pt x="17792" y="2928"/>
                  <a:pt x="17821" y="2959"/>
                </a:cubicBezTo>
                <a:cubicBezTo>
                  <a:pt x="18043" y="3194"/>
                  <a:pt x="18263" y="3432"/>
                  <a:pt x="18484" y="3669"/>
                </a:cubicBezTo>
                <a:cubicBezTo>
                  <a:pt x="18563" y="3753"/>
                  <a:pt x="18642" y="3850"/>
                  <a:pt x="18752" y="3850"/>
                </a:cubicBezTo>
                <a:cubicBezTo>
                  <a:pt x="18793" y="3850"/>
                  <a:pt x="18840" y="3835"/>
                  <a:pt x="18893" y="3804"/>
                </a:cubicBezTo>
                <a:cubicBezTo>
                  <a:pt x="19062" y="3706"/>
                  <a:pt x="19097" y="3548"/>
                  <a:pt x="19104" y="3367"/>
                </a:cubicBezTo>
                <a:cubicBezTo>
                  <a:pt x="19145" y="2389"/>
                  <a:pt x="19189" y="1417"/>
                  <a:pt x="19231" y="439"/>
                </a:cubicBezTo>
                <a:cubicBezTo>
                  <a:pt x="19244" y="143"/>
                  <a:pt x="19133" y="1"/>
                  <a:pt x="18865" y="1"/>
                </a:cubicBezTo>
                <a:cubicBezTo>
                  <a:pt x="18851" y="1"/>
                  <a:pt x="18837" y="0"/>
                  <a:pt x="18822" y="1"/>
                </a:cubicBezTo>
                <a:close/>
                <a:moveTo>
                  <a:pt x="15932" y="7729"/>
                </a:moveTo>
                <a:cubicBezTo>
                  <a:pt x="15110" y="7729"/>
                  <a:pt x="14438" y="8448"/>
                  <a:pt x="14438" y="9329"/>
                </a:cubicBezTo>
                <a:lnTo>
                  <a:pt x="14438" y="17449"/>
                </a:lnTo>
                <a:cubicBezTo>
                  <a:pt x="14438" y="18330"/>
                  <a:pt x="15110" y="19049"/>
                  <a:pt x="15932" y="19049"/>
                </a:cubicBezTo>
                <a:lnTo>
                  <a:pt x="17342" y="19049"/>
                </a:lnTo>
                <a:cubicBezTo>
                  <a:pt x="18164" y="19049"/>
                  <a:pt x="18837" y="18330"/>
                  <a:pt x="18837" y="17449"/>
                </a:cubicBezTo>
                <a:lnTo>
                  <a:pt x="18837" y="9329"/>
                </a:lnTo>
                <a:cubicBezTo>
                  <a:pt x="18837" y="8448"/>
                  <a:pt x="18164" y="7729"/>
                  <a:pt x="17342" y="7729"/>
                </a:cubicBezTo>
                <a:lnTo>
                  <a:pt x="15932" y="7729"/>
                </a:lnTo>
                <a:close/>
                <a:moveTo>
                  <a:pt x="4187" y="10144"/>
                </a:moveTo>
                <a:cubicBezTo>
                  <a:pt x="3368" y="10144"/>
                  <a:pt x="2707" y="10851"/>
                  <a:pt x="2707" y="11729"/>
                </a:cubicBezTo>
                <a:lnTo>
                  <a:pt x="2707" y="17132"/>
                </a:lnTo>
                <a:cubicBezTo>
                  <a:pt x="2707" y="18010"/>
                  <a:pt x="3368" y="18717"/>
                  <a:pt x="4187" y="18717"/>
                </a:cubicBezTo>
                <a:lnTo>
                  <a:pt x="5626" y="18717"/>
                </a:lnTo>
                <a:cubicBezTo>
                  <a:pt x="6446" y="18717"/>
                  <a:pt x="7106" y="18010"/>
                  <a:pt x="7106" y="17132"/>
                </a:cubicBezTo>
                <a:lnTo>
                  <a:pt x="7106" y="11729"/>
                </a:lnTo>
                <a:cubicBezTo>
                  <a:pt x="7106" y="10851"/>
                  <a:pt x="6446" y="10144"/>
                  <a:pt x="5626" y="10144"/>
                </a:cubicBezTo>
                <a:lnTo>
                  <a:pt x="4187" y="10144"/>
                </a:lnTo>
                <a:close/>
                <a:moveTo>
                  <a:pt x="10039" y="13042"/>
                </a:moveTo>
                <a:cubicBezTo>
                  <a:pt x="9227" y="13042"/>
                  <a:pt x="8572" y="13743"/>
                  <a:pt x="8572" y="14612"/>
                </a:cubicBezTo>
                <a:lnTo>
                  <a:pt x="8572" y="17389"/>
                </a:lnTo>
                <a:cubicBezTo>
                  <a:pt x="8572" y="18258"/>
                  <a:pt x="9227" y="18959"/>
                  <a:pt x="10039" y="18959"/>
                </a:cubicBezTo>
                <a:lnTo>
                  <a:pt x="11505" y="18959"/>
                </a:lnTo>
                <a:cubicBezTo>
                  <a:pt x="12317" y="18959"/>
                  <a:pt x="12971" y="18258"/>
                  <a:pt x="12971" y="17389"/>
                </a:cubicBezTo>
                <a:lnTo>
                  <a:pt x="12971" y="14612"/>
                </a:lnTo>
                <a:cubicBezTo>
                  <a:pt x="12971" y="13743"/>
                  <a:pt x="12317" y="13042"/>
                  <a:pt x="11505" y="13042"/>
                </a:cubicBezTo>
                <a:lnTo>
                  <a:pt x="10039" y="13042"/>
                </a:lnTo>
                <a:close/>
                <a:moveTo>
                  <a:pt x="0" y="19804"/>
                </a:moveTo>
                <a:lnTo>
                  <a:pt x="0" y="21600"/>
                </a:lnTo>
                <a:lnTo>
                  <a:pt x="21600" y="21600"/>
                </a:lnTo>
                <a:cubicBezTo>
                  <a:pt x="21600" y="21600"/>
                  <a:pt x="21600" y="19804"/>
                  <a:pt x="21600" y="19804"/>
                </a:cubicBezTo>
                <a:lnTo>
                  <a:pt x="0" y="19804"/>
                </a:lnTo>
                <a:close/>
              </a:path>
            </a:pathLst>
          </a:custGeom>
          <a:solidFill>
            <a:schemeClr val="bg1"/>
          </a:solidFill>
          <a:ln w="12700">
            <a:miter lim="400000"/>
          </a:ln>
        </p:spPr>
        <p:txBody>
          <a:bodyPr lIns="56601" tIns="56601" rIns="56601" bIns="56601" anchor="ctr"/>
          <a:lstStyle/>
          <a:p>
            <a:pPr defTabSz="764118" eaLnBrk="1" fontAlgn="auto" hangingPunct="1">
              <a:spcBef>
                <a:spcPts val="0"/>
              </a:spcBef>
              <a:spcAft>
                <a:spcPts val="0"/>
              </a:spcAft>
              <a:defRPr sz="32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6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188"/>
          <p:cNvSpPr/>
          <p:nvPr/>
        </p:nvSpPr>
        <p:spPr>
          <a:xfrm>
            <a:off x="7027328" y="2489574"/>
            <a:ext cx="750207" cy="731504"/>
          </a:xfrm>
          <a:custGeom>
            <a:avLst/>
            <a:gdLst/>
            <a:ahLst/>
            <a:cxnLst>
              <a:cxn ang="0">
                <a:pos x="wd2" y="hd2"/>
              </a:cxn>
              <a:cxn ang="5400000">
                <a:pos x="wd2" y="hd2"/>
              </a:cxn>
              <a:cxn ang="10800000">
                <a:pos x="wd2" y="hd2"/>
              </a:cxn>
              <a:cxn ang="16200000">
                <a:pos x="wd2" y="hd2"/>
              </a:cxn>
            </a:cxnLst>
            <a:rect l="0" t="0" r="r" b="b"/>
            <a:pathLst>
              <a:path w="21593" h="21595" extrusionOk="0">
                <a:moveTo>
                  <a:pt x="14611" y="1"/>
                </a:moveTo>
                <a:cubicBezTo>
                  <a:pt x="14561" y="-2"/>
                  <a:pt x="14505" y="3"/>
                  <a:pt x="14454" y="17"/>
                </a:cubicBezTo>
                <a:cubicBezTo>
                  <a:pt x="14148" y="97"/>
                  <a:pt x="13849" y="213"/>
                  <a:pt x="13554" y="356"/>
                </a:cubicBezTo>
                <a:lnTo>
                  <a:pt x="13547" y="356"/>
                </a:lnTo>
                <a:lnTo>
                  <a:pt x="13472" y="396"/>
                </a:lnTo>
                <a:cubicBezTo>
                  <a:pt x="13297" y="484"/>
                  <a:pt x="13123" y="585"/>
                  <a:pt x="12955" y="697"/>
                </a:cubicBezTo>
                <a:cubicBezTo>
                  <a:pt x="12857" y="761"/>
                  <a:pt x="12763" y="829"/>
                  <a:pt x="12677" y="894"/>
                </a:cubicBezTo>
                <a:cubicBezTo>
                  <a:pt x="12506" y="1025"/>
                  <a:pt x="12431" y="1252"/>
                  <a:pt x="12497" y="1417"/>
                </a:cubicBezTo>
                <a:cubicBezTo>
                  <a:pt x="12505" y="1435"/>
                  <a:pt x="12514" y="1464"/>
                  <a:pt x="12527" y="1496"/>
                </a:cubicBezTo>
                <a:lnTo>
                  <a:pt x="12685" y="1852"/>
                </a:lnTo>
                <a:cubicBezTo>
                  <a:pt x="12691" y="1866"/>
                  <a:pt x="12702" y="1883"/>
                  <a:pt x="12707" y="1899"/>
                </a:cubicBezTo>
                <a:cubicBezTo>
                  <a:pt x="12762" y="2071"/>
                  <a:pt x="12723" y="2247"/>
                  <a:pt x="12617" y="2374"/>
                </a:cubicBezTo>
                <a:cubicBezTo>
                  <a:pt x="12615" y="2376"/>
                  <a:pt x="12612" y="2380"/>
                  <a:pt x="12610" y="2381"/>
                </a:cubicBezTo>
                <a:cubicBezTo>
                  <a:pt x="12609" y="2383"/>
                  <a:pt x="12603" y="2388"/>
                  <a:pt x="12602" y="2390"/>
                </a:cubicBezTo>
                <a:cubicBezTo>
                  <a:pt x="12255" y="2769"/>
                  <a:pt x="11979" y="3194"/>
                  <a:pt x="11770" y="3655"/>
                </a:cubicBezTo>
                <a:cubicBezTo>
                  <a:pt x="11696" y="3809"/>
                  <a:pt x="11548" y="3917"/>
                  <a:pt x="11373" y="3924"/>
                </a:cubicBezTo>
                <a:cubicBezTo>
                  <a:pt x="11357" y="3924"/>
                  <a:pt x="11343" y="3925"/>
                  <a:pt x="11328" y="3924"/>
                </a:cubicBezTo>
                <a:lnTo>
                  <a:pt x="10946" y="3892"/>
                </a:lnTo>
                <a:cubicBezTo>
                  <a:pt x="10925" y="3891"/>
                  <a:pt x="10904" y="3886"/>
                  <a:pt x="10878" y="3885"/>
                </a:cubicBezTo>
                <a:cubicBezTo>
                  <a:pt x="10709" y="3875"/>
                  <a:pt x="10538" y="4035"/>
                  <a:pt x="10481" y="4248"/>
                </a:cubicBezTo>
                <a:cubicBezTo>
                  <a:pt x="10393" y="4569"/>
                  <a:pt x="10338" y="4896"/>
                  <a:pt x="10308" y="5237"/>
                </a:cubicBezTo>
                <a:lnTo>
                  <a:pt x="10308" y="5245"/>
                </a:lnTo>
                <a:lnTo>
                  <a:pt x="10301" y="5332"/>
                </a:lnTo>
                <a:cubicBezTo>
                  <a:pt x="10286" y="5536"/>
                  <a:pt x="10278" y="5746"/>
                  <a:pt x="10286" y="5957"/>
                </a:cubicBezTo>
                <a:cubicBezTo>
                  <a:pt x="10291" y="6078"/>
                  <a:pt x="10305" y="6193"/>
                  <a:pt x="10316" y="6305"/>
                </a:cubicBezTo>
                <a:cubicBezTo>
                  <a:pt x="10337" y="6527"/>
                  <a:pt x="10478" y="6710"/>
                  <a:pt x="10646" y="6732"/>
                </a:cubicBezTo>
                <a:cubicBezTo>
                  <a:pt x="10664" y="6735"/>
                  <a:pt x="10696" y="6738"/>
                  <a:pt x="10728" y="6740"/>
                </a:cubicBezTo>
                <a:lnTo>
                  <a:pt x="11103" y="6780"/>
                </a:lnTo>
                <a:cubicBezTo>
                  <a:pt x="11118" y="6781"/>
                  <a:pt x="11132" y="6783"/>
                  <a:pt x="11148" y="6787"/>
                </a:cubicBezTo>
                <a:cubicBezTo>
                  <a:pt x="11315" y="6823"/>
                  <a:pt x="11442" y="6944"/>
                  <a:pt x="11493" y="7104"/>
                </a:cubicBezTo>
                <a:cubicBezTo>
                  <a:pt x="11609" y="7532"/>
                  <a:pt x="11783" y="7950"/>
                  <a:pt x="12017" y="8346"/>
                </a:cubicBezTo>
                <a:cubicBezTo>
                  <a:pt x="12051" y="8404"/>
                  <a:pt x="12086" y="8465"/>
                  <a:pt x="12122" y="8520"/>
                </a:cubicBezTo>
                <a:cubicBezTo>
                  <a:pt x="12213" y="8664"/>
                  <a:pt x="12228" y="8855"/>
                  <a:pt x="12145" y="9018"/>
                </a:cubicBezTo>
                <a:cubicBezTo>
                  <a:pt x="12137" y="9033"/>
                  <a:pt x="12131" y="9045"/>
                  <a:pt x="12122" y="9058"/>
                </a:cubicBezTo>
                <a:lnTo>
                  <a:pt x="11905" y="9390"/>
                </a:lnTo>
                <a:cubicBezTo>
                  <a:pt x="11894" y="9407"/>
                  <a:pt x="11882" y="9423"/>
                  <a:pt x="11868" y="9445"/>
                </a:cubicBezTo>
                <a:cubicBezTo>
                  <a:pt x="11776" y="9594"/>
                  <a:pt x="11819" y="9832"/>
                  <a:pt x="11965" y="9991"/>
                </a:cubicBezTo>
                <a:cubicBezTo>
                  <a:pt x="12185" y="10231"/>
                  <a:pt x="12427" y="10450"/>
                  <a:pt x="12692" y="10648"/>
                </a:cubicBezTo>
                <a:lnTo>
                  <a:pt x="12700" y="10648"/>
                </a:lnTo>
                <a:lnTo>
                  <a:pt x="12767" y="10703"/>
                </a:lnTo>
                <a:cubicBezTo>
                  <a:pt x="12927" y="10819"/>
                  <a:pt x="13093" y="10922"/>
                  <a:pt x="13269" y="11019"/>
                </a:cubicBezTo>
                <a:cubicBezTo>
                  <a:pt x="13372" y="11076"/>
                  <a:pt x="13472" y="11131"/>
                  <a:pt x="13569" y="11178"/>
                </a:cubicBezTo>
                <a:cubicBezTo>
                  <a:pt x="13762" y="11269"/>
                  <a:pt x="13984" y="11225"/>
                  <a:pt x="14087" y="11083"/>
                </a:cubicBezTo>
                <a:cubicBezTo>
                  <a:pt x="14098" y="11067"/>
                  <a:pt x="14120" y="11047"/>
                  <a:pt x="14139" y="11019"/>
                </a:cubicBezTo>
                <a:lnTo>
                  <a:pt x="14349" y="10687"/>
                </a:lnTo>
                <a:cubicBezTo>
                  <a:pt x="14358" y="10674"/>
                  <a:pt x="14369" y="10661"/>
                  <a:pt x="14379" y="10648"/>
                </a:cubicBezTo>
                <a:cubicBezTo>
                  <a:pt x="14494" y="10510"/>
                  <a:pt x="14664" y="10462"/>
                  <a:pt x="14821" y="10497"/>
                </a:cubicBezTo>
                <a:cubicBezTo>
                  <a:pt x="15299" y="10622"/>
                  <a:pt x="15796" y="10664"/>
                  <a:pt x="16291" y="10624"/>
                </a:cubicBezTo>
                <a:cubicBezTo>
                  <a:pt x="16454" y="10613"/>
                  <a:pt x="16618" y="10696"/>
                  <a:pt x="16710" y="10853"/>
                </a:cubicBezTo>
                <a:cubicBezTo>
                  <a:pt x="16719" y="10868"/>
                  <a:pt x="16725" y="10886"/>
                  <a:pt x="16733" y="10901"/>
                </a:cubicBezTo>
                <a:lnTo>
                  <a:pt x="16898" y="11257"/>
                </a:lnTo>
                <a:cubicBezTo>
                  <a:pt x="16906" y="11275"/>
                  <a:pt x="16917" y="11303"/>
                  <a:pt x="16928" y="11328"/>
                </a:cubicBezTo>
                <a:cubicBezTo>
                  <a:pt x="17004" y="11486"/>
                  <a:pt x="17212" y="11564"/>
                  <a:pt x="17415" y="11510"/>
                </a:cubicBezTo>
                <a:cubicBezTo>
                  <a:pt x="17721" y="11429"/>
                  <a:pt x="18027" y="11313"/>
                  <a:pt x="18322" y="11170"/>
                </a:cubicBezTo>
                <a:lnTo>
                  <a:pt x="18330" y="11170"/>
                </a:lnTo>
                <a:lnTo>
                  <a:pt x="18405" y="11130"/>
                </a:lnTo>
                <a:cubicBezTo>
                  <a:pt x="18580" y="11042"/>
                  <a:pt x="18753" y="10942"/>
                  <a:pt x="18922" y="10830"/>
                </a:cubicBezTo>
                <a:cubicBezTo>
                  <a:pt x="19019" y="10765"/>
                  <a:pt x="19113" y="10698"/>
                  <a:pt x="19199" y="10632"/>
                </a:cubicBezTo>
                <a:cubicBezTo>
                  <a:pt x="19371" y="10501"/>
                  <a:pt x="19445" y="10275"/>
                  <a:pt x="19379" y="10110"/>
                </a:cubicBezTo>
                <a:cubicBezTo>
                  <a:pt x="19372" y="10091"/>
                  <a:pt x="19363" y="10070"/>
                  <a:pt x="19349" y="10039"/>
                </a:cubicBezTo>
                <a:lnTo>
                  <a:pt x="19184" y="9675"/>
                </a:lnTo>
                <a:cubicBezTo>
                  <a:pt x="19178" y="9660"/>
                  <a:pt x="19174" y="9643"/>
                  <a:pt x="19169" y="9627"/>
                </a:cubicBezTo>
                <a:cubicBezTo>
                  <a:pt x="19114" y="9455"/>
                  <a:pt x="19159" y="9279"/>
                  <a:pt x="19267" y="9153"/>
                </a:cubicBezTo>
                <a:cubicBezTo>
                  <a:pt x="19268" y="9151"/>
                  <a:pt x="19264" y="9146"/>
                  <a:pt x="19267" y="9145"/>
                </a:cubicBezTo>
                <a:cubicBezTo>
                  <a:pt x="19613" y="8765"/>
                  <a:pt x="19896" y="8334"/>
                  <a:pt x="20106" y="7871"/>
                </a:cubicBezTo>
                <a:cubicBezTo>
                  <a:pt x="20109" y="7866"/>
                  <a:pt x="20111" y="7861"/>
                  <a:pt x="20114" y="7855"/>
                </a:cubicBezTo>
                <a:cubicBezTo>
                  <a:pt x="20189" y="7709"/>
                  <a:pt x="20335" y="7609"/>
                  <a:pt x="20504" y="7602"/>
                </a:cubicBezTo>
                <a:cubicBezTo>
                  <a:pt x="20520" y="7602"/>
                  <a:pt x="20534" y="7601"/>
                  <a:pt x="20549" y="7602"/>
                </a:cubicBezTo>
                <a:lnTo>
                  <a:pt x="20931" y="7634"/>
                </a:lnTo>
                <a:cubicBezTo>
                  <a:pt x="20951" y="7635"/>
                  <a:pt x="20972" y="7641"/>
                  <a:pt x="20998" y="7642"/>
                </a:cubicBezTo>
                <a:cubicBezTo>
                  <a:pt x="21167" y="7651"/>
                  <a:pt x="21338" y="7500"/>
                  <a:pt x="21396" y="7286"/>
                </a:cubicBezTo>
                <a:cubicBezTo>
                  <a:pt x="21483" y="6966"/>
                  <a:pt x="21538" y="6631"/>
                  <a:pt x="21568" y="6289"/>
                </a:cubicBezTo>
                <a:lnTo>
                  <a:pt x="21568" y="6281"/>
                </a:lnTo>
                <a:lnTo>
                  <a:pt x="21576" y="6194"/>
                </a:lnTo>
                <a:cubicBezTo>
                  <a:pt x="21591" y="5990"/>
                  <a:pt x="21598" y="5780"/>
                  <a:pt x="21591" y="5569"/>
                </a:cubicBezTo>
                <a:cubicBezTo>
                  <a:pt x="21586" y="5448"/>
                  <a:pt x="21572" y="5334"/>
                  <a:pt x="21561" y="5221"/>
                </a:cubicBezTo>
                <a:cubicBezTo>
                  <a:pt x="21539" y="5000"/>
                  <a:pt x="21398" y="4816"/>
                  <a:pt x="21231" y="4794"/>
                </a:cubicBezTo>
                <a:cubicBezTo>
                  <a:pt x="21212" y="4792"/>
                  <a:pt x="21181" y="4789"/>
                  <a:pt x="21148" y="4786"/>
                </a:cubicBezTo>
                <a:lnTo>
                  <a:pt x="20773" y="4755"/>
                </a:lnTo>
                <a:cubicBezTo>
                  <a:pt x="20758" y="4753"/>
                  <a:pt x="20744" y="4751"/>
                  <a:pt x="20729" y="4747"/>
                </a:cubicBezTo>
                <a:cubicBezTo>
                  <a:pt x="20562" y="4711"/>
                  <a:pt x="20435" y="4581"/>
                  <a:pt x="20384" y="4422"/>
                </a:cubicBezTo>
                <a:cubicBezTo>
                  <a:pt x="20267" y="3994"/>
                  <a:pt x="20094" y="3577"/>
                  <a:pt x="19859" y="3181"/>
                </a:cubicBezTo>
                <a:cubicBezTo>
                  <a:pt x="19800" y="3080"/>
                  <a:pt x="19736" y="2981"/>
                  <a:pt x="19672" y="2888"/>
                </a:cubicBezTo>
                <a:cubicBezTo>
                  <a:pt x="19699" y="2928"/>
                  <a:pt x="19728" y="2966"/>
                  <a:pt x="19754" y="3006"/>
                </a:cubicBezTo>
                <a:cubicBezTo>
                  <a:pt x="19664" y="2863"/>
                  <a:pt x="19641" y="2679"/>
                  <a:pt x="19724" y="2516"/>
                </a:cubicBezTo>
                <a:cubicBezTo>
                  <a:pt x="19732" y="2502"/>
                  <a:pt x="19745" y="2482"/>
                  <a:pt x="19754" y="2468"/>
                </a:cubicBezTo>
                <a:lnTo>
                  <a:pt x="19972" y="2136"/>
                </a:lnTo>
                <a:cubicBezTo>
                  <a:pt x="19983" y="2119"/>
                  <a:pt x="19995" y="2105"/>
                  <a:pt x="20009" y="2081"/>
                </a:cubicBezTo>
                <a:cubicBezTo>
                  <a:pt x="20100" y="1932"/>
                  <a:pt x="20058" y="1695"/>
                  <a:pt x="19911" y="1535"/>
                </a:cubicBezTo>
                <a:cubicBezTo>
                  <a:pt x="19693" y="1295"/>
                  <a:pt x="19449" y="1076"/>
                  <a:pt x="19184" y="879"/>
                </a:cubicBezTo>
                <a:lnTo>
                  <a:pt x="19177" y="879"/>
                </a:lnTo>
                <a:lnTo>
                  <a:pt x="19109" y="831"/>
                </a:lnTo>
                <a:lnTo>
                  <a:pt x="19109" y="823"/>
                </a:lnTo>
                <a:cubicBezTo>
                  <a:pt x="18948" y="708"/>
                  <a:pt x="18783" y="604"/>
                  <a:pt x="18607" y="507"/>
                </a:cubicBezTo>
                <a:cubicBezTo>
                  <a:pt x="18505" y="450"/>
                  <a:pt x="18397" y="403"/>
                  <a:pt x="18300" y="356"/>
                </a:cubicBezTo>
                <a:cubicBezTo>
                  <a:pt x="18107" y="266"/>
                  <a:pt x="17891" y="301"/>
                  <a:pt x="17790" y="443"/>
                </a:cubicBezTo>
                <a:cubicBezTo>
                  <a:pt x="17779" y="459"/>
                  <a:pt x="17756" y="487"/>
                  <a:pt x="17737" y="515"/>
                </a:cubicBezTo>
                <a:lnTo>
                  <a:pt x="17520" y="839"/>
                </a:lnTo>
                <a:cubicBezTo>
                  <a:pt x="17511" y="852"/>
                  <a:pt x="17507" y="865"/>
                  <a:pt x="17498" y="879"/>
                </a:cubicBezTo>
                <a:cubicBezTo>
                  <a:pt x="17381" y="1017"/>
                  <a:pt x="17208" y="1067"/>
                  <a:pt x="17048" y="1029"/>
                </a:cubicBezTo>
                <a:cubicBezTo>
                  <a:pt x="17064" y="1033"/>
                  <a:pt x="17077" y="1041"/>
                  <a:pt x="17093" y="1045"/>
                </a:cubicBezTo>
                <a:cubicBezTo>
                  <a:pt x="16602" y="912"/>
                  <a:pt x="16096" y="862"/>
                  <a:pt x="15586" y="903"/>
                </a:cubicBezTo>
                <a:cubicBezTo>
                  <a:pt x="15422" y="913"/>
                  <a:pt x="15259" y="830"/>
                  <a:pt x="15166" y="673"/>
                </a:cubicBezTo>
                <a:cubicBezTo>
                  <a:pt x="15157" y="658"/>
                  <a:pt x="15151" y="648"/>
                  <a:pt x="15144" y="634"/>
                </a:cubicBezTo>
                <a:lnTo>
                  <a:pt x="14979" y="270"/>
                </a:lnTo>
                <a:cubicBezTo>
                  <a:pt x="14970" y="251"/>
                  <a:pt x="14960" y="231"/>
                  <a:pt x="14949" y="206"/>
                </a:cubicBezTo>
                <a:cubicBezTo>
                  <a:pt x="14891" y="88"/>
                  <a:pt x="14760" y="7"/>
                  <a:pt x="14611" y="1"/>
                </a:cubicBezTo>
                <a:close/>
                <a:moveTo>
                  <a:pt x="16028" y="3038"/>
                </a:moveTo>
                <a:cubicBezTo>
                  <a:pt x="16857" y="3070"/>
                  <a:pt x="17655" y="3522"/>
                  <a:pt x="18127" y="4320"/>
                </a:cubicBezTo>
                <a:cubicBezTo>
                  <a:pt x="18883" y="5596"/>
                  <a:pt x="18512" y="7279"/>
                  <a:pt x="17303" y="8077"/>
                </a:cubicBezTo>
                <a:cubicBezTo>
                  <a:pt x="17228" y="8127"/>
                  <a:pt x="17157" y="8171"/>
                  <a:pt x="17078" y="8211"/>
                </a:cubicBezTo>
                <a:cubicBezTo>
                  <a:pt x="15903" y="8821"/>
                  <a:pt x="14458" y="8402"/>
                  <a:pt x="13749" y="7207"/>
                </a:cubicBezTo>
                <a:cubicBezTo>
                  <a:pt x="13033" y="5998"/>
                  <a:pt x="13321" y="4412"/>
                  <a:pt x="14409" y="3568"/>
                </a:cubicBezTo>
                <a:lnTo>
                  <a:pt x="14566" y="3457"/>
                </a:lnTo>
                <a:cubicBezTo>
                  <a:pt x="15020" y="3158"/>
                  <a:pt x="15531" y="3020"/>
                  <a:pt x="16028" y="3038"/>
                </a:cubicBezTo>
                <a:close/>
                <a:moveTo>
                  <a:pt x="5968" y="7065"/>
                </a:moveTo>
                <a:cubicBezTo>
                  <a:pt x="5737" y="7076"/>
                  <a:pt x="5507" y="7112"/>
                  <a:pt x="5278" y="7167"/>
                </a:cubicBezTo>
                <a:lnTo>
                  <a:pt x="5271" y="7167"/>
                </a:lnTo>
                <a:lnTo>
                  <a:pt x="5196" y="7191"/>
                </a:lnTo>
                <a:cubicBezTo>
                  <a:pt x="5015" y="7240"/>
                  <a:pt x="4834" y="7295"/>
                  <a:pt x="4656" y="7373"/>
                </a:cubicBezTo>
                <a:cubicBezTo>
                  <a:pt x="4552" y="7418"/>
                  <a:pt x="4456" y="7467"/>
                  <a:pt x="4364" y="7515"/>
                </a:cubicBezTo>
                <a:cubicBezTo>
                  <a:pt x="4181" y="7613"/>
                  <a:pt x="4074" y="7849"/>
                  <a:pt x="4116" y="8061"/>
                </a:cubicBezTo>
                <a:cubicBezTo>
                  <a:pt x="4121" y="8085"/>
                  <a:pt x="4123" y="8123"/>
                  <a:pt x="4131" y="8164"/>
                </a:cubicBezTo>
                <a:cubicBezTo>
                  <a:pt x="4186" y="8396"/>
                  <a:pt x="4273" y="8789"/>
                  <a:pt x="4273" y="8789"/>
                </a:cubicBezTo>
                <a:cubicBezTo>
                  <a:pt x="4276" y="8801"/>
                  <a:pt x="4280" y="8815"/>
                  <a:pt x="4281" y="8828"/>
                </a:cubicBezTo>
                <a:cubicBezTo>
                  <a:pt x="4299" y="8980"/>
                  <a:pt x="4227" y="9120"/>
                  <a:pt x="4109" y="9192"/>
                </a:cubicBezTo>
                <a:cubicBezTo>
                  <a:pt x="3743" y="9413"/>
                  <a:pt x="3405" y="9676"/>
                  <a:pt x="3104" y="9967"/>
                </a:cubicBezTo>
                <a:cubicBezTo>
                  <a:pt x="3003" y="10064"/>
                  <a:pt x="2854" y="10095"/>
                  <a:pt x="2722" y="10031"/>
                </a:cubicBezTo>
                <a:cubicBezTo>
                  <a:pt x="2711" y="10025"/>
                  <a:pt x="2694" y="10021"/>
                  <a:pt x="2684" y="10015"/>
                </a:cubicBezTo>
                <a:lnTo>
                  <a:pt x="2167" y="9675"/>
                </a:lnTo>
                <a:cubicBezTo>
                  <a:pt x="2147" y="9662"/>
                  <a:pt x="2120" y="9644"/>
                  <a:pt x="2092" y="9627"/>
                </a:cubicBezTo>
                <a:cubicBezTo>
                  <a:pt x="1915" y="9519"/>
                  <a:pt x="1676" y="9555"/>
                  <a:pt x="1530" y="9707"/>
                </a:cubicBezTo>
                <a:cubicBezTo>
                  <a:pt x="1311" y="9933"/>
                  <a:pt x="1119" y="10186"/>
                  <a:pt x="953" y="10466"/>
                </a:cubicBezTo>
                <a:lnTo>
                  <a:pt x="945" y="10474"/>
                </a:lnTo>
                <a:cubicBezTo>
                  <a:pt x="931" y="10497"/>
                  <a:pt x="921" y="10521"/>
                  <a:pt x="908" y="10545"/>
                </a:cubicBezTo>
                <a:cubicBezTo>
                  <a:pt x="811" y="10714"/>
                  <a:pt x="727" y="10896"/>
                  <a:pt x="653" y="11083"/>
                </a:cubicBezTo>
                <a:cubicBezTo>
                  <a:pt x="610" y="11191"/>
                  <a:pt x="573" y="11295"/>
                  <a:pt x="540" y="11399"/>
                </a:cubicBezTo>
                <a:cubicBezTo>
                  <a:pt x="476" y="11605"/>
                  <a:pt x="556" y="11850"/>
                  <a:pt x="728" y="11969"/>
                </a:cubicBezTo>
                <a:cubicBezTo>
                  <a:pt x="748" y="11982"/>
                  <a:pt x="777" y="12003"/>
                  <a:pt x="810" y="12024"/>
                </a:cubicBezTo>
                <a:cubicBezTo>
                  <a:pt x="1004" y="12147"/>
                  <a:pt x="1327" y="12356"/>
                  <a:pt x="1327" y="12356"/>
                </a:cubicBezTo>
                <a:cubicBezTo>
                  <a:pt x="1338" y="12363"/>
                  <a:pt x="1347" y="12372"/>
                  <a:pt x="1357" y="12380"/>
                </a:cubicBezTo>
                <a:cubicBezTo>
                  <a:pt x="1471" y="12475"/>
                  <a:pt x="1520" y="12628"/>
                  <a:pt x="1485" y="12768"/>
                </a:cubicBezTo>
                <a:cubicBezTo>
                  <a:pt x="1375" y="13191"/>
                  <a:pt x="1309" y="13622"/>
                  <a:pt x="1290" y="14065"/>
                </a:cubicBezTo>
                <a:cubicBezTo>
                  <a:pt x="1283" y="14208"/>
                  <a:pt x="1194" y="14344"/>
                  <a:pt x="1058" y="14397"/>
                </a:cubicBezTo>
                <a:cubicBezTo>
                  <a:pt x="1047" y="14401"/>
                  <a:pt x="1039" y="14402"/>
                  <a:pt x="1028" y="14405"/>
                </a:cubicBezTo>
                <a:lnTo>
                  <a:pt x="435" y="14563"/>
                </a:lnTo>
                <a:cubicBezTo>
                  <a:pt x="412" y="14570"/>
                  <a:pt x="383" y="14571"/>
                  <a:pt x="353" y="14579"/>
                </a:cubicBezTo>
                <a:cubicBezTo>
                  <a:pt x="155" y="14634"/>
                  <a:pt x="2" y="14839"/>
                  <a:pt x="1" y="15054"/>
                </a:cubicBezTo>
                <a:cubicBezTo>
                  <a:pt x="-2" y="15377"/>
                  <a:pt x="28" y="15705"/>
                  <a:pt x="98" y="16027"/>
                </a:cubicBezTo>
                <a:lnTo>
                  <a:pt x="105" y="16035"/>
                </a:lnTo>
                <a:lnTo>
                  <a:pt x="121" y="16114"/>
                </a:lnTo>
                <a:cubicBezTo>
                  <a:pt x="167" y="16305"/>
                  <a:pt x="227" y="16495"/>
                  <a:pt x="301" y="16683"/>
                </a:cubicBezTo>
                <a:cubicBezTo>
                  <a:pt x="343" y="16793"/>
                  <a:pt x="389" y="16894"/>
                  <a:pt x="435" y="16992"/>
                </a:cubicBezTo>
                <a:cubicBezTo>
                  <a:pt x="528" y="17184"/>
                  <a:pt x="752" y="17298"/>
                  <a:pt x="953" y="17253"/>
                </a:cubicBezTo>
                <a:cubicBezTo>
                  <a:pt x="975" y="17247"/>
                  <a:pt x="1004" y="17246"/>
                  <a:pt x="1043" y="17237"/>
                </a:cubicBezTo>
                <a:cubicBezTo>
                  <a:pt x="1259" y="17180"/>
                  <a:pt x="1642" y="17079"/>
                  <a:pt x="1642" y="17079"/>
                </a:cubicBezTo>
                <a:cubicBezTo>
                  <a:pt x="1654" y="17076"/>
                  <a:pt x="1660" y="17080"/>
                  <a:pt x="1672" y="17079"/>
                </a:cubicBezTo>
                <a:cubicBezTo>
                  <a:pt x="1816" y="17060"/>
                  <a:pt x="1956" y="17135"/>
                  <a:pt x="2025" y="17260"/>
                </a:cubicBezTo>
                <a:cubicBezTo>
                  <a:pt x="2233" y="17648"/>
                  <a:pt x="2474" y="18002"/>
                  <a:pt x="2752" y="18321"/>
                </a:cubicBezTo>
                <a:cubicBezTo>
                  <a:pt x="2843" y="18427"/>
                  <a:pt x="2873" y="18584"/>
                  <a:pt x="2812" y="18724"/>
                </a:cubicBezTo>
                <a:cubicBezTo>
                  <a:pt x="2807" y="18736"/>
                  <a:pt x="2803" y="18745"/>
                  <a:pt x="2797" y="18756"/>
                </a:cubicBezTo>
                <a:lnTo>
                  <a:pt x="2474" y="19309"/>
                </a:lnTo>
                <a:cubicBezTo>
                  <a:pt x="2462" y="19330"/>
                  <a:pt x="2453" y="19352"/>
                  <a:pt x="2437" y="19381"/>
                </a:cubicBezTo>
                <a:cubicBezTo>
                  <a:pt x="2335" y="19566"/>
                  <a:pt x="2361" y="19827"/>
                  <a:pt x="2504" y="19982"/>
                </a:cubicBezTo>
                <a:cubicBezTo>
                  <a:pt x="2719" y="20213"/>
                  <a:pt x="2959" y="20415"/>
                  <a:pt x="3224" y="20591"/>
                </a:cubicBezTo>
                <a:lnTo>
                  <a:pt x="3232" y="20599"/>
                </a:lnTo>
                <a:cubicBezTo>
                  <a:pt x="3254" y="20613"/>
                  <a:pt x="3276" y="20624"/>
                  <a:pt x="3299" y="20638"/>
                </a:cubicBezTo>
                <a:cubicBezTo>
                  <a:pt x="3459" y="20740"/>
                  <a:pt x="3632" y="20830"/>
                  <a:pt x="3809" y="20907"/>
                </a:cubicBezTo>
                <a:cubicBezTo>
                  <a:pt x="3911" y="20952"/>
                  <a:pt x="4010" y="20992"/>
                  <a:pt x="4109" y="21026"/>
                </a:cubicBezTo>
                <a:cubicBezTo>
                  <a:pt x="4304" y="21093"/>
                  <a:pt x="4536" y="21009"/>
                  <a:pt x="4648" y="20828"/>
                </a:cubicBezTo>
                <a:cubicBezTo>
                  <a:pt x="4661" y="20807"/>
                  <a:pt x="4681" y="20777"/>
                  <a:pt x="4701" y="20741"/>
                </a:cubicBezTo>
                <a:cubicBezTo>
                  <a:pt x="4772" y="20621"/>
                  <a:pt x="5023" y="20187"/>
                  <a:pt x="5023" y="20187"/>
                </a:cubicBezTo>
                <a:cubicBezTo>
                  <a:pt x="5030" y="20177"/>
                  <a:pt x="5038" y="20166"/>
                  <a:pt x="5046" y="20156"/>
                </a:cubicBezTo>
                <a:cubicBezTo>
                  <a:pt x="5136" y="20036"/>
                  <a:pt x="5281" y="19992"/>
                  <a:pt x="5413" y="20029"/>
                </a:cubicBezTo>
                <a:cubicBezTo>
                  <a:pt x="5810" y="20144"/>
                  <a:pt x="6225" y="20215"/>
                  <a:pt x="6643" y="20235"/>
                </a:cubicBezTo>
                <a:cubicBezTo>
                  <a:pt x="6779" y="20243"/>
                  <a:pt x="6900" y="20328"/>
                  <a:pt x="6950" y="20472"/>
                </a:cubicBezTo>
                <a:cubicBezTo>
                  <a:pt x="6954" y="20484"/>
                  <a:pt x="6962" y="20500"/>
                  <a:pt x="6965" y="20512"/>
                </a:cubicBezTo>
                <a:lnTo>
                  <a:pt x="7107" y="21137"/>
                </a:lnTo>
                <a:cubicBezTo>
                  <a:pt x="7113" y="21162"/>
                  <a:pt x="7121" y="21192"/>
                  <a:pt x="7130" y="21224"/>
                </a:cubicBezTo>
                <a:cubicBezTo>
                  <a:pt x="7182" y="21432"/>
                  <a:pt x="7376" y="21594"/>
                  <a:pt x="7579" y="21595"/>
                </a:cubicBezTo>
                <a:cubicBezTo>
                  <a:pt x="7886" y="21598"/>
                  <a:pt x="8189" y="21559"/>
                  <a:pt x="8494" y="21485"/>
                </a:cubicBezTo>
                <a:lnTo>
                  <a:pt x="8502" y="21485"/>
                </a:lnTo>
                <a:lnTo>
                  <a:pt x="8584" y="21469"/>
                </a:lnTo>
                <a:cubicBezTo>
                  <a:pt x="8765" y="21420"/>
                  <a:pt x="8945" y="21357"/>
                  <a:pt x="9124" y="21279"/>
                </a:cubicBezTo>
                <a:cubicBezTo>
                  <a:pt x="9228" y="21234"/>
                  <a:pt x="9324" y="21185"/>
                  <a:pt x="9416" y="21137"/>
                </a:cubicBezTo>
                <a:cubicBezTo>
                  <a:pt x="9599" y="21039"/>
                  <a:pt x="9706" y="20803"/>
                  <a:pt x="9664" y="20591"/>
                </a:cubicBezTo>
                <a:cubicBezTo>
                  <a:pt x="9659" y="20567"/>
                  <a:pt x="9650" y="20537"/>
                  <a:pt x="9641" y="20496"/>
                </a:cubicBezTo>
                <a:cubicBezTo>
                  <a:pt x="9588" y="20268"/>
                  <a:pt x="9499" y="19863"/>
                  <a:pt x="9499" y="19863"/>
                </a:cubicBezTo>
                <a:cubicBezTo>
                  <a:pt x="9496" y="19851"/>
                  <a:pt x="9493" y="19837"/>
                  <a:pt x="9491" y="19823"/>
                </a:cubicBezTo>
                <a:cubicBezTo>
                  <a:pt x="9476" y="19688"/>
                  <a:pt x="9530" y="19561"/>
                  <a:pt x="9626" y="19483"/>
                </a:cubicBezTo>
                <a:cubicBezTo>
                  <a:pt x="9639" y="19477"/>
                  <a:pt x="9651" y="19466"/>
                  <a:pt x="9664" y="19460"/>
                </a:cubicBezTo>
                <a:cubicBezTo>
                  <a:pt x="10030" y="19240"/>
                  <a:pt x="10366" y="18977"/>
                  <a:pt x="10668" y="18684"/>
                </a:cubicBezTo>
                <a:cubicBezTo>
                  <a:pt x="10769" y="18588"/>
                  <a:pt x="10925" y="18556"/>
                  <a:pt x="11058" y="18621"/>
                </a:cubicBezTo>
                <a:cubicBezTo>
                  <a:pt x="11069" y="18626"/>
                  <a:pt x="11078" y="18638"/>
                  <a:pt x="11088" y="18645"/>
                </a:cubicBezTo>
                <a:lnTo>
                  <a:pt x="11605" y="18977"/>
                </a:lnTo>
                <a:cubicBezTo>
                  <a:pt x="11625" y="18990"/>
                  <a:pt x="11653" y="19007"/>
                  <a:pt x="11680" y="19025"/>
                </a:cubicBezTo>
                <a:cubicBezTo>
                  <a:pt x="11856" y="19133"/>
                  <a:pt x="12096" y="19097"/>
                  <a:pt x="12242" y="18946"/>
                </a:cubicBezTo>
                <a:cubicBezTo>
                  <a:pt x="12461" y="18719"/>
                  <a:pt x="12661" y="18466"/>
                  <a:pt x="12827" y="18186"/>
                </a:cubicBezTo>
                <a:cubicBezTo>
                  <a:pt x="12841" y="18162"/>
                  <a:pt x="12858" y="18139"/>
                  <a:pt x="12872" y="18115"/>
                </a:cubicBezTo>
                <a:cubicBezTo>
                  <a:pt x="12968" y="17946"/>
                  <a:pt x="13053" y="17764"/>
                  <a:pt x="13127" y="17577"/>
                </a:cubicBezTo>
                <a:cubicBezTo>
                  <a:pt x="13170" y="17469"/>
                  <a:pt x="13200" y="17365"/>
                  <a:pt x="13232" y="17260"/>
                </a:cubicBezTo>
                <a:cubicBezTo>
                  <a:pt x="13296" y="17055"/>
                  <a:pt x="13216" y="16802"/>
                  <a:pt x="13045" y="16683"/>
                </a:cubicBezTo>
                <a:cubicBezTo>
                  <a:pt x="13025" y="16670"/>
                  <a:pt x="12996" y="16657"/>
                  <a:pt x="12962" y="16636"/>
                </a:cubicBezTo>
                <a:cubicBezTo>
                  <a:pt x="12770" y="16513"/>
                  <a:pt x="12445" y="16296"/>
                  <a:pt x="12445" y="16296"/>
                </a:cubicBezTo>
                <a:cubicBezTo>
                  <a:pt x="12435" y="16289"/>
                  <a:pt x="12425" y="16280"/>
                  <a:pt x="12415" y="16272"/>
                </a:cubicBezTo>
                <a:cubicBezTo>
                  <a:pt x="12301" y="16177"/>
                  <a:pt x="12260" y="16024"/>
                  <a:pt x="12295" y="15884"/>
                </a:cubicBezTo>
                <a:cubicBezTo>
                  <a:pt x="12405" y="15461"/>
                  <a:pt x="12464" y="15022"/>
                  <a:pt x="12482" y="14579"/>
                </a:cubicBezTo>
                <a:cubicBezTo>
                  <a:pt x="12491" y="14437"/>
                  <a:pt x="12580" y="14307"/>
                  <a:pt x="12715" y="14255"/>
                </a:cubicBezTo>
                <a:cubicBezTo>
                  <a:pt x="12726" y="14251"/>
                  <a:pt x="12741" y="14250"/>
                  <a:pt x="12752" y="14247"/>
                </a:cubicBezTo>
                <a:lnTo>
                  <a:pt x="13345" y="14096"/>
                </a:lnTo>
                <a:cubicBezTo>
                  <a:pt x="13368" y="14090"/>
                  <a:pt x="13397" y="14081"/>
                  <a:pt x="13427" y="14073"/>
                </a:cubicBezTo>
                <a:cubicBezTo>
                  <a:pt x="13624" y="14017"/>
                  <a:pt x="13771" y="13813"/>
                  <a:pt x="13772" y="13598"/>
                </a:cubicBezTo>
                <a:cubicBezTo>
                  <a:pt x="13774" y="13275"/>
                  <a:pt x="13744" y="12947"/>
                  <a:pt x="13674" y="12625"/>
                </a:cubicBezTo>
                <a:lnTo>
                  <a:pt x="13652" y="12538"/>
                </a:lnTo>
                <a:cubicBezTo>
                  <a:pt x="13606" y="12347"/>
                  <a:pt x="13546" y="12157"/>
                  <a:pt x="13472" y="11969"/>
                </a:cubicBezTo>
                <a:cubicBezTo>
                  <a:pt x="13429" y="11859"/>
                  <a:pt x="13383" y="11758"/>
                  <a:pt x="13337" y="11660"/>
                </a:cubicBezTo>
                <a:cubicBezTo>
                  <a:pt x="13244" y="11468"/>
                  <a:pt x="13028" y="11354"/>
                  <a:pt x="12827" y="11399"/>
                </a:cubicBezTo>
                <a:cubicBezTo>
                  <a:pt x="12805" y="11404"/>
                  <a:pt x="12768" y="11414"/>
                  <a:pt x="12730" y="11423"/>
                </a:cubicBezTo>
                <a:cubicBezTo>
                  <a:pt x="12514" y="11480"/>
                  <a:pt x="12137" y="11573"/>
                  <a:pt x="12137" y="11573"/>
                </a:cubicBezTo>
                <a:cubicBezTo>
                  <a:pt x="12126" y="11576"/>
                  <a:pt x="12112" y="11580"/>
                  <a:pt x="12100" y="11581"/>
                </a:cubicBezTo>
                <a:cubicBezTo>
                  <a:pt x="11958" y="11600"/>
                  <a:pt x="11825" y="11521"/>
                  <a:pt x="11755" y="11399"/>
                </a:cubicBezTo>
                <a:cubicBezTo>
                  <a:pt x="11539" y="11000"/>
                  <a:pt x="11279" y="10635"/>
                  <a:pt x="10990" y="10308"/>
                </a:cubicBezTo>
                <a:cubicBezTo>
                  <a:pt x="10999" y="10318"/>
                  <a:pt x="11012" y="10321"/>
                  <a:pt x="11020" y="10331"/>
                </a:cubicBezTo>
                <a:cubicBezTo>
                  <a:pt x="10929" y="10225"/>
                  <a:pt x="10899" y="10068"/>
                  <a:pt x="10961" y="9928"/>
                </a:cubicBezTo>
                <a:cubicBezTo>
                  <a:pt x="10965" y="9916"/>
                  <a:pt x="10969" y="9907"/>
                  <a:pt x="10975" y="9896"/>
                </a:cubicBezTo>
                <a:lnTo>
                  <a:pt x="11298" y="9343"/>
                </a:lnTo>
                <a:cubicBezTo>
                  <a:pt x="11310" y="9321"/>
                  <a:pt x="11327" y="9300"/>
                  <a:pt x="11343" y="9271"/>
                </a:cubicBezTo>
                <a:cubicBezTo>
                  <a:pt x="11445" y="9086"/>
                  <a:pt x="11412" y="8832"/>
                  <a:pt x="11268" y="8678"/>
                </a:cubicBezTo>
                <a:cubicBezTo>
                  <a:pt x="11053" y="8447"/>
                  <a:pt x="10813" y="8236"/>
                  <a:pt x="10548" y="8061"/>
                </a:cubicBezTo>
                <a:lnTo>
                  <a:pt x="10541" y="8061"/>
                </a:lnTo>
                <a:cubicBezTo>
                  <a:pt x="10518" y="8047"/>
                  <a:pt x="10496" y="8028"/>
                  <a:pt x="10473" y="8014"/>
                </a:cubicBezTo>
                <a:cubicBezTo>
                  <a:pt x="10313" y="7912"/>
                  <a:pt x="10141" y="7823"/>
                  <a:pt x="9963" y="7745"/>
                </a:cubicBezTo>
                <a:cubicBezTo>
                  <a:pt x="9861" y="7700"/>
                  <a:pt x="9763" y="7660"/>
                  <a:pt x="9664" y="7626"/>
                </a:cubicBezTo>
                <a:cubicBezTo>
                  <a:pt x="9469" y="7559"/>
                  <a:pt x="9236" y="7651"/>
                  <a:pt x="9124" y="7832"/>
                </a:cubicBezTo>
                <a:cubicBezTo>
                  <a:pt x="9111" y="7853"/>
                  <a:pt x="9091" y="7875"/>
                  <a:pt x="9071" y="7911"/>
                </a:cubicBezTo>
                <a:lnTo>
                  <a:pt x="8757" y="8465"/>
                </a:lnTo>
                <a:cubicBezTo>
                  <a:pt x="8750" y="8475"/>
                  <a:pt x="8742" y="8485"/>
                  <a:pt x="8734" y="8496"/>
                </a:cubicBezTo>
                <a:cubicBezTo>
                  <a:pt x="8644" y="8616"/>
                  <a:pt x="8499" y="8660"/>
                  <a:pt x="8367" y="8623"/>
                </a:cubicBezTo>
                <a:cubicBezTo>
                  <a:pt x="7967" y="8507"/>
                  <a:pt x="7548" y="8437"/>
                  <a:pt x="7130" y="8417"/>
                </a:cubicBezTo>
                <a:cubicBezTo>
                  <a:pt x="6993" y="8409"/>
                  <a:pt x="6872" y="8323"/>
                  <a:pt x="6822" y="8180"/>
                </a:cubicBezTo>
                <a:cubicBezTo>
                  <a:pt x="6819" y="8168"/>
                  <a:pt x="6810" y="8152"/>
                  <a:pt x="6807" y="8140"/>
                </a:cubicBezTo>
                <a:lnTo>
                  <a:pt x="6665" y="7515"/>
                </a:lnTo>
                <a:cubicBezTo>
                  <a:pt x="6659" y="7490"/>
                  <a:pt x="6659" y="7460"/>
                  <a:pt x="6650" y="7428"/>
                </a:cubicBezTo>
                <a:cubicBezTo>
                  <a:pt x="6598" y="7220"/>
                  <a:pt x="6396" y="7066"/>
                  <a:pt x="6193" y="7065"/>
                </a:cubicBezTo>
                <a:cubicBezTo>
                  <a:pt x="6116" y="7063"/>
                  <a:pt x="6045" y="7061"/>
                  <a:pt x="5968" y="7065"/>
                </a:cubicBezTo>
                <a:close/>
                <a:moveTo>
                  <a:pt x="6725" y="11178"/>
                </a:moveTo>
                <a:cubicBezTo>
                  <a:pt x="7996" y="11106"/>
                  <a:pt x="9221" y="11909"/>
                  <a:pt x="9686" y="13234"/>
                </a:cubicBezTo>
                <a:cubicBezTo>
                  <a:pt x="10258" y="14865"/>
                  <a:pt x="9470" y="16681"/>
                  <a:pt x="7924" y="17284"/>
                </a:cubicBezTo>
                <a:cubicBezTo>
                  <a:pt x="7828" y="17323"/>
                  <a:pt x="7729" y="17353"/>
                  <a:pt x="7632" y="17379"/>
                </a:cubicBezTo>
                <a:cubicBezTo>
                  <a:pt x="7610" y="17386"/>
                  <a:pt x="7587" y="17390"/>
                  <a:pt x="7564" y="17395"/>
                </a:cubicBezTo>
                <a:cubicBezTo>
                  <a:pt x="6120" y="17751"/>
                  <a:pt x="4615" y="16923"/>
                  <a:pt x="4086" y="15418"/>
                </a:cubicBezTo>
                <a:cubicBezTo>
                  <a:pt x="3544" y="13872"/>
                  <a:pt x="4226" y="12149"/>
                  <a:pt x="5645" y="11463"/>
                </a:cubicBezTo>
                <a:lnTo>
                  <a:pt x="5848" y="11375"/>
                </a:lnTo>
                <a:cubicBezTo>
                  <a:pt x="6138" y="11262"/>
                  <a:pt x="6431" y="11194"/>
                  <a:pt x="6725" y="11178"/>
                </a:cubicBezTo>
                <a:close/>
              </a:path>
            </a:pathLst>
          </a:custGeom>
          <a:solidFill>
            <a:schemeClr val="bg1"/>
          </a:solidFill>
          <a:ln w="12700">
            <a:miter lim="400000"/>
          </a:ln>
        </p:spPr>
        <p:txBody>
          <a:bodyPr lIns="56601" tIns="56601" rIns="56601" bIns="56601" anchor="ctr"/>
          <a:lstStyle/>
          <a:p>
            <a:pPr defTabSz="764118" eaLnBrk="1" fontAlgn="auto" hangingPunct="1">
              <a:spcBef>
                <a:spcPts val="0"/>
              </a:spcBef>
              <a:spcAft>
                <a:spcPts val="0"/>
              </a:spcAft>
              <a:defRPr sz="32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600"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68019040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Business model</a:t>
            </a:r>
            <a:endParaRPr lang="en-IN" dirty="0"/>
          </a:p>
        </p:txBody>
      </p:sp>
      <p:sp>
        <p:nvSpPr>
          <p:cNvPr id="25" name="Oval 24"/>
          <p:cNvSpPr/>
          <p:nvPr/>
        </p:nvSpPr>
        <p:spPr>
          <a:xfrm>
            <a:off x="3893748" y="2136391"/>
            <a:ext cx="1606396" cy="1606396"/>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entury Gothic" panose="020B0502020202020204" pitchFamily="34" charset="0"/>
            </a:endParaRPr>
          </a:p>
          <a:p>
            <a:pPr algn="ctr"/>
            <a:r>
              <a:rPr lang="en-US" sz="3200" b="1" dirty="0">
                <a:latin typeface="Century Gothic" panose="020B0502020202020204" pitchFamily="34" charset="0"/>
              </a:rPr>
              <a:t>10%</a:t>
            </a:r>
            <a:endParaRPr lang="en-IN" sz="3200" b="1" dirty="0">
              <a:latin typeface="Century Gothic" panose="020B0502020202020204" pitchFamily="34" charset="0"/>
            </a:endParaRPr>
          </a:p>
        </p:txBody>
      </p:sp>
      <p:sp>
        <p:nvSpPr>
          <p:cNvPr id="42" name="TextBox 41"/>
          <p:cNvSpPr txBox="1"/>
          <p:nvPr/>
        </p:nvSpPr>
        <p:spPr>
          <a:xfrm>
            <a:off x="3762742" y="2622807"/>
            <a:ext cx="1868407" cy="338554"/>
          </a:xfrm>
          <a:prstGeom prst="rect">
            <a:avLst/>
          </a:prstGeom>
          <a:noFill/>
        </p:spPr>
        <p:txBody>
          <a:bodyPr wrap="square" numCol="1" spcCol="360000" rtlCol="0">
            <a:spAutoFit/>
          </a:bodyPr>
          <a:lstStyle/>
          <a:p>
            <a:pPr algn="ctr"/>
            <a:r>
              <a:rPr lang="en-US" sz="1600" b="1" dirty="0">
                <a:solidFill>
                  <a:schemeClr val="bg1"/>
                </a:solidFill>
                <a:latin typeface="+mj-lt"/>
              </a:rPr>
              <a:t>Our Fee</a:t>
            </a:r>
            <a:endParaRPr lang="id-ID" sz="1600" b="1" dirty="0">
              <a:solidFill>
                <a:schemeClr val="bg1"/>
              </a:solidFill>
              <a:latin typeface="+mj-lt"/>
            </a:endParaRPr>
          </a:p>
        </p:txBody>
      </p:sp>
      <p:sp>
        <p:nvSpPr>
          <p:cNvPr id="43" name="TextBox 42"/>
          <p:cNvSpPr txBox="1"/>
          <p:nvPr/>
        </p:nvSpPr>
        <p:spPr>
          <a:xfrm>
            <a:off x="1125542" y="2622807"/>
            <a:ext cx="1868407" cy="338554"/>
          </a:xfrm>
          <a:prstGeom prst="rect">
            <a:avLst/>
          </a:prstGeom>
          <a:noFill/>
        </p:spPr>
        <p:txBody>
          <a:bodyPr wrap="square" numCol="1" spcCol="360000" rtlCol="0">
            <a:spAutoFit/>
          </a:bodyPr>
          <a:lstStyle/>
          <a:p>
            <a:pPr algn="ctr"/>
            <a:r>
              <a:rPr lang="en-US" sz="1600" b="1" dirty="0">
                <a:solidFill>
                  <a:schemeClr val="bg2">
                    <a:lumMod val="50000"/>
                  </a:schemeClr>
                </a:solidFill>
                <a:latin typeface="+mj-lt"/>
              </a:rPr>
              <a:t>Total Sales</a:t>
            </a:r>
            <a:endParaRPr lang="id-ID" sz="1600" b="1" dirty="0">
              <a:solidFill>
                <a:schemeClr val="bg2">
                  <a:lumMod val="50000"/>
                </a:schemeClr>
              </a:solidFill>
              <a:latin typeface="+mj-lt"/>
            </a:endParaRPr>
          </a:p>
        </p:txBody>
      </p:sp>
      <p:sp>
        <p:nvSpPr>
          <p:cNvPr id="44" name="TextBox 43"/>
          <p:cNvSpPr txBox="1"/>
          <p:nvPr/>
        </p:nvSpPr>
        <p:spPr>
          <a:xfrm>
            <a:off x="6394228" y="2622807"/>
            <a:ext cx="1868407" cy="338554"/>
          </a:xfrm>
          <a:prstGeom prst="rect">
            <a:avLst/>
          </a:prstGeom>
          <a:noFill/>
        </p:spPr>
        <p:txBody>
          <a:bodyPr wrap="square" numCol="1" spcCol="360000" rtlCol="0">
            <a:spAutoFit/>
          </a:bodyPr>
          <a:lstStyle/>
          <a:p>
            <a:pPr algn="ctr"/>
            <a:r>
              <a:rPr lang="en-US" sz="1600" b="1" dirty="0">
                <a:solidFill>
                  <a:schemeClr val="bg2">
                    <a:lumMod val="50000"/>
                  </a:schemeClr>
                </a:solidFill>
                <a:latin typeface="+mj-lt"/>
              </a:rPr>
              <a:t>Our Earnings</a:t>
            </a:r>
            <a:endParaRPr lang="id-ID" sz="1600" b="1" dirty="0">
              <a:solidFill>
                <a:schemeClr val="bg2">
                  <a:lumMod val="50000"/>
                </a:schemeClr>
              </a:solidFill>
              <a:latin typeface="+mj-lt"/>
            </a:endParaRPr>
          </a:p>
        </p:txBody>
      </p:sp>
      <p:sp>
        <p:nvSpPr>
          <p:cNvPr id="3" name="Rectangle 2"/>
          <p:cNvSpPr/>
          <p:nvPr/>
        </p:nvSpPr>
        <p:spPr>
          <a:xfrm>
            <a:off x="1346166" y="2961361"/>
            <a:ext cx="1415520" cy="584775"/>
          </a:xfrm>
          <a:prstGeom prst="rect">
            <a:avLst/>
          </a:prstGeom>
        </p:spPr>
        <p:txBody>
          <a:bodyPr wrap="square">
            <a:spAutoFit/>
          </a:bodyPr>
          <a:lstStyle/>
          <a:p>
            <a:pPr algn="ctr"/>
            <a:r>
              <a:rPr lang="en-US" sz="3200" b="1" dirty="0">
                <a:solidFill>
                  <a:schemeClr val="accent3"/>
                </a:solidFill>
                <a:latin typeface="Century Gothic" panose="020B0502020202020204" pitchFamily="34" charset="0"/>
              </a:rPr>
              <a:t>$60M</a:t>
            </a:r>
            <a:endParaRPr lang="en-IN" sz="3200" b="1" dirty="0">
              <a:solidFill>
                <a:schemeClr val="accent3"/>
              </a:solidFill>
              <a:latin typeface="Century Gothic" panose="020B0502020202020204" pitchFamily="34" charset="0"/>
            </a:endParaRPr>
          </a:p>
        </p:txBody>
      </p:sp>
      <p:sp>
        <p:nvSpPr>
          <p:cNvPr id="45" name="Rectangle 44"/>
          <p:cNvSpPr/>
          <p:nvPr/>
        </p:nvSpPr>
        <p:spPr>
          <a:xfrm>
            <a:off x="6620671" y="2961361"/>
            <a:ext cx="1415520" cy="584775"/>
          </a:xfrm>
          <a:prstGeom prst="rect">
            <a:avLst/>
          </a:prstGeom>
        </p:spPr>
        <p:txBody>
          <a:bodyPr wrap="square">
            <a:spAutoFit/>
          </a:bodyPr>
          <a:lstStyle/>
          <a:p>
            <a:pPr algn="ctr"/>
            <a:r>
              <a:rPr lang="en-US" sz="3200" b="1" dirty="0">
                <a:solidFill>
                  <a:schemeClr val="accent3"/>
                </a:solidFill>
                <a:latin typeface="Century Gothic" panose="020B0502020202020204" pitchFamily="34" charset="0"/>
              </a:rPr>
              <a:t>$50M</a:t>
            </a:r>
            <a:endParaRPr lang="en-IN" sz="3200" b="1" dirty="0">
              <a:solidFill>
                <a:schemeClr val="accent3"/>
              </a:solidFill>
              <a:latin typeface="Century Gothic" panose="020B0502020202020204" pitchFamily="34" charset="0"/>
            </a:endParaRPr>
          </a:p>
        </p:txBody>
      </p:sp>
      <p:cxnSp>
        <p:nvCxnSpPr>
          <p:cNvPr id="5" name="Straight Arrow Connector 4"/>
          <p:cNvCxnSpPr/>
          <p:nvPr/>
        </p:nvCxnSpPr>
        <p:spPr>
          <a:xfrm>
            <a:off x="2761686" y="2961361"/>
            <a:ext cx="732628" cy="0"/>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744371" y="2961361"/>
            <a:ext cx="732628" cy="0"/>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25542" y="3838813"/>
            <a:ext cx="1737401" cy="1361911"/>
          </a:xfrm>
          <a:prstGeom prst="rect">
            <a:avLst/>
          </a:prstGeom>
          <a:noFill/>
        </p:spPr>
        <p:txBody>
          <a:bodyPr wrap="square" numCol="1" spcCol="360000" rtlCol="0">
            <a:spAutoFit/>
          </a:bodyPr>
          <a:lstStyle/>
          <a:p>
            <a:pPr algn="ctr">
              <a:lnSpc>
                <a:spcPct val="150000"/>
              </a:lnSpc>
            </a:pPr>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a:t>
            </a:r>
          </a:p>
        </p:txBody>
      </p:sp>
      <p:sp>
        <p:nvSpPr>
          <p:cNvPr id="51" name="TextBox 50"/>
          <p:cNvSpPr txBox="1"/>
          <p:nvPr/>
        </p:nvSpPr>
        <p:spPr>
          <a:xfrm>
            <a:off x="3828244" y="3838813"/>
            <a:ext cx="1737401" cy="1361911"/>
          </a:xfrm>
          <a:prstGeom prst="rect">
            <a:avLst/>
          </a:prstGeom>
          <a:noFill/>
        </p:spPr>
        <p:txBody>
          <a:bodyPr wrap="square" numCol="1" spcCol="360000" rtlCol="0">
            <a:spAutoFit/>
          </a:bodyPr>
          <a:lstStyle/>
          <a:p>
            <a:pPr algn="ctr">
              <a:lnSpc>
                <a:spcPct val="150000"/>
              </a:lnSpc>
            </a:pPr>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a:t>
            </a:r>
          </a:p>
        </p:txBody>
      </p:sp>
      <p:sp>
        <p:nvSpPr>
          <p:cNvPr id="52" name="TextBox 51"/>
          <p:cNvSpPr txBox="1"/>
          <p:nvPr/>
        </p:nvSpPr>
        <p:spPr>
          <a:xfrm>
            <a:off x="6394228" y="3838813"/>
            <a:ext cx="1737401" cy="1361911"/>
          </a:xfrm>
          <a:prstGeom prst="rect">
            <a:avLst/>
          </a:prstGeom>
          <a:noFill/>
        </p:spPr>
        <p:txBody>
          <a:bodyPr wrap="square" numCol="1" spcCol="360000" rtlCol="0">
            <a:spAutoFit/>
          </a:bodyPr>
          <a:lstStyle/>
          <a:p>
            <a:pPr algn="ctr">
              <a:lnSpc>
                <a:spcPct val="150000"/>
              </a:lnSpc>
            </a:pPr>
            <a:r>
              <a:rPr lang="id-ID" sz="1100" dirty="0">
                <a:solidFill>
                  <a:schemeClr val="bg2">
                    <a:lumMod val="50000"/>
                  </a:schemeClr>
                </a:solidFill>
                <a:latin typeface="Calibri Light" panose="020F0302020204030204" pitchFamily="34" charset="0"/>
              </a:rPr>
              <a:t>Lorem dolor sit amet, adipiscing elit, sed diam nonummy nibh euismod tincidunt ut laoreet dolore magna aliquam erat</a:t>
            </a:r>
          </a:p>
        </p:txBody>
      </p:sp>
    </p:spTree>
    <p:extLst>
      <p:ext uri="{BB962C8B-B14F-4D97-AF65-F5344CB8AC3E}">
        <p14:creationId xmlns:p14="http://schemas.microsoft.com/office/powerpoint/2010/main" val="562429569"/>
      </p:ext>
    </p:extLst>
  </p:cSld>
  <p:clrMapOvr>
    <a:masterClrMapping/>
  </p:clrMapOvr>
  <p:transition spd="slow">
    <p:wipe/>
  </p:transition>
</p:sld>
</file>

<file path=ppt/theme/theme1.xml><?xml version="1.0" encoding="utf-8"?>
<a:theme xmlns:a="http://schemas.openxmlformats.org/drawingml/2006/main" name="Office Theme">
  <a:themeElements>
    <a:clrScheme name="Custom 14">
      <a:dk1>
        <a:srgbClr val="000000"/>
      </a:dk1>
      <a:lt1>
        <a:srgbClr val="FFFFFF"/>
      </a:lt1>
      <a:dk2>
        <a:srgbClr val="322D3D"/>
      </a:dk2>
      <a:lt2>
        <a:srgbClr val="FFFFFF"/>
      </a:lt2>
      <a:accent1>
        <a:srgbClr val="3AC7E2"/>
      </a:accent1>
      <a:accent2>
        <a:srgbClr val="2BC2AC"/>
      </a:accent2>
      <a:accent3>
        <a:srgbClr val="FBB22F"/>
      </a:accent3>
      <a:accent4>
        <a:srgbClr val="5C5271"/>
      </a:accent4>
      <a:accent5>
        <a:srgbClr val="F15F47"/>
      </a:accent5>
      <a:accent6>
        <a:srgbClr val="655A7C"/>
      </a:accent6>
      <a:hlink>
        <a:srgbClr val="FFC000"/>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2027</Words>
  <Application>Microsoft Macintosh PowerPoint</Application>
  <PresentationFormat>On-screen Show (4:3)</PresentationFormat>
  <Paragraphs>250</Paragraphs>
  <Slides>20</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20</vt:i4>
      </vt:variant>
    </vt:vector>
  </HeadingPairs>
  <TitlesOfParts>
    <vt:vector size="39" baseType="lpstr">
      <vt:lpstr>ＭＳ Ｐゴシック</vt:lpstr>
      <vt:lpstr>SimSun</vt:lpstr>
      <vt:lpstr>Adobe Arabic</vt:lpstr>
      <vt:lpstr>Arial</vt:lpstr>
      <vt:lpstr>Calibri</vt:lpstr>
      <vt:lpstr>Calibri Light</vt:lpstr>
      <vt:lpstr>Century Gothic</vt:lpstr>
      <vt:lpstr>Gill Sans</vt:lpstr>
      <vt:lpstr>Open Sans</vt:lpstr>
      <vt:lpstr>Poppins Light</vt:lpstr>
      <vt:lpstr>Roboto </vt:lpstr>
      <vt:lpstr>Roboto Light</vt:lpstr>
      <vt:lpstr>Source Sans Pro</vt:lpstr>
      <vt:lpstr>Source Sans Pro Light</vt:lpstr>
      <vt:lpstr>Tahoma</vt:lpstr>
      <vt:lpstr>Trebuchet MS</vt:lpstr>
      <vt:lpstr>WC Mano Negra Bta</vt:lpstr>
      <vt:lpstr>Wingdings</vt:lpstr>
      <vt:lpstr>Office Theme</vt:lpstr>
      <vt:lpstr>COMPANY PITCH DECK</vt:lpstr>
      <vt:lpstr>The Problem</vt:lpstr>
      <vt:lpstr>The Problem</vt:lpstr>
      <vt:lpstr>The solution</vt:lpstr>
      <vt:lpstr>The solution</vt:lpstr>
      <vt:lpstr>MARKET Size &amp; OPPORTUNITY</vt:lpstr>
      <vt:lpstr>MARKET Size &amp; OPPORTUNITY</vt:lpstr>
      <vt:lpstr>OUR Business model</vt:lpstr>
      <vt:lpstr>OUR Business model</vt:lpstr>
      <vt:lpstr>OUR EXPERTISE</vt:lpstr>
      <vt:lpstr>THE competition</vt:lpstr>
      <vt:lpstr>OUR ADVANTAGE</vt:lpstr>
      <vt:lpstr>OUR TEAM</vt:lpstr>
      <vt:lpstr>OUR Team</vt:lpstr>
      <vt:lpstr>OUR STRATEGY</vt:lpstr>
      <vt:lpstr>OUR STRATEGY</vt:lpstr>
      <vt:lpstr>OUR FINANCIALS</vt:lpstr>
      <vt:lpstr>OUR FINANCIALS</vt:lpstr>
      <vt:lpstr>THE ASK</vt:lpstr>
      <vt:lpstr>Get in Touch</vt:lpstr>
    </vt:vector>
  </TitlesOfParts>
  <Company>Grizli777</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Noesis</dc:creator>
  <cp:lastModifiedBy>Krista Bodniece</cp:lastModifiedBy>
  <cp:revision>123</cp:revision>
  <dcterms:created xsi:type="dcterms:W3CDTF">2017-02-10T03:42:23Z</dcterms:created>
  <dcterms:modified xsi:type="dcterms:W3CDTF">2019-02-19T08:57:52Z</dcterms:modified>
</cp:coreProperties>
</file>