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  <p:sldMasterId id="2147483896" r:id="rId2"/>
    <p:sldMasterId id="2147483715" r:id="rId3"/>
    <p:sldMasterId id="2147483729" r:id="rId4"/>
    <p:sldMasterId id="2147483739" r:id="rId5"/>
  </p:sldMasterIdLst>
  <p:notesMasterIdLst>
    <p:notesMasterId r:id="rId38"/>
  </p:notesMasterIdLst>
  <p:handoutMasterIdLst>
    <p:handoutMasterId r:id="rId39"/>
  </p:handoutMasterIdLst>
  <p:sldIdLst>
    <p:sldId id="657" r:id="rId6"/>
    <p:sldId id="658" r:id="rId7"/>
    <p:sldId id="660" r:id="rId8"/>
    <p:sldId id="661" r:id="rId9"/>
    <p:sldId id="665" r:id="rId10"/>
    <p:sldId id="666" r:id="rId11"/>
    <p:sldId id="662" r:id="rId12"/>
    <p:sldId id="663" r:id="rId13"/>
    <p:sldId id="668" r:id="rId14"/>
    <p:sldId id="671" r:id="rId15"/>
    <p:sldId id="691" r:id="rId16"/>
    <p:sldId id="669" r:id="rId17"/>
    <p:sldId id="692" r:id="rId18"/>
    <p:sldId id="693" r:id="rId19"/>
    <p:sldId id="670" r:id="rId20"/>
    <p:sldId id="672" r:id="rId21"/>
    <p:sldId id="673" r:id="rId22"/>
    <p:sldId id="674" r:id="rId23"/>
    <p:sldId id="675" r:id="rId24"/>
    <p:sldId id="681" r:id="rId25"/>
    <p:sldId id="682" r:id="rId26"/>
    <p:sldId id="677" r:id="rId27"/>
    <p:sldId id="683" r:id="rId28"/>
    <p:sldId id="684" r:id="rId29"/>
    <p:sldId id="685" r:id="rId30"/>
    <p:sldId id="690" r:id="rId31"/>
    <p:sldId id="687" r:id="rId32"/>
    <p:sldId id="686" r:id="rId33"/>
    <p:sldId id="688" r:id="rId34"/>
    <p:sldId id="689" r:id="rId35"/>
    <p:sldId id="659" r:id="rId36"/>
    <p:sldId id="278" r:id="rId37"/>
  </p:sldIdLst>
  <p:sldSz cx="9144000" cy="5143500" type="screen16x9"/>
  <p:notesSz cx="6858000" cy="9144000"/>
  <p:defaultTextStyle>
    <a:defPPr>
      <a:defRPr lang="en-US"/>
    </a:defPPr>
    <a:lvl1pPr marL="0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7802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5605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3407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1210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39013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6814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4618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2419" algn="l" defTabSz="8156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pos="4096" userDrawn="1">
          <p15:clr>
            <a:srgbClr val="A4A3A4"/>
          </p15:clr>
        </p15:guide>
        <p15:guide id="3" orient="horz" pos="872" userDrawn="1">
          <p15:clr>
            <a:srgbClr val="A4A3A4"/>
          </p15:clr>
        </p15:guide>
        <p15:guide id="4" pos="385" userDrawn="1">
          <p15:clr>
            <a:srgbClr val="A4A3A4"/>
          </p15:clr>
        </p15:guide>
        <p15:guide id="6" orient="horz" pos="463" userDrawn="1">
          <p15:clr>
            <a:srgbClr val="A4A3A4"/>
          </p15:clr>
        </p15:guide>
        <p15:guide id="7" pos="5125" userDrawn="1">
          <p15:clr>
            <a:srgbClr val="A4A3A4"/>
          </p15:clr>
        </p15:guide>
        <p15:guide id="8" pos="1756">
          <p15:clr>
            <a:srgbClr val="A4A3A4"/>
          </p15:clr>
        </p15:guide>
        <p15:guide id="9" orient="horz" pos="2935" userDrawn="1">
          <p15:clr>
            <a:srgbClr val="A4A3A4"/>
          </p15:clr>
        </p15:guide>
        <p15:guide id="10" pos="5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Linaker" initials="ML" lastIdx="0" clrIdx="0"/>
  <p:cmAuthor id="2" name="Rachel" initials="" lastIdx="3" clrIdx="1"/>
  <p:cmAuthor id="3" name="Rachel Griffith-Boyes" initials="R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D45"/>
    <a:srgbClr val="007AB8"/>
    <a:srgbClr val="E4356E"/>
    <a:srgbClr val="93AD3B"/>
    <a:srgbClr val="EC3970"/>
    <a:srgbClr val="9B3469"/>
    <a:srgbClr val="DCC81D"/>
    <a:srgbClr val="36BDB1"/>
    <a:srgbClr val="F17760"/>
    <a:srgbClr val="E0E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51" autoAdjust="0"/>
    <p:restoredTop sz="70428" autoAdjust="0"/>
  </p:normalViewPr>
  <p:slideViewPr>
    <p:cSldViewPr snapToGrid="0" showGuides="1">
      <p:cViewPr varScale="1">
        <p:scale>
          <a:sx n="74" d="100"/>
          <a:sy n="74" d="100"/>
        </p:scale>
        <p:origin x="1026" y="66"/>
      </p:cViewPr>
      <p:guideLst>
        <p:guide orient="horz" pos="3094"/>
        <p:guide pos="4096"/>
        <p:guide orient="horz" pos="872"/>
        <p:guide pos="385"/>
        <p:guide orient="horz" pos="463"/>
        <p:guide pos="5125"/>
        <p:guide pos="1756"/>
        <p:guide orient="horz" pos="2935"/>
        <p:guide pos="5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95" d="100"/>
        <a:sy n="19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297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66095-5A1E-4640-9518-8E25053B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81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173C3-BC6A-8A48-8E63-60EBBCF9C7C2}" type="datetime1">
              <a:rPr lang="en-NZ" smtClean="0"/>
              <a:t>2/11/2022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71697-7365-4B54-BD3F-5C209E1E94F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7868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86781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73562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60342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47125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33904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20685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07466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294247" algn="l" defTabSz="573562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5B467-6163-F24A-92FA-E244902755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9983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54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526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033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8288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034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3694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67806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37494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794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535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88388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0607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9278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9676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8798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67093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34299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2586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3192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91467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6822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30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0381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31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06772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8" name="Shape 7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82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2073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3678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76710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5017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740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71697-7365-4B54-BD3F-5C209E1E94FB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76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T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171" cy="51434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109305" y="377055"/>
            <a:ext cx="1557687" cy="934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48908" y="462595"/>
            <a:ext cx="6608078" cy="6420374"/>
          </a:xfrm>
          <a:custGeom>
            <a:avLst/>
            <a:gdLst>
              <a:gd name="connsiteX0" fmla="*/ 0 w 9588500"/>
              <a:gd name="connsiteY0" fmla="*/ 4498975 h 8997950"/>
              <a:gd name="connsiteX1" fmla="*/ 4794250 w 9588500"/>
              <a:gd name="connsiteY1" fmla="*/ 0 h 8997950"/>
              <a:gd name="connsiteX2" fmla="*/ 9588500 w 9588500"/>
              <a:gd name="connsiteY2" fmla="*/ 4498975 h 8997950"/>
              <a:gd name="connsiteX3" fmla="*/ 4794250 w 9588500"/>
              <a:gd name="connsiteY3" fmla="*/ 8997950 h 8997950"/>
              <a:gd name="connsiteX4" fmla="*/ 0 w 9588500"/>
              <a:gd name="connsiteY4" fmla="*/ 4498975 h 8997950"/>
              <a:gd name="connsiteX0" fmla="*/ 0 w 9588500"/>
              <a:gd name="connsiteY0" fmla="*/ 4702175 h 9201150"/>
              <a:gd name="connsiteX1" fmla="*/ 2520950 w 9588500"/>
              <a:gd name="connsiteY1" fmla="*/ 0 h 9201150"/>
              <a:gd name="connsiteX2" fmla="*/ 9588500 w 9588500"/>
              <a:gd name="connsiteY2" fmla="*/ 4702175 h 9201150"/>
              <a:gd name="connsiteX3" fmla="*/ 4794250 w 9588500"/>
              <a:gd name="connsiteY3" fmla="*/ 9201150 h 9201150"/>
              <a:gd name="connsiteX4" fmla="*/ 0 w 9588500"/>
              <a:gd name="connsiteY4" fmla="*/ 4702175 h 9201150"/>
              <a:gd name="connsiteX0" fmla="*/ 0 w 12103100"/>
              <a:gd name="connsiteY0" fmla="*/ 4702175 h 9201150"/>
              <a:gd name="connsiteX1" fmla="*/ 2520950 w 12103100"/>
              <a:gd name="connsiteY1" fmla="*/ 0 h 9201150"/>
              <a:gd name="connsiteX2" fmla="*/ 12103100 w 12103100"/>
              <a:gd name="connsiteY2" fmla="*/ 3216275 h 9201150"/>
              <a:gd name="connsiteX3" fmla="*/ 4794250 w 12103100"/>
              <a:gd name="connsiteY3" fmla="*/ 9201150 h 9201150"/>
              <a:gd name="connsiteX4" fmla="*/ 0 w 12103100"/>
              <a:gd name="connsiteY4" fmla="*/ 4702175 h 9201150"/>
              <a:gd name="connsiteX0" fmla="*/ 0 w 12103100"/>
              <a:gd name="connsiteY0" fmla="*/ 4702175 h 12172950"/>
              <a:gd name="connsiteX1" fmla="*/ 2520950 w 12103100"/>
              <a:gd name="connsiteY1" fmla="*/ 0 h 12172950"/>
              <a:gd name="connsiteX2" fmla="*/ 12103100 w 12103100"/>
              <a:gd name="connsiteY2" fmla="*/ 3216275 h 12172950"/>
              <a:gd name="connsiteX3" fmla="*/ 9080500 w 12103100"/>
              <a:gd name="connsiteY3" fmla="*/ 12172950 h 12172950"/>
              <a:gd name="connsiteX4" fmla="*/ 0 w 12103100"/>
              <a:gd name="connsiteY4" fmla="*/ 4702175 h 12172950"/>
              <a:gd name="connsiteX0" fmla="*/ 0 w 12579350"/>
              <a:gd name="connsiteY0" fmla="*/ 8931275 h 12172950"/>
              <a:gd name="connsiteX1" fmla="*/ 2997200 w 12579350"/>
              <a:gd name="connsiteY1" fmla="*/ 0 h 12172950"/>
              <a:gd name="connsiteX2" fmla="*/ 12579350 w 12579350"/>
              <a:gd name="connsiteY2" fmla="*/ 3216275 h 12172950"/>
              <a:gd name="connsiteX3" fmla="*/ 9556750 w 12579350"/>
              <a:gd name="connsiteY3" fmla="*/ 12172950 h 12172950"/>
              <a:gd name="connsiteX4" fmla="*/ 0 w 12579350"/>
              <a:gd name="connsiteY4" fmla="*/ 8931275 h 1217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9350" h="12172950">
                <a:moveTo>
                  <a:pt x="0" y="8931275"/>
                </a:moveTo>
                <a:lnTo>
                  <a:pt x="2997200" y="0"/>
                </a:lnTo>
                <a:lnTo>
                  <a:pt x="12579350" y="3216275"/>
                </a:lnTo>
                <a:lnTo>
                  <a:pt x="9556750" y="12172950"/>
                </a:lnTo>
                <a:lnTo>
                  <a:pt x="0" y="893127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dirty="0"/>
              <a:t>Drag picture to placeholder or click icon to add</a:t>
            </a:r>
            <a:endParaRPr lang="en-NZ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4264489" y="1425625"/>
            <a:ext cx="4879514" cy="3244516"/>
          </a:xfrm>
          <a:solidFill>
            <a:srgbClr val="93AD3B">
              <a:alpha val="80000"/>
            </a:srgb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98864" y="2082655"/>
            <a:ext cx="3992819" cy="167686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HEADER </a:t>
            </a:r>
            <a:br>
              <a:rPr lang="en-US" dirty="0"/>
            </a:br>
            <a:r>
              <a:rPr lang="en-US" dirty="0"/>
              <a:t>OR QUOTE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98864" y="3816485"/>
            <a:ext cx="2231328" cy="445202"/>
          </a:xfrm>
        </p:spPr>
        <p:txBody>
          <a:bodyPr>
            <a:normAutofit/>
          </a:bodyPr>
          <a:lstStyle>
            <a:lvl1pPr marL="0" indent="0" algn="l">
              <a:buNone/>
              <a:defRPr sz="1118" spc="-15" baseline="0">
                <a:solidFill>
                  <a:schemeClr val="bg1"/>
                </a:solidFill>
              </a:defRPr>
            </a:lvl1pPr>
            <a:lvl2pPr marL="330376" indent="0" algn="ctr">
              <a:buNone/>
              <a:defRPr sz="1445"/>
            </a:lvl2pPr>
            <a:lvl3pPr marL="660751" indent="0" algn="ctr">
              <a:buNone/>
              <a:defRPr sz="1301"/>
            </a:lvl3pPr>
            <a:lvl4pPr marL="991127" indent="0" algn="ctr">
              <a:buNone/>
              <a:defRPr sz="1156"/>
            </a:lvl4pPr>
            <a:lvl5pPr marL="1321503" indent="0" algn="ctr">
              <a:buNone/>
              <a:defRPr sz="1156"/>
            </a:lvl5pPr>
            <a:lvl6pPr marL="1651879" indent="0" algn="ctr">
              <a:buNone/>
              <a:defRPr sz="1156"/>
            </a:lvl6pPr>
            <a:lvl7pPr marL="1982254" indent="0" algn="ctr">
              <a:buNone/>
              <a:defRPr sz="1156"/>
            </a:lvl7pPr>
            <a:lvl8pPr marL="2312629" indent="0" algn="ctr">
              <a:buNone/>
              <a:defRPr sz="1156"/>
            </a:lvl8pPr>
            <a:lvl9pPr marL="2643005" indent="0" algn="ctr">
              <a:buNone/>
              <a:defRPr sz="1156"/>
            </a:lvl9pPr>
          </a:lstStyle>
          <a:p>
            <a:r>
              <a:rPr lang="en-US" dirty="0"/>
              <a:t>Small header </a:t>
            </a:r>
            <a:r>
              <a:rPr lang="en-US"/>
              <a:t>or quote </a:t>
            </a:r>
            <a:br>
              <a:rPr lang="en-US"/>
            </a:br>
            <a:r>
              <a:rPr lang="en-US"/>
              <a:t>goes here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3642810" y="1787425"/>
            <a:ext cx="983311" cy="259712"/>
          </a:xfrm>
          <a:solidFill>
            <a:schemeClr val="tx1"/>
          </a:solidFill>
          <a:ln>
            <a:noFill/>
          </a:ln>
        </p:spPr>
        <p:txBody>
          <a:bodyPr wrap="none" lIns="144000" rIns="144000" bIns="54000" anchor="ctr">
            <a:spAutoFit/>
          </a:bodyPr>
          <a:lstStyle>
            <a:lvl1pPr algn="ctr">
              <a:defRPr sz="915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 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264489" y="4817608"/>
            <a:ext cx="4293445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975" b="1" i="1" dirty="0"/>
              <a:t>Freedom to Learn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09" y="52302"/>
            <a:ext cx="1757783" cy="132111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IND OUT M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3"/>
          <p:cNvSpPr/>
          <p:nvPr/>
        </p:nvSpPr>
        <p:spPr>
          <a:xfrm>
            <a:off x="5847388" y="0"/>
            <a:ext cx="3296614" cy="5150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7" y="0"/>
                </a:moveTo>
                <a:lnTo>
                  <a:pt x="21600" y="0"/>
                </a:lnTo>
                <a:lnTo>
                  <a:pt x="21600" y="21570"/>
                </a:lnTo>
                <a:lnTo>
                  <a:pt x="0" y="21600"/>
                </a:lnTo>
                <a:lnTo>
                  <a:pt x="9577" y="0"/>
                </a:lnTo>
                <a:close/>
              </a:path>
            </a:pathLst>
          </a:custGeom>
          <a:solidFill>
            <a:srgbClr val="EC39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627444" y="2463750"/>
            <a:ext cx="7886701" cy="641970"/>
          </a:xfrm>
          <a:prstGeom prst="rect">
            <a:avLst/>
          </a:prstGeom>
        </p:spPr>
        <p:txBody>
          <a:bodyPr/>
          <a:lstStyle>
            <a:lvl1pPr>
              <a:defRPr sz="2500" u="none"/>
            </a:lvl1pPr>
          </a:lstStyle>
          <a:p>
            <a:r>
              <a:t>Title Text</a:t>
            </a:r>
          </a:p>
        </p:txBody>
      </p:sp>
      <p:sp>
        <p:nvSpPr>
          <p:cNvPr id="128" name="Rectangle 5"/>
          <p:cNvSpPr/>
          <p:nvPr/>
        </p:nvSpPr>
        <p:spPr>
          <a:xfrm>
            <a:off x="216622" y="4763551"/>
            <a:ext cx="320224" cy="3073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7386" y="3450316"/>
            <a:ext cx="2252339" cy="7307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 b="1"/>
            </a:lvl1pPr>
            <a:lvl2pPr>
              <a:defRPr sz="1100" b="1"/>
            </a:lvl2pPr>
            <a:lvl3pPr>
              <a:defRPr sz="1100" b="1"/>
            </a:lvl3pPr>
            <a:lvl4pPr>
              <a:defRPr sz="1100" b="1"/>
            </a:lvl4pPr>
            <a:lvl5pPr marL="120488" indent="-120488">
              <a:defRPr sz="1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94165" y="3450316"/>
            <a:ext cx="2252339" cy="73074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1100" b="1"/>
            </a:pPr>
            <a:endParaRPr/>
          </a:p>
        </p:txBody>
      </p:sp>
      <p:pic>
        <p:nvPicPr>
          <p:cNvPr id="131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825" y="444353"/>
            <a:ext cx="996065" cy="69594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3978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OT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7">
            <a:extLst>
              <a:ext uri="{FF2B5EF4-FFF2-40B4-BE49-F238E27FC236}">
                <a16:creationId xmlns:a16="http://schemas.microsoft.com/office/drawing/2014/main" id="{AAE001C6-771C-CA43-91FD-57C985E585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2313" y="-30674"/>
            <a:ext cx="5325534" cy="5232401"/>
          </a:xfrm>
          <a:custGeom>
            <a:avLst/>
            <a:gdLst>
              <a:gd name="connsiteX0" fmla="*/ 0 w 7569200"/>
              <a:gd name="connsiteY0" fmla="*/ 0 h 5384800"/>
              <a:gd name="connsiteX1" fmla="*/ 7569200 w 7569200"/>
              <a:gd name="connsiteY1" fmla="*/ 0 h 5384800"/>
              <a:gd name="connsiteX2" fmla="*/ 7569200 w 7569200"/>
              <a:gd name="connsiteY2" fmla="*/ 5384800 h 5384800"/>
              <a:gd name="connsiteX3" fmla="*/ 0 w 7569200"/>
              <a:gd name="connsiteY3" fmla="*/ 5384800 h 5384800"/>
              <a:gd name="connsiteX4" fmla="*/ 0 w 7569200"/>
              <a:gd name="connsiteY4" fmla="*/ 0 h 5384800"/>
              <a:gd name="connsiteX0" fmla="*/ 973666 w 7569200"/>
              <a:gd name="connsiteY0" fmla="*/ 186266 h 5384800"/>
              <a:gd name="connsiteX1" fmla="*/ 7569200 w 7569200"/>
              <a:gd name="connsiteY1" fmla="*/ 0 h 5384800"/>
              <a:gd name="connsiteX2" fmla="*/ 7569200 w 7569200"/>
              <a:gd name="connsiteY2" fmla="*/ 5384800 h 5384800"/>
              <a:gd name="connsiteX3" fmla="*/ 0 w 7569200"/>
              <a:gd name="connsiteY3" fmla="*/ 5384800 h 5384800"/>
              <a:gd name="connsiteX4" fmla="*/ 973666 w 7569200"/>
              <a:gd name="connsiteY4" fmla="*/ 186266 h 5384800"/>
              <a:gd name="connsiteX0" fmla="*/ 1092199 w 7687733"/>
              <a:gd name="connsiteY0" fmla="*/ 186266 h 5384800"/>
              <a:gd name="connsiteX1" fmla="*/ 7687733 w 7687733"/>
              <a:gd name="connsiteY1" fmla="*/ 0 h 5384800"/>
              <a:gd name="connsiteX2" fmla="*/ 7687733 w 7687733"/>
              <a:gd name="connsiteY2" fmla="*/ 5384800 h 5384800"/>
              <a:gd name="connsiteX3" fmla="*/ 0 w 7687733"/>
              <a:gd name="connsiteY3" fmla="*/ 5308600 h 5384800"/>
              <a:gd name="connsiteX4" fmla="*/ 1092199 w 7687733"/>
              <a:gd name="connsiteY4" fmla="*/ 186266 h 5384800"/>
              <a:gd name="connsiteX0" fmla="*/ 1092199 w 7687733"/>
              <a:gd name="connsiteY0" fmla="*/ 0 h 5198534"/>
              <a:gd name="connsiteX1" fmla="*/ 7679267 w 7687733"/>
              <a:gd name="connsiteY1" fmla="*/ 1549400 h 5198534"/>
              <a:gd name="connsiteX2" fmla="*/ 7687733 w 7687733"/>
              <a:gd name="connsiteY2" fmla="*/ 5198534 h 5198534"/>
              <a:gd name="connsiteX3" fmla="*/ 0 w 7687733"/>
              <a:gd name="connsiteY3" fmla="*/ 5122334 h 5198534"/>
              <a:gd name="connsiteX4" fmla="*/ 1092199 w 7687733"/>
              <a:gd name="connsiteY4" fmla="*/ 0 h 5198534"/>
              <a:gd name="connsiteX0" fmla="*/ 1092199 w 7687733"/>
              <a:gd name="connsiteY0" fmla="*/ 59267 h 5257801"/>
              <a:gd name="connsiteX1" fmla="*/ 5689600 w 7687733"/>
              <a:gd name="connsiteY1" fmla="*/ 0 h 5257801"/>
              <a:gd name="connsiteX2" fmla="*/ 7687733 w 7687733"/>
              <a:gd name="connsiteY2" fmla="*/ 5257801 h 5257801"/>
              <a:gd name="connsiteX3" fmla="*/ 0 w 7687733"/>
              <a:gd name="connsiteY3" fmla="*/ 5181601 h 5257801"/>
              <a:gd name="connsiteX4" fmla="*/ 1092199 w 7687733"/>
              <a:gd name="connsiteY4" fmla="*/ 59267 h 5257801"/>
              <a:gd name="connsiteX0" fmla="*/ 0 w 7738534"/>
              <a:gd name="connsiteY0" fmla="*/ 0 h 5257801"/>
              <a:gd name="connsiteX1" fmla="*/ 5740401 w 7738534"/>
              <a:gd name="connsiteY1" fmla="*/ 0 h 5257801"/>
              <a:gd name="connsiteX2" fmla="*/ 7738534 w 7738534"/>
              <a:gd name="connsiteY2" fmla="*/ 5257801 h 5257801"/>
              <a:gd name="connsiteX3" fmla="*/ 50801 w 7738534"/>
              <a:gd name="connsiteY3" fmla="*/ 5181601 h 5257801"/>
              <a:gd name="connsiteX4" fmla="*/ 0 w 7738534"/>
              <a:gd name="connsiteY4" fmla="*/ 0 h 5257801"/>
              <a:gd name="connsiteX0" fmla="*/ 0 w 5740401"/>
              <a:gd name="connsiteY0" fmla="*/ 0 h 5215467"/>
              <a:gd name="connsiteX1" fmla="*/ 5740401 w 5740401"/>
              <a:gd name="connsiteY1" fmla="*/ 0 h 5215467"/>
              <a:gd name="connsiteX2" fmla="*/ 3335867 w 5740401"/>
              <a:gd name="connsiteY2" fmla="*/ 5215467 h 5215467"/>
              <a:gd name="connsiteX3" fmla="*/ 50801 w 5740401"/>
              <a:gd name="connsiteY3" fmla="*/ 5181601 h 5215467"/>
              <a:gd name="connsiteX4" fmla="*/ 0 w 5740401"/>
              <a:gd name="connsiteY4" fmla="*/ 0 h 5215467"/>
              <a:gd name="connsiteX0" fmla="*/ 0 w 5308601"/>
              <a:gd name="connsiteY0" fmla="*/ 0 h 5215467"/>
              <a:gd name="connsiteX1" fmla="*/ 5308601 w 5308601"/>
              <a:gd name="connsiteY1" fmla="*/ 25400 h 5215467"/>
              <a:gd name="connsiteX2" fmla="*/ 3335867 w 5308601"/>
              <a:gd name="connsiteY2" fmla="*/ 5215467 h 5215467"/>
              <a:gd name="connsiteX3" fmla="*/ 50801 w 5308601"/>
              <a:gd name="connsiteY3" fmla="*/ 5181601 h 5215467"/>
              <a:gd name="connsiteX4" fmla="*/ 0 w 5308601"/>
              <a:gd name="connsiteY4" fmla="*/ 0 h 5215467"/>
              <a:gd name="connsiteX0" fmla="*/ 0 w 5308601"/>
              <a:gd name="connsiteY0" fmla="*/ 0 h 5181601"/>
              <a:gd name="connsiteX1" fmla="*/ 5308601 w 5308601"/>
              <a:gd name="connsiteY1" fmla="*/ 25400 h 5181601"/>
              <a:gd name="connsiteX2" fmla="*/ 3107267 w 5308601"/>
              <a:gd name="connsiteY2" fmla="*/ 5181600 h 5181601"/>
              <a:gd name="connsiteX3" fmla="*/ 50801 w 5308601"/>
              <a:gd name="connsiteY3" fmla="*/ 5181601 h 5181601"/>
              <a:gd name="connsiteX4" fmla="*/ 0 w 5308601"/>
              <a:gd name="connsiteY4" fmla="*/ 0 h 5181601"/>
              <a:gd name="connsiteX0" fmla="*/ 0 w 5325534"/>
              <a:gd name="connsiteY0" fmla="*/ 33867 h 5215468"/>
              <a:gd name="connsiteX1" fmla="*/ 5325534 w 5325534"/>
              <a:gd name="connsiteY1" fmla="*/ 0 h 5215468"/>
              <a:gd name="connsiteX2" fmla="*/ 3107267 w 5325534"/>
              <a:gd name="connsiteY2" fmla="*/ 5215467 h 5215468"/>
              <a:gd name="connsiteX3" fmla="*/ 50801 w 5325534"/>
              <a:gd name="connsiteY3" fmla="*/ 5215468 h 5215468"/>
              <a:gd name="connsiteX4" fmla="*/ 0 w 5325534"/>
              <a:gd name="connsiteY4" fmla="*/ 33867 h 5215468"/>
              <a:gd name="connsiteX0" fmla="*/ 0 w 5325534"/>
              <a:gd name="connsiteY0" fmla="*/ 8467 h 5215468"/>
              <a:gd name="connsiteX1" fmla="*/ 5325534 w 5325534"/>
              <a:gd name="connsiteY1" fmla="*/ 0 h 5215468"/>
              <a:gd name="connsiteX2" fmla="*/ 3107267 w 5325534"/>
              <a:gd name="connsiteY2" fmla="*/ 5215467 h 5215468"/>
              <a:gd name="connsiteX3" fmla="*/ 50801 w 5325534"/>
              <a:gd name="connsiteY3" fmla="*/ 5215468 h 5215468"/>
              <a:gd name="connsiteX4" fmla="*/ 0 w 5325534"/>
              <a:gd name="connsiteY4" fmla="*/ 8467 h 5215468"/>
              <a:gd name="connsiteX0" fmla="*/ 0 w 5325534"/>
              <a:gd name="connsiteY0" fmla="*/ 8467 h 5232401"/>
              <a:gd name="connsiteX1" fmla="*/ 5325534 w 5325534"/>
              <a:gd name="connsiteY1" fmla="*/ 0 h 5232401"/>
              <a:gd name="connsiteX2" fmla="*/ 3107267 w 5325534"/>
              <a:gd name="connsiteY2" fmla="*/ 5215467 h 5232401"/>
              <a:gd name="connsiteX3" fmla="*/ 16935 w 5325534"/>
              <a:gd name="connsiteY3" fmla="*/ 5232401 h 5232401"/>
              <a:gd name="connsiteX4" fmla="*/ 0 w 5325534"/>
              <a:gd name="connsiteY4" fmla="*/ 8467 h 523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5534" h="5232401">
                <a:moveTo>
                  <a:pt x="0" y="8467"/>
                </a:moveTo>
                <a:lnTo>
                  <a:pt x="5325534" y="0"/>
                </a:lnTo>
                <a:lnTo>
                  <a:pt x="3107267" y="5215467"/>
                </a:lnTo>
                <a:lnTo>
                  <a:pt x="16935" y="5232401"/>
                </a:lnTo>
                <a:lnTo>
                  <a:pt x="0" y="8467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586DB6-EA4B-2B4C-B9C6-F212B0B6F1BB}"/>
              </a:ext>
            </a:extLst>
          </p:cNvPr>
          <p:cNvSpPr/>
          <p:nvPr userDrawn="1"/>
        </p:nvSpPr>
        <p:spPr>
          <a:xfrm rot="752768">
            <a:off x="1437101" y="1934026"/>
            <a:ext cx="8761633" cy="715787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8E39BCC5-B126-6F44-A902-4811A4667F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0" y="918743"/>
            <a:ext cx="9197506" cy="4279900"/>
          </a:xfrm>
          <a:custGeom>
            <a:avLst/>
            <a:gdLst>
              <a:gd name="connsiteX0" fmla="*/ 0 w 5199944"/>
              <a:gd name="connsiteY0" fmla="*/ 0 h 5211233"/>
              <a:gd name="connsiteX1" fmla="*/ 5199944 w 5199944"/>
              <a:gd name="connsiteY1" fmla="*/ 0 h 5211233"/>
              <a:gd name="connsiteX2" fmla="*/ 5199944 w 5199944"/>
              <a:gd name="connsiteY2" fmla="*/ 5211233 h 5211233"/>
              <a:gd name="connsiteX3" fmla="*/ 0 w 5199944"/>
              <a:gd name="connsiteY3" fmla="*/ 5211233 h 5211233"/>
              <a:gd name="connsiteX4" fmla="*/ 0 w 5199944"/>
              <a:gd name="connsiteY4" fmla="*/ 0 h 5211233"/>
              <a:gd name="connsiteX0" fmla="*/ 0 w 9196211"/>
              <a:gd name="connsiteY0" fmla="*/ 0 h 5211233"/>
              <a:gd name="connsiteX1" fmla="*/ 9196211 w 9196211"/>
              <a:gd name="connsiteY1" fmla="*/ 2269067 h 5211233"/>
              <a:gd name="connsiteX2" fmla="*/ 5199944 w 9196211"/>
              <a:gd name="connsiteY2" fmla="*/ 5211233 h 5211233"/>
              <a:gd name="connsiteX3" fmla="*/ 0 w 9196211"/>
              <a:gd name="connsiteY3" fmla="*/ 5211233 h 5211233"/>
              <a:gd name="connsiteX4" fmla="*/ 0 w 9196211"/>
              <a:gd name="connsiteY4" fmla="*/ 0 h 5211233"/>
              <a:gd name="connsiteX0" fmla="*/ 0 w 9204678"/>
              <a:gd name="connsiteY0" fmla="*/ 0 h 5211233"/>
              <a:gd name="connsiteX1" fmla="*/ 9196211 w 9204678"/>
              <a:gd name="connsiteY1" fmla="*/ 2269067 h 5211233"/>
              <a:gd name="connsiteX2" fmla="*/ 9204678 w 9204678"/>
              <a:gd name="connsiteY2" fmla="*/ 5118099 h 5211233"/>
              <a:gd name="connsiteX3" fmla="*/ 0 w 9204678"/>
              <a:gd name="connsiteY3" fmla="*/ 5211233 h 5211233"/>
              <a:gd name="connsiteX4" fmla="*/ 0 w 9204678"/>
              <a:gd name="connsiteY4" fmla="*/ 0 h 5211233"/>
              <a:gd name="connsiteX0" fmla="*/ 0 w 9204678"/>
              <a:gd name="connsiteY0" fmla="*/ 0 h 4279900"/>
              <a:gd name="connsiteX1" fmla="*/ 9196211 w 9204678"/>
              <a:gd name="connsiteY1" fmla="*/ 1337734 h 4279900"/>
              <a:gd name="connsiteX2" fmla="*/ 9204678 w 9204678"/>
              <a:gd name="connsiteY2" fmla="*/ 4186766 h 4279900"/>
              <a:gd name="connsiteX3" fmla="*/ 0 w 9204678"/>
              <a:gd name="connsiteY3" fmla="*/ 4279900 h 4279900"/>
              <a:gd name="connsiteX4" fmla="*/ 0 w 9204678"/>
              <a:gd name="connsiteY4" fmla="*/ 0 h 4279900"/>
              <a:gd name="connsiteX0" fmla="*/ 0 w 9204678"/>
              <a:gd name="connsiteY0" fmla="*/ 0 h 4279900"/>
              <a:gd name="connsiteX1" fmla="*/ 9196211 w 9204678"/>
              <a:gd name="connsiteY1" fmla="*/ 1557868 h 4279900"/>
              <a:gd name="connsiteX2" fmla="*/ 9204678 w 9204678"/>
              <a:gd name="connsiteY2" fmla="*/ 4186766 h 4279900"/>
              <a:gd name="connsiteX3" fmla="*/ 0 w 9204678"/>
              <a:gd name="connsiteY3" fmla="*/ 4279900 h 4279900"/>
              <a:gd name="connsiteX4" fmla="*/ 0 w 9204678"/>
              <a:gd name="connsiteY4" fmla="*/ 0 h 4279900"/>
              <a:gd name="connsiteX0" fmla="*/ 0 w 9204678"/>
              <a:gd name="connsiteY0" fmla="*/ 0 h 4279900"/>
              <a:gd name="connsiteX1" fmla="*/ 9196211 w 9204678"/>
              <a:gd name="connsiteY1" fmla="*/ 1371601 h 4279900"/>
              <a:gd name="connsiteX2" fmla="*/ 9204678 w 9204678"/>
              <a:gd name="connsiteY2" fmla="*/ 4186766 h 4279900"/>
              <a:gd name="connsiteX3" fmla="*/ 0 w 9204678"/>
              <a:gd name="connsiteY3" fmla="*/ 4279900 h 4279900"/>
              <a:gd name="connsiteX4" fmla="*/ 0 w 9204678"/>
              <a:gd name="connsiteY4" fmla="*/ 0 h 4279900"/>
              <a:gd name="connsiteX0" fmla="*/ 0 w 9197506"/>
              <a:gd name="connsiteY0" fmla="*/ 0 h 4279900"/>
              <a:gd name="connsiteX1" fmla="*/ 9196211 w 9197506"/>
              <a:gd name="connsiteY1" fmla="*/ 1371601 h 4279900"/>
              <a:gd name="connsiteX2" fmla="*/ 9197506 w 9197506"/>
              <a:gd name="connsiteY2" fmla="*/ 4229796 h 4279900"/>
              <a:gd name="connsiteX3" fmla="*/ 0 w 9197506"/>
              <a:gd name="connsiteY3" fmla="*/ 4279900 h 4279900"/>
              <a:gd name="connsiteX4" fmla="*/ 0 w 9197506"/>
              <a:gd name="connsiteY4" fmla="*/ 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06" h="4279900">
                <a:moveTo>
                  <a:pt x="0" y="0"/>
                </a:moveTo>
                <a:lnTo>
                  <a:pt x="9196211" y="1371601"/>
                </a:lnTo>
                <a:cubicBezTo>
                  <a:pt x="9199033" y="2321278"/>
                  <a:pt x="9194684" y="3280119"/>
                  <a:pt x="9197506" y="4229796"/>
                </a:cubicBezTo>
                <a:lnTo>
                  <a:pt x="0" y="4279900"/>
                </a:lnTo>
                <a:lnTo>
                  <a:pt x="0" y="0"/>
                </a:lnTo>
                <a:close/>
              </a:path>
            </a:pathLst>
          </a:custGeom>
          <a:solidFill>
            <a:srgbClr val="007AB8">
              <a:alpha val="80000"/>
            </a:srgbClr>
          </a:solidFill>
          <a:ln>
            <a:noFill/>
          </a:ln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53" name="Text Placeholder 9">
            <a:extLst>
              <a:ext uri="{FF2B5EF4-FFF2-40B4-BE49-F238E27FC236}">
                <a16:creationId xmlns:a16="http://schemas.microsoft.com/office/drawing/2014/main" id="{478910E4-5F53-CE4B-B439-65FD0B311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880442" y="476418"/>
            <a:ext cx="2215936" cy="248170"/>
          </a:xfrm>
          <a:solidFill>
            <a:schemeClr val="tx1"/>
          </a:solidFill>
          <a:ln>
            <a:noFill/>
          </a:ln>
        </p:spPr>
        <p:txBody>
          <a:bodyPr wrap="square" lIns="144000" rIns="144000" bIns="54000" anchor="ctr">
            <a:spAutoFit/>
          </a:bodyPr>
          <a:lstStyle>
            <a:lvl1pPr algn="r">
              <a:defRPr sz="1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LABEL TITLE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038C35B6-0824-5D4C-9F67-0AB98C5F36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4796" y="3123670"/>
            <a:ext cx="2095380" cy="2031938"/>
          </a:xfrm>
          <a:custGeom>
            <a:avLst/>
            <a:gdLst>
              <a:gd name="connsiteX0" fmla="*/ 0 w 2074862"/>
              <a:gd name="connsiteY0" fmla="*/ 0 h 2073275"/>
              <a:gd name="connsiteX1" fmla="*/ 2074862 w 2074862"/>
              <a:gd name="connsiteY1" fmla="*/ 0 h 2073275"/>
              <a:gd name="connsiteX2" fmla="*/ 2074862 w 2074862"/>
              <a:gd name="connsiteY2" fmla="*/ 2073275 h 2073275"/>
              <a:gd name="connsiteX3" fmla="*/ 0 w 2074862"/>
              <a:gd name="connsiteY3" fmla="*/ 2073275 h 2073275"/>
              <a:gd name="connsiteX4" fmla="*/ 0 w 2074862"/>
              <a:gd name="connsiteY4" fmla="*/ 0 h 2073275"/>
              <a:gd name="connsiteX0" fmla="*/ 0 w 2091795"/>
              <a:gd name="connsiteY0" fmla="*/ 287866 h 2073275"/>
              <a:gd name="connsiteX1" fmla="*/ 2091795 w 2091795"/>
              <a:gd name="connsiteY1" fmla="*/ 0 h 2073275"/>
              <a:gd name="connsiteX2" fmla="*/ 2091795 w 2091795"/>
              <a:gd name="connsiteY2" fmla="*/ 2073275 h 2073275"/>
              <a:gd name="connsiteX3" fmla="*/ 16933 w 2091795"/>
              <a:gd name="connsiteY3" fmla="*/ 2073275 h 2073275"/>
              <a:gd name="connsiteX4" fmla="*/ 0 w 2091795"/>
              <a:gd name="connsiteY4" fmla="*/ 287866 h 2073275"/>
              <a:gd name="connsiteX0" fmla="*/ 0 w 2091795"/>
              <a:gd name="connsiteY0" fmla="*/ 203199 h 1988608"/>
              <a:gd name="connsiteX1" fmla="*/ 2091795 w 2091795"/>
              <a:gd name="connsiteY1" fmla="*/ 0 h 1988608"/>
              <a:gd name="connsiteX2" fmla="*/ 2091795 w 2091795"/>
              <a:gd name="connsiteY2" fmla="*/ 1988608 h 1988608"/>
              <a:gd name="connsiteX3" fmla="*/ 16933 w 2091795"/>
              <a:gd name="connsiteY3" fmla="*/ 1988608 h 1988608"/>
              <a:gd name="connsiteX4" fmla="*/ 0 w 2091795"/>
              <a:gd name="connsiteY4" fmla="*/ 203199 h 1988608"/>
              <a:gd name="connsiteX0" fmla="*/ 0 w 2091795"/>
              <a:gd name="connsiteY0" fmla="*/ 203199 h 2014008"/>
              <a:gd name="connsiteX1" fmla="*/ 2091795 w 2091795"/>
              <a:gd name="connsiteY1" fmla="*/ 0 h 2014008"/>
              <a:gd name="connsiteX2" fmla="*/ 2091795 w 2091795"/>
              <a:gd name="connsiteY2" fmla="*/ 1988608 h 2014008"/>
              <a:gd name="connsiteX3" fmla="*/ 160867 w 2091795"/>
              <a:gd name="connsiteY3" fmla="*/ 2014008 h 2014008"/>
              <a:gd name="connsiteX4" fmla="*/ 0 w 2091795"/>
              <a:gd name="connsiteY4" fmla="*/ 203199 h 2014008"/>
              <a:gd name="connsiteX0" fmla="*/ 0 w 2091795"/>
              <a:gd name="connsiteY0" fmla="*/ 203199 h 2031938"/>
              <a:gd name="connsiteX1" fmla="*/ 2091795 w 2091795"/>
              <a:gd name="connsiteY1" fmla="*/ 0 h 2031938"/>
              <a:gd name="connsiteX2" fmla="*/ 2091795 w 2091795"/>
              <a:gd name="connsiteY2" fmla="*/ 1988608 h 2031938"/>
              <a:gd name="connsiteX3" fmla="*/ 160867 w 2091795"/>
              <a:gd name="connsiteY3" fmla="*/ 2031938 h 2031938"/>
              <a:gd name="connsiteX4" fmla="*/ 0 w 2091795"/>
              <a:gd name="connsiteY4" fmla="*/ 203199 h 2031938"/>
              <a:gd name="connsiteX0" fmla="*/ 0 w 2095380"/>
              <a:gd name="connsiteY0" fmla="*/ 203199 h 2031938"/>
              <a:gd name="connsiteX1" fmla="*/ 2091795 w 2095380"/>
              <a:gd name="connsiteY1" fmla="*/ 0 h 2031938"/>
              <a:gd name="connsiteX2" fmla="*/ 2095380 w 2095380"/>
              <a:gd name="connsiteY2" fmla="*/ 2031639 h 2031938"/>
              <a:gd name="connsiteX3" fmla="*/ 160867 w 2095380"/>
              <a:gd name="connsiteY3" fmla="*/ 2031938 h 2031938"/>
              <a:gd name="connsiteX4" fmla="*/ 0 w 2095380"/>
              <a:gd name="connsiteY4" fmla="*/ 203199 h 203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380" h="2031938">
                <a:moveTo>
                  <a:pt x="0" y="203199"/>
                </a:moveTo>
                <a:lnTo>
                  <a:pt x="2091795" y="0"/>
                </a:lnTo>
                <a:lnTo>
                  <a:pt x="2095380" y="2031639"/>
                </a:lnTo>
                <a:lnTo>
                  <a:pt x="160867" y="2031938"/>
                </a:lnTo>
                <a:lnTo>
                  <a:pt x="0" y="203199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4788816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26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T_GenectionSlide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-14111" y="0"/>
            <a:ext cx="3311134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8019 w 10019"/>
              <a:gd name="connsiteY2" fmla="*/ 10000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5704 w 10019"/>
              <a:gd name="connsiteY2" fmla="*/ 10037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5704 w 22971"/>
              <a:gd name="connsiteY2" fmla="*/ 10037 h 10037"/>
              <a:gd name="connsiteX3" fmla="*/ 0 w 22971"/>
              <a:gd name="connsiteY3" fmla="*/ 10037 h 10037"/>
              <a:gd name="connsiteX4" fmla="*/ 19 w 22971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7920 w 22971"/>
              <a:gd name="connsiteY2" fmla="*/ 10025 h 10037"/>
              <a:gd name="connsiteX3" fmla="*/ 0 w 22971"/>
              <a:gd name="connsiteY3" fmla="*/ 10037 h 10037"/>
              <a:gd name="connsiteX4" fmla="*/ 19 w 22971"/>
              <a:gd name="connsiteY4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1" h="10037">
                <a:moveTo>
                  <a:pt x="19" y="0"/>
                </a:moveTo>
                <a:lnTo>
                  <a:pt x="22971" y="12"/>
                </a:lnTo>
                <a:lnTo>
                  <a:pt x="7920" y="10025"/>
                </a:lnTo>
                <a:lnTo>
                  <a:pt x="0" y="10037"/>
                </a:lnTo>
                <a:cubicBezTo>
                  <a:pt x="6" y="6691"/>
                  <a:pt x="13" y="3346"/>
                  <a:pt x="19" y="0"/>
                </a:cubicBezTo>
                <a:close/>
              </a:path>
            </a:pathLst>
          </a:custGeom>
          <a:solidFill>
            <a:srgbClr val="6ABD45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7589" y="2488020"/>
            <a:ext cx="5393360" cy="198048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BE OVER 2 TO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-14111" y="0"/>
            <a:ext cx="9183749" cy="8237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2 w 10002"/>
              <a:gd name="connsiteY0" fmla="*/ 278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278 h 10000"/>
              <a:gd name="connsiteX0" fmla="*/ 2 w 10030"/>
              <a:gd name="connsiteY0" fmla="*/ 0 h 9722"/>
              <a:gd name="connsiteX1" fmla="*/ 10030 w 10030"/>
              <a:gd name="connsiteY1" fmla="*/ 8634 h 9722"/>
              <a:gd name="connsiteX2" fmla="*/ 10002 w 10030"/>
              <a:gd name="connsiteY2" fmla="*/ 9722 h 9722"/>
              <a:gd name="connsiteX3" fmla="*/ 2 w 10030"/>
              <a:gd name="connsiteY3" fmla="*/ 9722 h 9722"/>
              <a:gd name="connsiteX4" fmla="*/ 2 w 10030"/>
              <a:gd name="connsiteY4" fmla="*/ 0 h 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9722">
                <a:moveTo>
                  <a:pt x="2" y="0"/>
                </a:moveTo>
                <a:lnTo>
                  <a:pt x="10030" y="8634"/>
                </a:lnTo>
                <a:cubicBezTo>
                  <a:pt x="10021" y="8997"/>
                  <a:pt x="10011" y="9359"/>
                  <a:pt x="10002" y="9722"/>
                </a:cubicBezTo>
                <a:lnTo>
                  <a:pt x="2" y="9722"/>
                </a:lnTo>
                <a:cubicBezTo>
                  <a:pt x="-4" y="6481"/>
                  <a:pt x="8" y="3241"/>
                  <a:pt x="2" y="0"/>
                </a:cubicBezTo>
                <a:close/>
              </a:path>
            </a:pathLst>
          </a:custGeom>
          <a:solidFill>
            <a:srgbClr val="BBBBBB">
              <a:alpha val="54902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2" y="4816616"/>
            <a:ext cx="157655" cy="1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96"/>
            <a:ext cx="9144171" cy="5143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1399597"/>
            <a:ext cx="6241656" cy="874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802" y="2652434"/>
            <a:ext cx="6221243" cy="1688100"/>
          </a:xfrm>
        </p:spPr>
        <p:txBody>
          <a:bodyPr numCol="2" spcCol="180650"/>
          <a:lstStyle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4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96"/>
            <a:ext cx="9144171" cy="5143404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852539"/>
            <a:ext cx="6241656" cy="730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  <p:pic>
        <p:nvPicPr>
          <p:cNvPr id="15" name="Picture 14" descr="Lapto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6" y="1175479"/>
            <a:ext cx="6334655" cy="406912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7444" y="422440"/>
            <a:ext cx="7886700" cy="35649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HEADING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071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_LearnPers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3999" cy="514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13" y="4576853"/>
            <a:ext cx="1741061" cy="4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T_GenectionSlide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3297023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8019 w 10019"/>
              <a:gd name="connsiteY2" fmla="*/ 10000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5704 w 10019"/>
              <a:gd name="connsiteY2" fmla="*/ 10037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5704 w 22971"/>
              <a:gd name="connsiteY2" fmla="*/ 10037 h 10037"/>
              <a:gd name="connsiteX3" fmla="*/ 0 w 22971"/>
              <a:gd name="connsiteY3" fmla="*/ 10037 h 10037"/>
              <a:gd name="connsiteX4" fmla="*/ 19 w 22971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7920 w 22971"/>
              <a:gd name="connsiteY2" fmla="*/ 10025 h 10037"/>
              <a:gd name="connsiteX3" fmla="*/ 0 w 22971"/>
              <a:gd name="connsiteY3" fmla="*/ 10037 h 10037"/>
              <a:gd name="connsiteX4" fmla="*/ 19 w 22971"/>
              <a:gd name="connsiteY4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1" h="10037">
                <a:moveTo>
                  <a:pt x="19" y="0"/>
                </a:moveTo>
                <a:lnTo>
                  <a:pt x="22971" y="12"/>
                </a:lnTo>
                <a:lnTo>
                  <a:pt x="7920" y="10025"/>
                </a:lnTo>
                <a:lnTo>
                  <a:pt x="0" y="10037"/>
                </a:lnTo>
                <a:cubicBezTo>
                  <a:pt x="6" y="6691"/>
                  <a:pt x="13" y="3346"/>
                  <a:pt x="19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7589" y="2488020"/>
            <a:ext cx="5393360" cy="198048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BE OVER 2 TO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-14111" y="0"/>
            <a:ext cx="9183749" cy="8237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2 w 10002"/>
              <a:gd name="connsiteY0" fmla="*/ 278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278 h 10000"/>
              <a:gd name="connsiteX0" fmla="*/ 2 w 10030"/>
              <a:gd name="connsiteY0" fmla="*/ 0 h 9722"/>
              <a:gd name="connsiteX1" fmla="*/ 10030 w 10030"/>
              <a:gd name="connsiteY1" fmla="*/ 8634 h 9722"/>
              <a:gd name="connsiteX2" fmla="*/ 10002 w 10030"/>
              <a:gd name="connsiteY2" fmla="*/ 9722 h 9722"/>
              <a:gd name="connsiteX3" fmla="*/ 2 w 10030"/>
              <a:gd name="connsiteY3" fmla="*/ 9722 h 9722"/>
              <a:gd name="connsiteX4" fmla="*/ 2 w 10030"/>
              <a:gd name="connsiteY4" fmla="*/ 0 h 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9722">
                <a:moveTo>
                  <a:pt x="2" y="0"/>
                </a:moveTo>
                <a:lnTo>
                  <a:pt x="10030" y="8634"/>
                </a:lnTo>
                <a:cubicBezTo>
                  <a:pt x="10021" y="8997"/>
                  <a:pt x="10011" y="9359"/>
                  <a:pt x="10002" y="9722"/>
                </a:cubicBezTo>
                <a:lnTo>
                  <a:pt x="2" y="9722"/>
                </a:lnTo>
                <a:cubicBezTo>
                  <a:pt x="-4" y="6481"/>
                  <a:pt x="8" y="3241"/>
                  <a:pt x="2" y="0"/>
                </a:cubicBezTo>
                <a:close/>
              </a:path>
            </a:pathLst>
          </a:custGeom>
          <a:solidFill>
            <a:srgbClr val="BBBBBB">
              <a:alpha val="54902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2" y="4816616"/>
            <a:ext cx="157655" cy="1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9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 Social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"/>
            <a:ext cx="9144171" cy="51434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1399597"/>
            <a:ext cx="6241656" cy="874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802" y="2652434"/>
            <a:ext cx="6221243" cy="1688100"/>
          </a:xfrm>
        </p:spPr>
        <p:txBody>
          <a:bodyPr numCol="2" spcCol="18065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"/>
            <a:ext cx="9144171" cy="5143404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852539"/>
            <a:ext cx="6241656" cy="730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7444" y="422440"/>
            <a:ext cx="7886700" cy="35649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HEADING</a:t>
            </a:r>
            <a:endParaRPr lang="en-NZ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  <p:pic>
        <p:nvPicPr>
          <p:cNvPr id="14" name="Picture 13" descr="Lapto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6" y="1175479"/>
            <a:ext cx="6334655" cy="40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 SocialText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6"/>
            <a:ext cx="9144171" cy="5143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13" y="4576853"/>
            <a:ext cx="1741061" cy="4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4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T_GenectionSlide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-14111" y="0"/>
            <a:ext cx="2537856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8019 w 10019"/>
              <a:gd name="connsiteY2" fmla="*/ 10000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5704 w 10019"/>
              <a:gd name="connsiteY2" fmla="*/ 10037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5704 w 22971"/>
              <a:gd name="connsiteY2" fmla="*/ 10037 h 10037"/>
              <a:gd name="connsiteX3" fmla="*/ 0 w 22971"/>
              <a:gd name="connsiteY3" fmla="*/ 10037 h 10037"/>
              <a:gd name="connsiteX4" fmla="*/ 19 w 22971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7920 w 22971"/>
              <a:gd name="connsiteY2" fmla="*/ 10025 h 10037"/>
              <a:gd name="connsiteX3" fmla="*/ 0 w 22971"/>
              <a:gd name="connsiteY3" fmla="*/ 10037 h 10037"/>
              <a:gd name="connsiteX4" fmla="*/ 19 w 22971"/>
              <a:gd name="connsiteY4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1" h="10037">
                <a:moveTo>
                  <a:pt x="19" y="0"/>
                </a:moveTo>
                <a:lnTo>
                  <a:pt x="22971" y="12"/>
                </a:lnTo>
                <a:lnTo>
                  <a:pt x="7920" y="10025"/>
                </a:lnTo>
                <a:lnTo>
                  <a:pt x="0" y="10037"/>
                </a:lnTo>
                <a:cubicBezTo>
                  <a:pt x="6" y="6691"/>
                  <a:pt x="13" y="3346"/>
                  <a:pt x="19" y="0"/>
                </a:cubicBezTo>
                <a:close/>
              </a:path>
            </a:pathLst>
          </a:custGeom>
          <a:solidFill>
            <a:srgbClr val="93AD3B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7589" y="2488020"/>
            <a:ext cx="5393360" cy="198048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CAN BE OVER 2 </a:t>
            </a:r>
            <a:br>
              <a:rPr lang="en-US" dirty="0"/>
            </a:br>
            <a:r>
              <a:rPr lang="en-US" dirty="0"/>
              <a:t>TO 3 LINES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2" y="4816616"/>
            <a:ext cx="157655" cy="147829"/>
          </a:xfrm>
          <a:prstGeom prst="rect">
            <a:avLst/>
          </a:prstGeom>
        </p:spPr>
      </p:pic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-14111" y="0"/>
            <a:ext cx="9183749" cy="8237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2 w 10002"/>
              <a:gd name="connsiteY0" fmla="*/ 278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278 h 10000"/>
              <a:gd name="connsiteX0" fmla="*/ 2 w 10030"/>
              <a:gd name="connsiteY0" fmla="*/ 0 h 9722"/>
              <a:gd name="connsiteX1" fmla="*/ 10030 w 10030"/>
              <a:gd name="connsiteY1" fmla="*/ 8634 h 9722"/>
              <a:gd name="connsiteX2" fmla="*/ 10002 w 10030"/>
              <a:gd name="connsiteY2" fmla="*/ 9722 h 9722"/>
              <a:gd name="connsiteX3" fmla="*/ 2 w 10030"/>
              <a:gd name="connsiteY3" fmla="*/ 9722 h 9722"/>
              <a:gd name="connsiteX4" fmla="*/ 2 w 10030"/>
              <a:gd name="connsiteY4" fmla="*/ 0 h 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9722">
                <a:moveTo>
                  <a:pt x="2" y="0"/>
                </a:moveTo>
                <a:lnTo>
                  <a:pt x="10030" y="8634"/>
                </a:lnTo>
                <a:cubicBezTo>
                  <a:pt x="10021" y="8997"/>
                  <a:pt x="10011" y="9359"/>
                  <a:pt x="10002" y="9722"/>
                </a:cubicBezTo>
                <a:lnTo>
                  <a:pt x="2" y="9722"/>
                </a:lnTo>
                <a:cubicBezTo>
                  <a:pt x="-4" y="6481"/>
                  <a:pt x="8" y="3241"/>
                  <a:pt x="2" y="0"/>
                </a:cubicBezTo>
                <a:close/>
              </a:path>
            </a:pathLst>
          </a:custGeom>
          <a:solidFill>
            <a:srgbClr val="BBBBBB">
              <a:alpha val="54902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590384" y="4980347"/>
            <a:ext cx="15608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704160" y="4844287"/>
            <a:ext cx="328731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D299D5-2B6A-AE46-8DCC-20F770A92A0C}" type="slidenum">
              <a:rPr lang="en-US" sz="709" b="1" i="1" smtClean="0"/>
              <a:t>‹#›</a:t>
            </a:fld>
            <a:r>
              <a:rPr lang="en-US" sz="709" b="1" i="1" dirty="0"/>
              <a:t> </a:t>
            </a:r>
          </a:p>
        </p:txBody>
      </p:sp>
      <p:sp>
        <p:nvSpPr>
          <p:cNvPr id="11" name="Footer Placeholder 5"/>
          <p:cNvSpPr txBox="1">
            <a:spLocks/>
          </p:cNvSpPr>
          <p:nvPr userDrawn="1"/>
        </p:nvSpPr>
        <p:spPr>
          <a:xfrm>
            <a:off x="7707586" y="4844287"/>
            <a:ext cx="992644" cy="173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886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7729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6589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5457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4322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3182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205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9091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709" b="1" i="1" dirty="0"/>
              <a:t>Freedom to Learn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T_GenectionSlide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-2"/>
            <a:ext cx="3297023" cy="514350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8019 w 10019"/>
              <a:gd name="connsiteY2" fmla="*/ 10000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5704 w 10019"/>
              <a:gd name="connsiteY2" fmla="*/ 10037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5704 w 22971"/>
              <a:gd name="connsiteY2" fmla="*/ 10037 h 10037"/>
              <a:gd name="connsiteX3" fmla="*/ 0 w 22971"/>
              <a:gd name="connsiteY3" fmla="*/ 10037 h 10037"/>
              <a:gd name="connsiteX4" fmla="*/ 19 w 22971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7920 w 22971"/>
              <a:gd name="connsiteY2" fmla="*/ 10025 h 10037"/>
              <a:gd name="connsiteX3" fmla="*/ 0 w 22971"/>
              <a:gd name="connsiteY3" fmla="*/ 10037 h 10037"/>
              <a:gd name="connsiteX4" fmla="*/ 19 w 22971"/>
              <a:gd name="connsiteY4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1" h="10037">
                <a:moveTo>
                  <a:pt x="19" y="0"/>
                </a:moveTo>
                <a:lnTo>
                  <a:pt x="22971" y="12"/>
                </a:lnTo>
                <a:lnTo>
                  <a:pt x="7920" y="10025"/>
                </a:lnTo>
                <a:lnTo>
                  <a:pt x="0" y="10037"/>
                </a:lnTo>
                <a:cubicBezTo>
                  <a:pt x="6" y="6691"/>
                  <a:pt x="13" y="3346"/>
                  <a:pt x="19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7589" y="2488020"/>
            <a:ext cx="5393360" cy="198048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BE OVER 2 TO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-14111" y="0"/>
            <a:ext cx="9183749" cy="8237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2 w 10002"/>
              <a:gd name="connsiteY0" fmla="*/ 278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278 h 10000"/>
              <a:gd name="connsiteX0" fmla="*/ 2 w 10030"/>
              <a:gd name="connsiteY0" fmla="*/ 0 h 9722"/>
              <a:gd name="connsiteX1" fmla="*/ 10030 w 10030"/>
              <a:gd name="connsiteY1" fmla="*/ 8634 h 9722"/>
              <a:gd name="connsiteX2" fmla="*/ 10002 w 10030"/>
              <a:gd name="connsiteY2" fmla="*/ 9722 h 9722"/>
              <a:gd name="connsiteX3" fmla="*/ 2 w 10030"/>
              <a:gd name="connsiteY3" fmla="*/ 9722 h 9722"/>
              <a:gd name="connsiteX4" fmla="*/ 2 w 10030"/>
              <a:gd name="connsiteY4" fmla="*/ 0 h 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9722">
                <a:moveTo>
                  <a:pt x="2" y="0"/>
                </a:moveTo>
                <a:lnTo>
                  <a:pt x="10030" y="8634"/>
                </a:lnTo>
                <a:cubicBezTo>
                  <a:pt x="10021" y="8997"/>
                  <a:pt x="10011" y="9359"/>
                  <a:pt x="10002" y="9722"/>
                </a:cubicBezTo>
                <a:lnTo>
                  <a:pt x="2" y="9722"/>
                </a:lnTo>
                <a:cubicBezTo>
                  <a:pt x="-4" y="6481"/>
                  <a:pt x="8" y="3241"/>
                  <a:pt x="2" y="0"/>
                </a:cubicBezTo>
                <a:close/>
              </a:path>
            </a:pathLst>
          </a:custGeom>
          <a:solidFill>
            <a:srgbClr val="BBBBBB">
              <a:alpha val="54902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2" y="4816616"/>
            <a:ext cx="157655" cy="1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7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4170" cy="5143403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852539"/>
            <a:ext cx="6241656" cy="730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27444" y="422440"/>
            <a:ext cx="7886700" cy="35649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HEADING</a:t>
            </a:r>
            <a:endParaRPr lang="en-NZ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  <p:pic>
        <p:nvPicPr>
          <p:cNvPr id="16" name="Picture 15" descr="Lapto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6" y="1175479"/>
            <a:ext cx="6334655" cy="40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 PerformText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4170" cy="51434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1399597"/>
            <a:ext cx="6241656" cy="874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802" y="2652434"/>
            <a:ext cx="6221243" cy="1688100"/>
          </a:xfrm>
        </p:spPr>
        <p:txBody>
          <a:bodyPr numCol="2" spcCol="18065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 Perform Char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"/>
            <a:ext cx="9144170" cy="5143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6430" y="1391942"/>
            <a:ext cx="3364352" cy="9735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T_GenectionSlide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3297023" cy="51435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8019 w 10019"/>
              <a:gd name="connsiteY2" fmla="*/ 10000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10019"/>
              <a:gd name="connsiteY0" fmla="*/ 0 h 10037"/>
              <a:gd name="connsiteX1" fmla="*/ 10019 w 10019"/>
              <a:gd name="connsiteY1" fmla="*/ 0 h 10037"/>
              <a:gd name="connsiteX2" fmla="*/ 5704 w 10019"/>
              <a:gd name="connsiteY2" fmla="*/ 10037 h 10037"/>
              <a:gd name="connsiteX3" fmla="*/ 0 w 10019"/>
              <a:gd name="connsiteY3" fmla="*/ 10037 h 10037"/>
              <a:gd name="connsiteX4" fmla="*/ 19 w 10019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5704 w 22971"/>
              <a:gd name="connsiteY2" fmla="*/ 10037 h 10037"/>
              <a:gd name="connsiteX3" fmla="*/ 0 w 22971"/>
              <a:gd name="connsiteY3" fmla="*/ 10037 h 10037"/>
              <a:gd name="connsiteX4" fmla="*/ 19 w 22971"/>
              <a:gd name="connsiteY4" fmla="*/ 0 h 10037"/>
              <a:gd name="connsiteX0" fmla="*/ 19 w 22971"/>
              <a:gd name="connsiteY0" fmla="*/ 0 h 10037"/>
              <a:gd name="connsiteX1" fmla="*/ 22971 w 22971"/>
              <a:gd name="connsiteY1" fmla="*/ 12 h 10037"/>
              <a:gd name="connsiteX2" fmla="*/ 7920 w 22971"/>
              <a:gd name="connsiteY2" fmla="*/ 10025 h 10037"/>
              <a:gd name="connsiteX3" fmla="*/ 0 w 22971"/>
              <a:gd name="connsiteY3" fmla="*/ 10037 h 10037"/>
              <a:gd name="connsiteX4" fmla="*/ 19 w 22971"/>
              <a:gd name="connsiteY4" fmla="*/ 0 h 1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1" h="10037">
                <a:moveTo>
                  <a:pt x="19" y="0"/>
                </a:moveTo>
                <a:lnTo>
                  <a:pt x="22971" y="12"/>
                </a:lnTo>
                <a:lnTo>
                  <a:pt x="7920" y="10025"/>
                </a:lnTo>
                <a:lnTo>
                  <a:pt x="0" y="10037"/>
                </a:lnTo>
                <a:cubicBezTo>
                  <a:pt x="6" y="6691"/>
                  <a:pt x="13" y="3346"/>
                  <a:pt x="1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7589" y="2488020"/>
            <a:ext cx="5393360" cy="1980489"/>
          </a:xfrm>
        </p:spPr>
        <p:txBody>
          <a:bodyPr anchor="t">
            <a:noAutofit/>
          </a:bodyPr>
          <a:lstStyle>
            <a:lvl1pPr algn="l">
              <a:lnSpc>
                <a:spcPts val="30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CAN BE OVER 2 TO</a:t>
            </a:r>
            <a:br>
              <a:rPr lang="en-US" dirty="0"/>
            </a:br>
            <a:r>
              <a:rPr lang="en-US" dirty="0"/>
              <a:t>3 LINES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1" hasCustomPrompt="1"/>
          </p:nvPr>
        </p:nvSpPr>
        <p:spPr>
          <a:xfrm rot="10800000">
            <a:off x="-14111" y="0"/>
            <a:ext cx="9183749" cy="82378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18"/>
              <a:gd name="connsiteY0" fmla="*/ 278 h 10000"/>
              <a:gd name="connsiteX1" fmla="*/ 10018 w 10018"/>
              <a:gd name="connsiteY1" fmla="*/ 0 h 10000"/>
              <a:gd name="connsiteX2" fmla="*/ 10018 w 10018"/>
              <a:gd name="connsiteY2" fmla="*/ 10000 h 10000"/>
              <a:gd name="connsiteX3" fmla="*/ 18 w 10018"/>
              <a:gd name="connsiteY3" fmla="*/ 10000 h 10000"/>
              <a:gd name="connsiteX4" fmla="*/ 0 w 10018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0 w 10009"/>
              <a:gd name="connsiteY0" fmla="*/ 278 h 10000"/>
              <a:gd name="connsiteX1" fmla="*/ 10009 w 10009"/>
              <a:gd name="connsiteY1" fmla="*/ 0 h 10000"/>
              <a:gd name="connsiteX2" fmla="*/ 10009 w 10009"/>
              <a:gd name="connsiteY2" fmla="*/ 10000 h 10000"/>
              <a:gd name="connsiteX3" fmla="*/ 9 w 10009"/>
              <a:gd name="connsiteY3" fmla="*/ 10000 h 10000"/>
              <a:gd name="connsiteX4" fmla="*/ 0 w 10009"/>
              <a:gd name="connsiteY4" fmla="*/ 278 h 10000"/>
              <a:gd name="connsiteX0" fmla="*/ 2 w 10002"/>
              <a:gd name="connsiteY0" fmla="*/ 278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2 w 10002"/>
              <a:gd name="connsiteY4" fmla="*/ 278 h 10000"/>
              <a:gd name="connsiteX0" fmla="*/ 2 w 10030"/>
              <a:gd name="connsiteY0" fmla="*/ 0 h 9722"/>
              <a:gd name="connsiteX1" fmla="*/ 10030 w 10030"/>
              <a:gd name="connsiteY1" fmla="*/ 8634 h 9722"/>
              <a:gd name="connsiteX2" fmla="*/ 10002 w 10030"/>
              <a:gd name="connsiteY2" fmla="*/ 9722 h 9722"/>
              <a:gd name="connsiteX3" fmla="*/ 2 w 10030"/>
              <a:gd name="connsiteY3" fmla="*/ 9722 h 9722"/>
              <a:gd name="connsiteX4" fmla="*/ 2 w 10030"/>
              <a:gd name="connsiteY4" fmla="*/ 0 h 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0" h="9722">
                <a:moveTo>
                  <a:pt x="2" y="0"/>
                </a:moveTo>
                <a:lnTo>
                  <a:pt x="10030" y="8634"/>
                </a:lnTo>
                <a:cubicBezTo>
                  <a:pt x="10021" y="8997"/>
                  <a:pt x="10011" y="9359"/>
                  <a:pt x="10002" y="9722"/>
                </a:cubicBezTo>
                <a:lnTo>
                  <a:pt x="2" y="9722"/>
                </a:lnTo>
                <a:cubicBezTo>
                  <a:pt x="-4" y="6481"/>
                  <a:pt x="8" y="3241"/>
                  <a:pt x="2" y="0"/>
                </a:cubicBezTo>
                <a:close/>
              </a:path>
            </a:pathLst>
          </a:custGeom>
          <a:solidFill>
            <a:srgbClr val="BBBBBB">
              <a:alpha val="54902"/>
            </a:srgb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32" y="4816616"/>
            <a:ext cx="157655" cy="14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1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 AnalyticsTex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4170" cy="5143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1399597"/>
            <a:ext cx="6241656" cy="874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802" y="2652434"/>
            <a:ext cx="6221243" cy="1688100"/>
          </a:xfrm>
        </p:spPr>
        <p:txBody>
          <a:bodyPr numCol="2" spcCol="180650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9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_Analytics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4170" cy="514340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7387" y="1399600"/>
            <a:ext cx="3067722" cy="2841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13" y="4576853"/>
            <a:ext cx="1741061" cy="4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7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4170" cy="5143403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852539"/>
            <a:ext cx="6241656" cy="730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7444" y="422440"/>
            <a:ext cx="7886700" cy="35649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HEADING</a:t>
            </a:r>
            <a:endParaRPr lang="en-NZ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  <p:pic>
        <p:nvPicPr>
          <p:cNvPr id="13" name="Picture 12" descr="Lapto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6" y="1175479"/>
            <a:ext cx="6334655" cy="40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1399597"/>
            <a:ext cx="6241656" cy="8740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802" y="2652434"/>
            <a:ext cx="6221243" cy="1688100"/>
          </a:xfrm>
        </p:spPr>
        <p:txBody>
          <a:bodyPr numCol="2" spcCol="796867"/>
          <a:lstStyle>
            <a:lvl2pPr>
              <a:defRPr>
                <a:solidFill>
                  <a:srgbClr val="93AD3B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"/>
          </a:p>
        </p:txBody>
      </p:sp>
      <p:sp>
        <p:nvSpPr>
          <p:cNvPr id="3" name="Rectangle 2"/>
          <p:cNvSpPr/>
          <p:nvPr userDrawn="1"/>
        </p:nvSpPr>
        <p:spPr>
          <a:xfrm rot="606446">
            <a:off x="8038929" y="-465992"/>
            <a:ext cx="3464169" cy="6559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_Gen_Peop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T_Background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446" y="727252"/>
            <a:ext cx="6597033" cy="64196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387" y="1399600"/>
            <a:ext cx="6597092" cy="28337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13" y="4576853"/>
            <a:ext cx="1741061" cy="473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t_Gen_Peop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OT_Background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2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7446" y="727252"/>
            <a:ext cx="3863462" cy="64196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&amp; IMAGE SLIDE</a:t>
            </a:r>
            <a:endParaRPr lang="en-NZ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490908" y="727252"/>
            <a:ext cx="3929542" cy="393480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NZ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7387" y="1399600"/>
            <a:ext cx="3250803" cy="28337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0" name="Footer Placeholder 5"/>
          <p:cNvSpPr txBox="1">
            <a:spLocks/>
          </p:cNvSpPr>
          <p:nvPr userDrawn="1"/>
        </p:nvSpPr>
        <p:spPr>
          <a:xfrm>
            <a:off x="7707586" y="4844287"/>
            <a:ext cx="992644" cy="173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886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7729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6589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5457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4322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3182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205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9091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709" b="1" i="1" dirty="0"/>
              <a:t>Freedom to Learn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813" y="4576853"/>
            <a:ext cx="1741061" cy="473176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704160" y="4844287"/>
            <a:ext cx="328731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D299D5-2B6A-AE46-8DCC-20F770A92A0C}" type="slidenum">
              <a:rPr lang="en-US" sz="709" b="1" i="1" smtClean="0"/>
              <a:t>‹#›</a:t>
            </a:fld>
            <a:r>
              <a:rPr lang="en-US" sz="709" b="1" i="1" dirty="0"/>
              <a:t>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598335" y="4975973"/>
            <a:ext cx="156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arnText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OT_Backgrounds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628" cy="5143500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978778"/>
            <a:ext cx="6241656" cy="7307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apto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4" y="1502855"/>
            <a:ext cx="5815962" cy="373593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7387" y="422440"/>
            <a:ext cx="6241656" cy="461046"/>
          </a:xfrm>
        </p:spPr>
        <p:txBody>
          <a:bodyPr/>
          <a:lstStyle>
            <a:lvl1pPr>
              <a:defRPr sz="2437" baseline="0"/>
            </a:lvl1pPr>
          </a:lstStyle>
          <a:p>
            <a:r>
              <a:rPr lang="en-US" dirty="0"/>
              <a:t>CASE STUDY SLIDE</a:t>
            </a:r>
            <a:endParaRPr lang="en-NZ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"/>
          </a:p>
        </p:txBody>
      </p:sp>
      <p:sp>
        <p:nvSpPr>
          <p:cNvPr id="12" name="Footer Placeholder 5"/>
          <p:cNvSpPr txBox="1">
            <a:spLocks/>
          </p:cNvSpPr>
          <p:nvPr userDrawn="1"/>
        </p:nvSpPr>
        <p:spPr>
          <a:xfrm>
            <a:off x="7707586" y="4844287"/>
            <a:ext cx="992644" cy="1733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886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97729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6589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5457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994322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793182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205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390910" algn="l" defTabSz="3597729" rtl="0" eaLnBrk="1" latinLnBrk="0" hangingPunct="1">
              <a:defRPr sz="7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709" b="1" i="1" dirty="0"/>
              <a:t>Freedom to Learn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704160" y="4844287"/>
            <a:ext cx="328731" cy="2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9D299D5-2B6A-AE46-8DCC-20F770A92A0C}" type="slidenum">
              <a:rPr lang="en-US" sz="709" b="1" i="1" smtClean="0"/>
              <a:t>‹#›</a:t>
            </a:fld>
            <a:r>
              <a:rPr lang="en-US" sz="709" b="1" i="1" dirty="0"/>
              <a:t>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598335" y="4975973"/>
            <a:ext cx="156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T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7387" y="422440"/>
            <a:ext cx="6241656" cy="461046"/>
          </a:xfrm>
        </p:spPr>
        <p:txBody>
          <a:bodyPr/>
          <a:lstStyle>
            <a:lvl1pPr>
              <a:defRPr sz="2437"/>
            </a:lvl1pPr>
          </a:lstStyle>
          <a:p>
            <a:r>
              <a:rPr lang="en-US" dirty="0"/>
              <a:t>IMAGE ONLY SLIDE</a:t>
            </a:r>
            <a:endParaRPr lang="en-N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8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" y="96"/>
            <a:ext cx="9144171" cy="514340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72977" y="1321327"/>
            <a:ext cx="1509178" cy="1479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5252" y="3670699"/>
            <a:ext cx="1523305" cy="261411"/>
          </a:xfrm>
        </p:spPr>
        <p:txBody>
          <a:bodyPr/>
          <a:lstStyle>
            <a:lvl1pPr>
              <a:lnSpc>
                <a:spcPts val="1525"/>
              </a:lnSpc>
              <a:spcAft>
                <a:spcPts val="305"/>
              </a:spcAft>
              <a:defRPr sz="1063" b="1" i="0" cap="all" baseline="0"/>
            </a:lvl1pPr>
            <a:lvl2pPr>
              <a:lnSpc>
                <a:spcPts val="711"/>
              </a:lnSpc>
              <a:spcBef>
                <a:spcPts val="0"/>
              </a:spcBef>
              <a:spcAft>
                <a:spcPts val="610"/>
              </a:spcAft>
              <a:defRPr sz="711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NEW ZEALAND </a:t>
            </a:r>
          </a:p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43859" y="3670699"/>
            <a:ext cx="1480276" cy="261411"/>
          </a:xfrm>
        </p:spPr>
        <p:txBody>
          <a:bodyPr/>
          <a:lstStyle>
            <a:lvl1pPr>
              <a:lnSpc>
                <a:spcPts val="1525"/>
              </a:lnSpc>
              <a:spcAft>
                <a:spcPts val="305"/>
              </a:spcAft>
              <a:defRPr sz="1063" b="1" i="0" cap="all" baseline="0"/>
            </a:lvl1pPr>
            <a:lvl2pPr>
              <a:lnSpc>
                <a:spcPts val="711"/>
              </a:lnSpc>
              <a:spcBef>
                <a:spcPts val="0"/>
              </a:spcBef>
              <a:spcAft>
                <a:spcPts val="610"/>
              </a:spcAft>
              <a:defRPr sz="711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UNITED KINGDOM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51401" y="3670699"/>
            <a:ext cx="1471345" cy="261411"/>
          </a:xfrm>
        </p:spPr>
        <p:txBody>
          <a:bodyPr/>
          <a:lstStyle>
            <a:lvl1pPr>
              <a:lnSpc>
                <a:spcPts val="1525"/>
              </a:lnSpc>
              <a:spcAft>
                <a:spcPts val="305"/>
              </a:spcAft>
              <a:defRPr sz="1063" b="1" i="0" cap="all" baseline="0"/>
            </a:lvl1pPr>
            <a:lvl2pPr>
              <a:lnSpc>
                <a:spcPts val="711"/>
              </a:lnSpc>
              <a:spcBef>
                <a:spcPts val="0"/>
              </a:spcBef>
              <a:spcAft>
                <a:spcPts val="610"/>
              </a:spcAft>
              <a:defRPr sz="711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UNITED STATES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51" y="1602543"/>
            <a:ext cx="1447495" cy="1087909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658159" y="3965861"/>
            <a:ext cx="1510397" cy="415123"/>
          </a:xfrm>
        </p:spPr>
        <p:txBody>
          <a:bodyPr/>
          <a:lstStyle>
            <a:lvl1pPr>
              <a:lnSpc>
                <a:spcPct val="100000"/>
              </a:lnSpc>
              <a:spcAft>
                <a:spcPts val="305"/>
              </a:spcAft>
              <a:defRPr sz="886" b="0" i="0" cap="all" baseline="0"/>
            </a:lvl1pPr>
            <a:lvl2pPr>
              <a:lnSpc>
                <a:spcPts val="711"/>
              </a:lnSpc>
              <a:spcBef>
                <a:spcPts val="0"/>
              </a:spcBef>
              <a:spcAft>
                <a:spcPts val="610"/>
              </a:spcAft>
              <a:defRPr sz="711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Wellington </a:t>
            </a:r>
          </a:p>
          <a:p>
            <a:pPr lvl="0"/>
            <a:r>
              <a:rPr lang="en-US" dirty="0"/>
              <a:t>+64 (0)4 385 8399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56767" y="3965861"/>
            <a:ext cx="1480276" cy="415123"/>
          </a:xfrm>
        </p:spPr>
        <p:txBody>
          <a:bodyPr/>
          <a:lstStyle>
            <a:lvl1pPr>
              <a:lnSpc>
                <a:spcPts val="1525"/>
              </a:lnSpc>
              <a:spcAft>
                <a:spcPts val="305"/>
              </a:spcAft>
              <a:defRPr lang="en-US" sz="886" b="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711"/>
              </a:lnSpc>
              <a:spcBef>
                <a:spcPts val="0"/>
              </a:spcBef>
              <a:spcAft>
                <a:spcPts val="610"/>
              </a:spcAft>
              <a:defRPr sz="711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Brighton </a:t>
            </a:r>
            <a:br>
              <a:rPr lang="en-US" dirty="0"/>
            </a:br>
            <a:r>
              <a:rPr lang="en-US" dirty="0"/>
              <a:t>+44 (0)1273 964014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864308" y="3965861"/>
            <a:ext cx="1471345" cy="415123"/>
          </a:xfrm>
        </p:spPr>
        <p:txBody>
          <a:bodyPr/>
          <a:lstStyle>
            <a:lvl1pPr>
              <a:lnSpc>
                <a:spcPts val="1525"/>
              </a:lnSpc>
              <a:spcAft>
                <a:spcPts val="305"/>
              </a:spcAft>
              <a:defRPr lang="en-US" sz="886" b="0" i="0" kern="1200" cap="all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ts val="711"/>
              </a:lnSpc>
              <a:spcBef>
                <a:spcPts val="0"/>
              </a:spcBef>
              <a:spcAft>
                <a:spcPts val="610"/>
              </a:spcAft>
              <a:defRPr sz="711" i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San Francisco, CA </a:t>
            </a:r>
            <a:br>
              <a:rPr lang="en-US" dirty="0"/>
            </a:br>
            <a:r>
              <a:rPr lang="en-US" dirty="0"/>
              <a:t>+1 888 234 0222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627444" y="3585939"/>
            <a:ext cx="326494" cy="0"/>
          </a:xfrm>
          <a:prstGeom prst="line">
            <a:avLst/>
          </a:prstGeom>
          <a:ln w="254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7461034" y="4769997"/>
            <a:ext cx="1424930" cy="206618"/>
          </a:xfrm>
          <a:prstGeom prst="rect">
            <a:avLst/>
          </a:prstGeom>
          <a:noFill/>
        </p:spPr>
        <p:txBody>
          <a:bodyPr wrap="square" lIns="56031" tIns="28015" rIns="56031" bIns="28015" rtlCol="0">
            <a:spAutoFit/>
          </a:bodyPr>
          <a:lstStyle/>
          <a:p>
            <a:pPr algn="ctr"/>
            <a:r>
              <a:rPr lang="en-NZ" sz="975" b="1" i="1" dirty="0"/>
              <a:t>Freedom to Learn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4489609"/>
            <a:ext cx="2168556" cy="216778"/>
          </a:xfrm>
          <a:prstGeom prst="rect">
            <a:avLst/>
          </a:prstGeom>
          <a:ln w="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750" b="1" dirty="0"/>
              <a:t>WWW.TOTARALEARNING.COM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T AnalyticsText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7"/>
            <a:ext cx="9144170" cy="51434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LOTS OF TEXT SLIDE</a:t>
            </a:r>
            <a:endParaRPr lang="en-NZ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27387" y="1399597"/>
            <a:ext cx="6241656" cy="8740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47802" y="2652434"/>
            <a:ext cx="6221243" cy="1688100"/>
          </a:xfrm>
        </p:spPr>
        <p:txBody>
          <a:bodyPr numCol="2" spcCol="180650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NZ" dirty="0"/>
          </a:p>
        </p:txBody>
      </p:sp>
      <p:sp>
        <p:nvSpPr>
          <p:cNvPr id="8" name="Rectangle 7"/>
          <p:cNvSpPr/>
          <p:nvPr userDrawn="1"/>
        </p:nvSpPr>
        <p:spPr>
          <a:xfrm>
            <a:off x="216621" y="4763551"/>
            <a:ext cx="320223" cy="307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0729" tIns="10365" rIns="20729" bIns="1036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444" y="727252"/>
            <a:ext cx="7886700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160" y="140094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90" r:id="rId9"/>
    <p:sldLayoutId id="2147483991" r:id="rId10"/>
    <p:sldLayoutId id="2147483992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hf sldNum="0" hdr="0" ftr="0" dt="0"/>
  <p:txStyles>
    <p:titleStyle>
      <a:lvl1pPr algn="l" defTabSz="815605" rtl="0" eaLnBrk="1" latinLnBrk="0" hangingPunct="1">
        <a:lnSpc>
          <a:spcPct val="90000"/>
        </a:lnSpc>
        <a:spcBef>
          <a:spcPct val="0"/>
        </a:spcBef>
        <a:buNone/>
        <a:defRPr sz="2500" u="heavy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753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1130"/>
        </a:spcAft>
        <a:buFont typeface="Arial" panose="020B0604020202020204" pitchFamily="34" charset="0"/>
        <a:buNone/>
        <a:defRPr sz="1400" i="1" kern="1200">
          <a:solidFill>
            <a:schemeClr val="accent1"/>
          </a:solidFill>
          <a:latin typeface="+mn-lt"/>
          <a:ea typeface="+mn-ea"/>
          <a:cs typeface="+mn-cs"/>
        </a:defRPr>
      </a:lvl2pPr>
      <a:lvl3pPr marL="0" indent="0" algn="l" defTabSz="815605" rtl="0" eaLnBrk="1" latinLnBrk="0" hangingPunct="1">
        <a:lnSpc>
          <a:spcPts val="2132"/>
        </a:lnSpc>
        <a:spcBef>
          <a:spcPts val="0"/>
        </a:spcBef>
        <a:spcAft>
          <a:spcPts val="2132"/>
        </a:spcAft>
        <a:buFont typeface="Arial" panose="020B0604020202020204" pitchFamily="34" charset="0"/>
        <a:buNone/>
        <a:defRPr sz="1900" i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0" indent="0" algn="l" defTabSz="815605" rtl="0" eaLnBrk="1" latinLnBrk="0" hangingPunct="1">
        <a:lnSpc>
          <a:spcPts val="2007"/>
        </a:lnSpc>
        <a:spcBef>
          <a:spcPts val="0"/>
        </a:spcBef>
        <a:buFont typeface="Arial" panose="020B0604020202020204" pitchFamily="34" charset="0"/>
        <a:buNone/>
        <a:defRPr sz="1900" u="sng" kern="1200" cap="all" baseline="0">
          <a:solidFill>
            <a:schemeClr val="tx1"/>
          </a:solidFill>
          <a:latin typeface="+mj-lt"/>
          <a:ea typeface="+mn-ea"/>
          <a:cs typeface="+mn-cs"/>
        </a:defRPr>
      </a:lvl4pPr>
      <a:lvl5pPr marL="164302" indent="-164302" algn="l" defTabSz="815605" rtl="0" eaLnBrk="1" latinLnBrk="0" hangingPunct="1">
        <a:lnSpc>
          <a:spcPts val="1881"/>
        </a:lnSpc>
        <a:spcBef>
          <a:spcPts val="0"/>
        </a:spcBef>
        <a:buFont typeface="Arial" panose="020B0604020202020204" pitchFamily="34" charset="0"/>
        <a:buChar char="•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86781" indent="-286781" algn="l" defTabSz="815605" rtl="0" eaLnBrk="1" latinLnBrk="0" hangingPunct="1">
        <a:lnSpc>
          <a:spcPct val="90000"/>
        </a:lnSpc>
        <a:spcBef>
          <a:spcPts val="446"/>
        </a:spcBef>
        <a:buFont typeface="+mj-lt"/>
        <a:buAutoNum type="arabicPeriod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5605" rtl="0" eaLnBrk="1" latinLnBrk="0" hangingPunct="1">
        <a:lnSpc>
          <a:spcPct val="90000"/>
        </a:lnSpc>
        <a:spcBef>
          <a:spcPts val="446"/>
        </a:spcBef>
        <a:buFont typeface="+mj-lt"/>
        <a:buNone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3058519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21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02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05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407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21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814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618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419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444" y="727252"/>
            <a:ext cx="7886700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27" y="140094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NUMBERED LIST</a:t>
            </a:r>
          </a:p>
          <a:p>
            <a:pPr lvl="6"/>
            <a:r>
              <a:rPr lang="en-US" dirty="0"/>
              <a:t>NUMBERED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817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25" r:id="rId2"/>
    <p:sldLayoutId id="2147483973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hf sldNum="0" hdr="0" ftr="0" dt="0"/>
  <p:txStyles>
    <p:titleStyle>
      <a:lvl1pPr algn="l" defTabSz="815605" rtl="0" eaLnBrk="1" latinLnBrk="0" hangingPunct="1">
        <a:lnSpc>
          <a:spcPct val="90000"/>
        </a:lnSpc>
        <a:spcBef>
          <a:spcPct val="0"/>
        </a:spcBef>
        <a:buNone/>
        <a:defRPr sz="2500" u="heavy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753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1130"/>
        </a:spcAft>
        <a:buFont typeface="Arial" panose="020B0604020202020204" pitchFamily="34" charset="0"/>
        <a:buNone/>
        <a:defRPr sz="1400" i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0" indent="0" algn="l" defTabSz="815605" rtl="0" eaLnBrk="1" latinLnBrk="0" hangingPunct="1">
        <a:lnSpc>
          <a:spcPts val="2132"/>
        </a:lnSpc>
        <a:spcBef>
          <a:spcPts val="0"/>
        </a:spcBef>
        <a:spcAft>
          <a:spcPts val="2132"/>
        </a:spcAft>
        <a:buFont typeface="Arial" panose="020B0604020202020204" pitchFamily="34" charset="0"/>
        <a:buNone/>
        <a:defRPr sz="1900" i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0" indent="0" algn="l" defTabSz="815605" rtl="0" eaLnBrk="1" latinLnBrk="0" hangingPunct="1">
        <a:lnSpc>
          <a:spcPts val="2007"/>
        </a:lnSpc>
        <a:spcBef>
          <a:spcPts val="0"/>
        </a:spcBef>
        <a:buFont typeface="Arial" panose="020B0604020202020204" pitchFamily="34" charset="0"/>
        <a:buNone/>
        <a:defRPr sz="1900" u="sng" kern="1200" cap="all" baseline="0">
          <a:solidFill>
            <a:schemeClr val="tx1"/>
          </a:solidFill>
          <a:latin typeface="+mj-lt"/>
          <a:ea typeface="+mn-ea"/>
          <a:cs typeface="+mn-cs"/>
        </a:defRPr>
      </a:lvl4pPr>
      <a:lvl5pPr marL="164302" indent="-164302" algn="l" defTabSz="815605" rtl="0" eaLnBrk="1" latinLnBrk="0" hangingPunct="1">
        <a:lnSpc>
          <a:spcPts val="1881"/>
        </a:lnSpc>
        <a:spcBef>
          <a:spcPts val="0"/>
        </a:spcBef>
        <a:buFont typeface="Arial" panose="020B0604020202020204" pitchFamily="34" charset="0"/>
        <a:buChar char="•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86781" indent="-286781" algn="l" defTabSz="815605" rtl="0" eaLnBrk="1" latinLnBrk="0" hangingPunct="1">
        <a:lnSpc>
          <a:spcPct val="90000"/>
        </a:lnSpc>
        <a:spcBef>
          <a:spcPts val="446"/>
        </a:spcBef>
        <a:buFont typeface="+mj-lt"/>
        <a:buAutoNum type="arabicPeriod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5605" rtl="0" eaLnBrk="1" latinLnBrk="0" hangingPunct="1">
        <a:lnSpc>
          <a:spcPct val="90000"/>
        </a:lnSpc>
        <a:spcBef>
          <a:spcPts val="446"/>
        </a:spcBef>
        <a:buFont typeface="+mj-lt"/>
        <a:buNone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3058519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21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02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05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407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21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814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618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419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444" y="727252"/>
            <a:ext cx="7886700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27" y="140094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NUMBERED LIST</a:t>
            </a:r>
          </a:p>
          <a:p>
            <a:pPr lvl="6"/>
            <a:r>
              <a:rPr lang="en-US" dirty="0"/>
              <a:t>NUMBERED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601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764" r:id="rId2"/>
    <p:sldLayoutId id="2147483974" r:id="rId3"/>
    <p:sldLayoutId id="2147483775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hf sldNum="0" hdr="0" ftr="0" dt="0"/>
  <p:txStyles>
    <p:titleStyle>
      <a:lvl1pPr algn="l" defTabSz="815605" rtl="0" eaLnBrk="1" latinLnBrk="0" hangingPunct="1">
        <a:lnSpc>
          <a:spcPct val="90000"/>
        </a:lnSpc>
        <a:spcBef>
          <a:spcPct val="0"/>
        </a:spcBef>
        <a:buNone/>
        <a:defRPr sz="2500" u="heavy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753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15605" rtl="0" eaLnBrk="1" latinLnBrk="0" hangingPunct="1">
        <a:lnSpc>
          <a:spcPts val="1630"/>
        </a:lnSpc>
        <a:spcBef>
          <a:spcPts val="1130"/>
        </a:spcBef>
        <a:spcAft>
          <a:spcPts val="1130"/>
        </a:spcAft>
        <a:buFont typeface="Arial" panose="020B0604020202020204" pitchFamily="34" charset="0"/>
        <a:buNone/>
        <a:defRPr sz="1400" i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0" indent="0" algn="l" defTabSz="815605" rtl="0" eaLnBrk="1" latinLnBrk="0" hangingPunct="1">
        <a:lnSpc>
          <a:spcPts val="2132"/>
        </a:lnSpc>
        <a:spcBef>
          <a:spcPts val="0"/>
        </a:spcBef>
        <a:spcAft>
          <a:spcPts val="2132"/>
        </a:spcAft>
        <a:buFont typeface="Arial" panose="020B0604020202020204" pitchFamily="34" charset="0"/>
        <a:buNone/>
        <a:defRPr sz="1900" i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0" indent="0" algn="l" defTabSz="815605" rtl="0" eaLnBrk="1" latinLnBrk="0" hangingPunct="1">
        <a:lnSpc>
          <a:spcPts val="2007"/>
        </a:lnSpc>
        <a:spcBef>
          <a:spcPts val="0"/>
        </a:spcBef>
        <a:buFont typeface="Arial" panose="020B0604020202020204" pitchFamily="34" charset="0"/>
        <a:buNone/>
        <a:defRPr sz="1900" u="sng" kern="1200" cap="all" baseline="0">
          <a:solidFill>
            <a:schemeClr val="tx1"/>
          </a:solidFill>
          <a:latin typeface="+mj-lt"/>
          <a:ea typeface="+mn-ea"/>
          <a:cs typeface="+mn-cs"/>
        </a:defRPr>
      </a:lvl4pPr>
      <a:lvl5pPr marL="164302" indent="-164302" algn="l" defTabSz="815605" rtl="0" eaLnBrk="1" latinLnBrk="0" hangingPunct="1">
        <a:lnSpc>
          <a:spcPts val="1881"/>
        </a:lnSpc>
        <a:spcBef>
          <a:spcPts val="0"/>
        </a:spcBef>
        <a:buFont typeface="Arial" panose="020B0604020202020204" pitchFamily="34" charset="0"/>
        <a:buChar char="•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86781" indent="-286781" algn="l" defTabSz="815605" rtl="0" eaLnBrk="1" latinLnBrk="0" hangingPunct="1">
        <a:lnSpc>
          <a:spcPct val="90000"/>
        </a:lnSpc>
        <a:spcBef>
          <a:spcPts val="446"/>
        </a:spcBef>
        <a:buFont typeface="+mj-lt"/>
        <a:buAutoNum type="arabicPeriod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5605" rtl="0" eaLnBrk="1" latinLnBrk="0" hangingPunct="1">
        <a:lnSpc>
          <a:spcPct val="90000"/>
        </a:lnSpc>
        <a:spcBef>
          <a:spcPts val="446"/>
        </a:spcBef>
        <a:buFont typeface="+mj-lt"/>
        <a:buNone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3058519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21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02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05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407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21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814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618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419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444" y="727252"/>
            <a:ext cx="7886700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27" y="140094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NUMBERED LIST</a:t>
            </a:r>
          </a:p>
          <a:p>
            <a:pPr lvl="6"/>
            <a:r>
              <a:rPr lang="en-US" dirty="0"/>
              <a:t>NUMBERED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309044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5" r:id="rId2"/>
    <p:sldLayoutId id="2147483768" r:id="rId3"/>
    <p:sldLayoutId id="2147483930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hf sldNum="0" hdr="0" ftr="0" dt="0"/>
  <p:txStyles>
    <p:titleStyle>
      <a:lvl1pPr algn="l" defTabSz="815605" rtl="0" eaLnBrk="1" latinLnBrk="0" hangingPunct="1">
        <a:lnSpc>
          <a:spcPct val="90000"/>
        </a:lnSpc>
        <a:spcBef>
          <a:spcPct val="0"/>
        </a:spcBef>
        <a:buNone/>
        <a:defRPr sz="2500" u="heavy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753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15605" rtl="0" eaLnBrk="1" latinLnBrk="0" hangingPunct="1">
        <a:lnSpc>
          <a:spcPts val="1630"/>
        </a:lnSpc>
        <a:spcBef>
          <a:spcPts val="1130"/>
        </a:spcBef>
        <a:spcAft>
          <a:spcPts val="1130"/>
        </a:spcAft>
        <a:buFont typeface="Arial" panose="020B0604020202020204" pitchFamily="34" charset="0"/>
        <a:buNone/>
        <a:defRPr sz="1400" i="1" kern="1200">
          <a:solidFill>
            <a:schemeClr val="accent4"/>
          </a:solidFill>
          <a:latin typeface="+mn-lt"/>
          <a:ea typeface="+mn-ea"/>
          <a:cs typeface="+mn-cs"/>
        </a:defRPr>
      </a:lvl2pPr>
      <a:lvl3pPr marL="0" indent="0" algn="l" defTabSz="815605" rtl="0" eaLnBrk="1" latinLnBrk="0" hangingPunct="1">
        <a:lnSpc>
          <a:spcPts val="2132"/>
        </a:lnSpc>
        <a:spcBef>
          <a:spcPts val="0"/>
        </a:spcBef>
        <a:spcAft>
          <a:spcPts val="2132"/>
        </a:spcAft>
        <a:buFont typeface="Arial" panose="020B0604020202020204" pitchFamily="34" charset="0"/>
        <a:buNone/>
        <a:defRPr sz="1900" i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0" indent="0" algn="l" defTabSz="815605" rtl="0" eaLnBrk="1" latinLnBrk="0" hangingPunct="1">
        <a:lnSpc>
          <a:spcPts val="2007"/>
        </a:lnSpc>
        <a:spcBef>
          <a:spcPts val="0"/>
        </a:spcBef>
        <a:buFont typeface="Arial" panose="020B0604020202020204" pitchFamily="34" charset="0"/>
        <a:buNone/>
        <a:defRPr sz="1900" u="sng" kern="1200" cap="all" baseline="0">
          <a:solidFill>
            <a:schemeClr val="tx1"/>
          </a:solidFill>
          <a:latin typeface="+mj-lt"/>
          <a:ea typeface="+mn-ea"/>
          <a:cs typeface="+mn-cs"/>
        </a:defRPr>
      </a:lvl4pPr>
      <a:lvl5pPr marL="164302" indent="-164302" algn="l" defTabSz="815605" rtl="0" eaLnBrk="1" latinLnBrk="0" hangingPunct="1">
        <a:lnSpc>
          <a:spcPts val="1881"/>
        </a:lnSpc>
        <a:spcBef>
          <a:spcPts val="0"/>
        </a:spcBef>
        <a:buFont typeface="Arial" panose="020B0604020202020204" pitchFamily="34" charset="0"/>
        <a:buChar char="•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86781" indent="-286781" algn="l" defTabSz="815605" rtl="0" eaLnBrk="1" latinLnBrk="0" hangingPunct="1">
        <a:lnSpc>
          <a:spcPct val="90000"/>
        </a:lnSpc>
        <a:spcBef>
          <a:spcPts val="446"/>
        </a:spcBef>
        <a:buFont typeface="+mj-lt"/>
        <a:buAutoNum type="arabicPeriod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5605" rtl="0" eaLnBrk="1" latinLnBrk="0" hangingPunct="1">
        <a:lnSpc>
          <a:spcPct val="90000"/>
        </a:lnSpc>
        <a:spcBef>
          <a:spcPts val="446"/>
        </a:spcBef>
        <a:buFont typeface="+mj-lt"/>
        <a:buNone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3058519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21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02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05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407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21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814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618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419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444" y="727252"/>
            <a:ext cx="7886700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27" y="140094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NUMBERED LIST</a:t>
            </a:r>
          </a:p>
          <a:p>
            <a:pPr lvl="6"/>
            <a:r>
              <a:rPr lang="en-US" dirty="0"/>
              <a:t>NUMBERED LIST 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55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766" r:id="rId2"/>
    <p:sldLayoutId id="2147483933" r:id="rId3"/>
    <p:sldLayoutId id="2147483976" r:id="rId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hf sldNum="0" hdr="0" ftr="0" dt="0"/>
  <p:txStyles>
    <p:titleStyle>
      <a:lvl1pPr algn="l" defTabSz="815605" rtl="0" eaLnBrk="1" latinLnBrk="0" hangingPunct="1">
        <a:lnSpc>
          <a:spcPct val="90000"/>
        </a:lnSpc>
        <a:spcBef>
          <a:spcPct val="0"/>
        </a:spcBef>
        <a:buNone/>
        <a:defRPr sz="2500" u="heavy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5605" rtl="0" eaLnBrk="1" latinLnBrk="0" hangingPunct="1">
        <a:lnSpc>
          <a:spcPts val="1630"/>
        </a:lnSpc>
        <a:spcBef>
          <a:spcPts val="0"/>
        </a:spcBef>
        <a:spcAft>
          <a:spcPts val="753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815605" rtl="0" eaLnBrk="1" latinLnBrk="0" hangingPunct="1">
        <a:lnSpc>
          <a:spcPts val="1630"/>
        </a:lnSpc>
        <a:spcBef>
          <a:spcPts val="1130"/>
        </a:spcBef>
        <a:spcAft>
          <a:spcPts val="1130"/>
        </a:spcAft>
        <a:buFont typeface="Arial" panose="020B0604020202020204" pitchFamily="34" charset="0"/>
        <a:buNone/>
        <a:defRPr sz="1400" i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0" indent="0" algn="l" defTabSz="815605" rtl="0" eaLnBrk="1" latinLnBrk="0" hangingPunct="1">
        <a:lnSpc>
          <a:spcPts val="2132"/>
        </a:lnSpc>
        <a:spcBef>
          <a:spcPts val="0"/>
        </a:spcBef>
        <a:spcAft>
          <a:spcPts val="2132"/>
        </a:spcAft>
        <a:buFont typeface="Arial" panose="020B0604020202020204" pitchFamily="34" charset="0"/>
        <a:buNone/>
        <a:defRPr sz="1900" i="1" kern="120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3pPr>
      <a:lvl4pPr marL="0" indent="0" algn="l" defTabSz="815605" rtl="0" eaLnBrk="1" latinLnBrk="0" hangingPunct="1">
        <a:lnSpc>
          <a:spcPts val="2007"/>
        </a:lnSpc>
        <a:spcBef>
          <a:spcPts val="0"/>
        </a:spcBef>
        <a:buFont typeface="Arial" panose="020B0604020202020204" pitchFamily="34" charset="0"/>
        <a:buNone/>
        <a:defRPr sz="1900" u="sng" kern="1200" cap="all" baseline="0">
          <a:solidFill>
            <a:schemeClr val="tx1"/>
          </a:solidFill>
          <a:latin typeface="+mj-lt"/>
          <a:ea typeface="+mn-ea"/>
          <a:cs typeface="+mn-cs"/>
        </a:defRPr>
      </a:lvl4pPr>
      <a:lvl5pPr marL="164302" indent="-164302" algn="l" defTabSz="815605" rtl="0" eaLnBrk="1" latinLnBrk="0" hangingPunct="1">
        <a:lnSpc>
          <a:spcPts val="1881"/>
        </a:lnSpc>
        <a:spcBef>
          <a:spcPts val="0"/>
        </a:spcBef>
        <a:buFont typeface="Arial" panose="020B0604020202020204" pitchFamily="34" charset="0"/>
        <a:buChar char="•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86781" indent="-286781" algn="l" defTabSz="815605" rtl="0" eaLnBrk="1" latinLnBrk="0" hangingPunct="1">
        <a:lnSpc>
          <a:spcPct val="90000"/>
        </a:lnSpc>
        <a:spcBef>
          <a:spcPts val="446"/>
        </a:spcBef>
        <a:buFont typeface="+mj-lt"/>
        <a:buAutoNum type="arabicPeriod"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5605" rtl="0" eaLnBrk="1" latinLnBrk="0" hangingPunct="1">
        <a:lnSpc>
          <a:spcPct val="90000"/>
        </a:lnSpc>
        <a:spcBef>
          <a:spcPts val="446"/>
        </a:spcBef>
        <a:buFont typeface="+mj-lt"/>
        <a:buNone/>
        <a:defRPr sz="1500" b="1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3058519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66321" indent="-203901" algn="l" defTabSz="815605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802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605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3407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1210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9013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6814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4618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419" algn="l" defTabSz="8156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ujpYwxfDIk?feature=oembed" TargetMode="External"/><Relationship Id="rId4" Type="http://schemas.openxmlformats.org/officeDocument/2006/relationships/image" Target="../media/image2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www.totaralearning.com/" TargetMode="External"/><Relationship Id="rId7" Type="http://schemas.openxmlformats.org/officeDocument/2006/relationships/hyperlink" Target="https://twitter.com/totaralearning" TargetMode="External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11" Type="http://schemas.openxmlformats.org/officeDocument/2006/relationships/hyperlink" Target="https://totara.community/totara/dashboard/index.php" TargetMode="External"/><Relationship Id="rId5" Type="http://schemas.openxmlformats.org/officeDocument/2006/relationships/hyperlink" Target="https://www.instagram.com/totaralearning/" TargetMode="External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hyperlink" Target="https://www.linkedin.com/company/totaralearn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8ABD31E-1BCB-1146-93F4-318DB8A48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43035" y="-1017283"/>
            <a:ext cx="12610435" cy="6452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7472C1-81AD-D740-B7DD-3D8A37F98E73}"/>
              </a:ext>
            </a:extLst>
          </p:cNvPr>
          <p:cNvSpPr/>
          <p:nvPr/>
        </p:nvSpPr>
        <p:spPr>
          <a:xfrm rot="1327081">
            <a:off x="4142736" y="-1033719"/>
            <a:ext cx="8375904" cy="945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1AEFF9A-6A62-514F-99E6-F4432E11D7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0" y="918743"/>
            <a:ext cx="9197506" cy="4279900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7B4BE-B03F-6841-A682-FB7356790D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5472"/>
            <a:ext cx="2260600" cy="241502"/>
          </a:xfrm>
        </p:spPr>
        <p:txBody>
          <a:bodyPr/>
          <a:lstStyle/>
          <a:p>
            <a:r>
              <a:rPr lang="en-US" dirty="0"/>
              <a:t>Partner product WEBINAR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191F5-63FE-D143-BCC0-EC470CEF2B01}"/>
              </a:ext>
            </a:extLst>
          </p:cNvPr>
          <p:cNvSpPr txBox="1"/>
          <p:nvPr/>
        </p:nvSpPr>
        <p:spPr>
          <a:xfrm>
            <a:off x="5816309" y="3885905"/>
            <a:ext cx="2904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MEREDITH HENSON</a:t>
            </a:r>
            <a:br>
              <a:rPr lang="en-US" sz="1200" b="1" dirty="0">
                <a:solidFill>
                  <a:schemeClr val="bg1"/>
                </a:solidFill>
                <a:ea typeface="Open Sans" charset="0"/>
                <a:cs typeface="Open Sans" charset="0"/>
              </a:rPr>
            </a:br>
            <a:r>
              <a:rPr lang="en-US" sz="1200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Senior Solutions Consultant</a:t>
            </a:r>
          </a:p>
          <a:p>
            <a:pPr algn="r">
              <a:lnSpc>
                <a:spcPct val="100000"/>
              </a:lnSpc>
            </a:pPr>
            <a:endParaRPr lang="en-US" sz="1200" b="1" i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algn="r">
              <a:lnSpc>
                <a:spcPct val="100000"/>
              </a:lnSpc>
            </a:pPr>
            <a:r>
              <a:rPr lang="en-US" sz="12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IRIS VERMEREN </a:t>
            </a:r>
          </a:p>
          <a:p>
            <a:pPr algn="r">
              <a:lnSpc>
                <a:spcPct val="100000"/>
              </a:lnSpc>
            </a:pPr>
            <a:r>
              <a:rPr lang="en-US" sz="1200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International Marketing Manager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B996F-5FB8-DA44-8D61-0A08F314AA59}"/>
              </a:ext>
            </a:extLst>
          </p:cNvPr>
          <p:cNvSpPr txBox="1"/>
          <p:nvPr/>
        </p:nvSpPr>
        <p:spPr>
          <a:xfrm>
            <a:off x="423008" y="1993733"/>
            <a:ext cx="5467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000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Key selling points and demoing new functionality</a:t>
            </a:r>
          </a:p>
          <a:p>
            <a:pPr>
              <a:lnSpc>
                <a:spcPct val="100000"/>
              </a:lnSpc>
            </a:pPr>
            <a:endParaRPr lang="en-US" sz="3000" b="1" i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000" b="1" i="1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Totara Learn 13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FD4F20-2990-4B47-9C7E-FC49EA2B20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62" y="749763"/>
            <a:ext cx="2175514" cy="5759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3420" y="319025"/>
            <a:ext cx="18553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bg1">
                    <a:lumMod val="65000"/>
                  </a:schemeClr>
                </a:solidFill>
              </a:rPr>
              <a:t>In partnership with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888662" y="656974"/>
            <a:ext cx="0" cy="72000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591" y="708613"/>
            <a:ext cx="1850070" cy="64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586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51926" y="-469162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377F247-C1EB-4F48-AED1-63F4AB478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" y="708185"/>
            <a:ext cx="5690276" cy="342603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902A553-6892-CC4F-8973-4F65CA9894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662" y="2137753"/>
            <a:ext cx="3690224" cy="3005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7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9926062-E910-384E-9472-482725C2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43" y="696850"/>
            <a:ext cx="5320778" cy="4446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68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0961" y="1673037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Report Builder improvements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More accessible and appealing interface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Reduces barriers to non-technical staff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Modernised graphs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Better visualisation of progress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Template development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415529" y="1051170"/>
            <a:ext cx="83433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9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1671C07-833E-7642-83F9-21DF7BE6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12" y="873453"/>
            <a:ext cx="6482924" cy="4238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91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4A9DF479-A053-D840-8E40-E9FC628A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" y="800965"/>
            <a:ext cx="6116869" cy="4294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551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673037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Updated Seminar Management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More accessible and appealing interface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New training models/options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Engagement and contribution measures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Quick join link to webinar software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Accommodate large events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57872" y="1051170"/>
            <a:ext cx="82544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673037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New Audience rules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Targeted access to learning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Right learning at the right time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Featured Learning tiles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Recommended next course/program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2" y="1051170"/>
            <a:ext cx="82798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935E8-5887-4E40-B466-984739D4E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080" y="1263939"/>
            <a:ext cx="1726777" cy="10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673037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Open Badges 2.0</a:t>
            </a:r>
          </a:p>
          <a:p>
            <a:pPr marL="539750" lvl="1" indent="23018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6563" algn="l"/>
              </a:tabLst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Internal endorsements from SMEs</a:t>
            </a:r>
          </a:p>
          <a:p>
            <a:pPr marL="539750" lvl="1" indent="23018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6563" algn="l"/>
              </a:tabLst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Partnering with external bodies</a:t>
            </a:r>
          </a:p>
          <a:p>
            <a:pPr marL="539750" lvl="1" indent="23018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6563" algn="l"/>
              </a:tabLst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Increased badge value</a:t>
            </a:r>
          </a:p>
          <a:p>
            <a:pPr marL="539750" lvl="1" indent="23018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6563" algn="l"/>
              </a:tabLst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Badges issued in preferred languages</a:t>
            </a:r>
          </a:p>
          <a:p>
            <a:pPr marL="539750" lvl="1" indent="230188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6563" algn="l"/>
              </a:tabLst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Flexibility to choose own backpack service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415529" y="1051170"/>
            <a:ext cx="83306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F7DFFC2-AF9E-F14E-896B-C1ED09E6E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64" y="1995654"/>
            <a:ext cx="952500" cy="952500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3A4805FB-E58C-1648-966A-A4A99DBD8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70" y="310051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8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73037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Catalogue updates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Include dynamic elements within catalogue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Streamlined access to learning items</a:t>
            </a:r>
          </a:p>
          <a:p>
            <a:pPr marL="311150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Evidence bank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 forms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Simplified workflow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Quick capture for past and external learning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68385" y="1063870"/>
            <a:ext cx="81782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4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3605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61202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Profile page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Information access controls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other design/navigation items</a:t>
            </a:r>
          </a:p>
          <a:p>
            <a:pPr marL="311150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Look and feel improvements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Branded login page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Simple customisation interface</a:t>
            </a:r>
          </a:p>
          <a:p>
            <a:pPr marL="800100" lvl="1" indent="-2603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Accessibility driven design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3" y="1061681"/>
            <a:ext cx="820976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8F67FC2-8B10-3643-9BD7-2BB7FBD4705D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B695B9-14F6-FB41-9784-2AC8936A41ED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46D79F-6BA3-8E48-97A7-03ED51FD3A70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8602" y="1693138"/>
            <a:ext cx="6104218" cy="242206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Slides and live site references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Questions welcome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Links posted in the Chat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Recording and slides shared </a:t>
            </a:r>
            <a:b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</a:b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with Partners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Follow up in discussion forums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i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Totara Learn and core features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Session info</a:t>
            </a:r>
            <a:b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</a:b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99914" y="1051170"/>
            <a:ext cx="71749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C8D8FA4-9B6D-734C-8D1E-6327CFDC3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67" y="1054211"/>
            <a:ext cx="1605078" cy="1605078"/>
          </a:xfrm>
          <a:prstGeom prst="rect">
            <a:avLst/>
          </a:prstGeom>
        </p:spPr>
      </p:pic>
      <p:pic>
        <p:nvPicPr>
          <p:cNvPr id="16" name="Picture 15" descr="A picture containing drawing, food, light&#10;&#10;Description automatically generated">
            <a:extLst>
              <a:ext uri="{FF2B5EF4-FFF2-40B4-BE49-F238E27FC236}">
                <a16:creationId xmlns:a16="http://schemas.microsoft.com/office/drawing/2014/main" id="{2F23E461-F045-7942-A8E6-1AA72D8B8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813" y="1673856"/>
            <a:ext cx="1842571" cy="1842571"/>
          </a:xfrm>
          <a:prstGeom prst="rect">
            <a:avLst/>
          </a:prstGeom>
        </p:spPr>
      </p:pic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52936C06-8CD7-2343-9EF4-492C38E24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67" y="2832066"/>
            <a:ext cx="1605078" cy="160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9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0D48F-3698-C540-96CB-2FA4FEA15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3794" y="-63126"/>
            <a:ext cx="8327180" cy="58844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A40E1A6-D9B0-1043-BDC9-A16AD3FF1A4E}"/>
              </a:ext>
            </a:extLst>
          </p:cNvPr>
          <p:cNvSpPr/>
          <p:nvPr/>
        </p:nvSpPr>
        <p:spPr>
          <a:xfrm>
            <a:off x="6275506" y="2340791"/>
            <a:ext cx="1460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cap="all" dirty="0">
                <a:latin typeface="+mj-lt"/>
                <a:ea typeface="+mj-ea"/>
                <a:cs typeface="+mj-cs"/>
              </a:rPr>
              <a:t>Mobile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A3E70A-2A3E-044E-9567-958D887A577A}"/>
              </a:ext>
            </a:extLst>
          </p:cNvPr>
          <p:cNvSpPr/>
          <p:nvPr/>
        </p:nvSpPr>
        <p:spPr>
          <a:xfrm>
            <a:off x="3065261" y="1368171"/>
            <a:ext cx="8777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/>
            <a:r>
              <a:rPr lang="en-US" sz="800" b="1" dirty="0">
                <a:solidFill>
                  <a:srgbClr val="414141"/>
                </a:solidFill>
              </a:rPr>
              <a:t>Extensions</a:t>
            </a:r>
            <a:endParaRPr lang="en-GB" sz="800" b="1" dirty="0">
              <a:solidFill>
                <a:srgbClr val="41414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3919B6-2AB9-6248-8383-823466A6F230}"/>
              </a:ext>
            </a:extLst>
          </p:cNvPr>
          <p:cNvSpPr/>
          <p:nvPr/>
        </p:nvSpPr>
        <p:spPr>
          <a:xfrm>
            <a:off x="4918671" y="2870800"/>
            <a:ext cx="690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/>
            <a:r>
              <a:rPr lang="en-US" sz="800" b="1" dirty="0">
                <a:solidFill>
                  <a:srgbClr val="414141"/>
                </a:solidFill>
              </a:rPr>
              <a:t>Content </a:t>
            </a:r>
          </a:p>
          <a:p>
            <a:pPr marL="63450"/>
            <a:r>
              <a:rPr lang="en-US" sz="800" b="1" dirty="0">
                <a:solidFill>
                  <a:srgbClr val="414141"/>
                </a:solidFill>
              </a:rPr>
              <a:t>libraries</a:t>
            </a:r>
            <a:endParaRPr lang="en-GB" sz="800" b="1" dirty="0">
              <a:solidFill>
                <a:srgbClr val="41414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D2894-171F-0B45-817B-96E44B8EFFA6}"/>
              </a:ext>
            </a:extLst>
          </p:cNvPr>
          <p:cNvSpPr/>
          <p:nvPr/>
        </p:nvSpPr>
        <p:spPr>
          <a:xfrm>
            <a:off x="2614363" y="3412899"/>
            <a:ext cx="8337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/>
            <a:r>
              <a:rPr lang="en-US" sz="800" b="1" dirty="0">
                <a:solidFill>
                  <a:srgbClr val="414141"/>
                </a:solidFill>
              </a:rPr>
              <a:t>Plugins</a:t>
            </a:r>
            <a:endParaRPr lang="en-GB" sz="800" b="1" dirty="0">
              <a:solidFill>
                <a:srgbClr val="41414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0672C-9A42-E345-8974-FCB281B624BD}"/>
              </a:ext>
            </a:extLst>
          </p:cNvPr>
          <p:cNvSpPr/>
          <p:nvPr/>
        </p:nvSpPr>
        <p:spPr>
          <a:xfrm>
            <a:off x="3743795" y="3450005"/>
            <a:ext cx="12770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/>
            <a:r>
              <a:rPr lang="en-US" sz="1100" dirty="0">
                <a:solidFill>
                  <a:schemeClr val="bg1"/>
                </a:solidFill>
                <a:latin typeface="+mj-lt"/>
              </a:rPr>
              <a:t>EMPLOYEE</a:t>
            </a:r>
            <a:br>
              <a:rPr lang="en-US" sz="1100" dirty="0">
                <a:solidFill>
                  <a:schemeClr val="bg1"/>
                </a:solidFill>
                <a:latin typeface="+mj-lt"/>
              </a:rPr>
            </a:br>
            <a:r>
              <a:rPr lang="en-US" sz="1100" dirty="0">
                <a:solidFill>
                  <a:schemeClr val="bg1"/>
                </a:solidFill>
                <a:latin typeface="+mj-lt"/>
              </a:rPr>
              <a:t>ENGAGEMENT</a:t>
            </a:r>
            <a:endParaRPr lang="en-GB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C091A3-B87C-1E47-BB42-B9709BB91B51}"/>
              </a:ext>
            </a:extLst>
          </p:cNvPr>
          <p:cNvSpPr/>
          <p:nvPr/>
        </p:nvSpPr>
        <p:spPr>
          <a:xfrm>
            <a:off x="2168995" y="2330911"/>
            <a:ext cx="12940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/>
            <a:r>
              <a:rPr lang="en-US" sz="1050" dirty="0">
                <a:solidFill>
                  <a:schemeClr val="bg1"/>
                </a:solidFill>
                <a:latin typeface="+mj-lt"/>
              </a:rPr>
              <a:t>BETTER</a:t>
            </a:r>
            <a:br>
              <a:rPr lang="en-US" sz="1050" dirty="0">
                <a:solidFill>
                  <a:schemeClr val="bg1"/>
                </a:solidFill>
                <a:latin typeface="+mj-lt"/>
              </a:rPr>
            </a:br>
            <a:r>
              <a:rPr lang="en-US" sz="1050" dirty="0">
                <a:solidFill>
                  <a:schemeClr val="bg1"/>
                </a:solidFill>
                <a:latin typeface="+mj-lt"/>
              </a:rPr>
              <a:t>PERFORMANCE</a:t>
            </a:r>
            <a:endParaRPr lang="en-GB" sz="10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EADB5D-150E-A947-BB8D-1452940403FB}"/>
              </a:ext>
            </a:extLst>
          </p:cNvPr>
          <p:cNvSpPr/>
          <p:nvPr/>
        </p:nvSpPr>
        <p:spPr>
          <a:xfrm>
            <a:off x="4242639" y="1592459"/>
            <a:ext cx="107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450"/>
            <a:r>
              <a:rPr lang="en-US" sz="1100" dirty="0">
                <a:solidFill>
                  <a:schemeClr val="bg1"/>
                </a:solidFill>
                <a:latin typeface="+mj-lt"/>
              </a:rPr>
              <a:t>EFFECTIVE</a:t>
            </a:r>
            <a:br>
              <a:rPr lang="en-US" sz="1100" dirty="0">
                <a:solidFill>
                  <a:schemeClr val="bg1"/>
                </a:solidFill>
                <a:latin typeface="+mj-lt"/>
              </a:rPr>
            </a:br>
            <a:r>
              <a:rPr lang="en-US" sz="1100" dirty="0">
                <a:solidFill>
                  <a:schemeClr val="bg1"/>
                </a:solidFill>
                <a:latin typeface="+mj-lt"/>
              </a:rPr>
              <a:t>LEARNING</a:t>
            </a:r>
            <a:endParaRPr lang="en-GB" sz="11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634B8A-A84E-7E49-9A90-ABE98C6CE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526" y="1320602"/>
            <a:ext cx="2134537" cy="4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91138-1619-204C-A6CC-1D10AB20D0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217" y="876142"/>
            <a:ext cx="1780683" cy="46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14203-5ED6-D94F-931F-25F8453E9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941" y="3664510"/>
            <a:ext cx="2039143" cy="46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9D26D87-A86B-7442-A6F2-7459D2AB206B}"/>
              </a:ext>
            </a:extLst>
          </p:cNvPr>
          <p:cNvSpPr txBox="1"/>
          <p:nvPr/>
        </p:nvSpPr>
        <p:spPr>
          <a:xfrm>
            <a:off x="5555542" y="1237366"/>
            <a:ext cx="17806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cap="all" dirty="0">
                <a:latin typeface="+mj-lt"/>
                <a:ea typeface="+mj-ea"/>
                <a:cs typeface="+mj-cs"/>
              </a:rPr>
              <a:t>LEARN AND GROW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6346C8-F8D4-214D-A864-9B9DF54E8850}"/>
              </a:ext>
            </a:extLst>
          </p:cNvPr>
          <p:cNvSpPr txBox="1"/>
          <p:nvPr/>
        </p:nvSpPr>
        <p:spPr>
          <a:xfrm>
            <a:off x="856802" y="1687177"/>
            <a:ext cx="20954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cap="all" dirty="0">
                <a:latin typeface="+mj-lt"/>
                <a:ea typeface="+mj-ea"/>
                <a:cs typeface="+mj-cs"/>
              </a:rPr>
              <a:t>PERFORM AND SUCCEED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B06BAC-8017-BE46-B68A-B42E1EB3AA6F}"/>
              </a:ext>
            </a:extLst>
          </p:cNvPr>
          <p:cNvSpPr txBox="1"/>
          <p:nvPr/>
        </p:nvSpPr>
        <p:spPr>
          <a:xfrm>
            <a:off x="5555542" y="4020392"/>
            <a:ext cx="20954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cap="all" dirty="0">
                <a:latin typeface="+mj-lt"/>
                <a:ea typeface="+mj-ea"/>
                <a:cs typeface="+mj-cs"/>
              </a:rPr>
              <a:t>ENGAGE AND DELIVER</a:t>
            </a:r>
          </a:p>
        </p:txBody>
      </p:sp>
    </p:spTree>
    <p:extLst>
      <p:ext uri="{BB962C8B-B14F-4D97-AF65-F5344CB8AC3E}">
        <p14:creationId xmlns:p14="http://schemas.microsoft.com/office/powerpoint/2010/main" val="379503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383138"/>
            <a:ext cx="6821669" cy="291231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Tenants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Turn on MT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multiple tenants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Associated tenant users and permissions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Different Dashboards for tenants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Tenant only courses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Tenant themes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Isolation mode on/off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Set up for demo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68383" y="1063870"/>
            <a:ext cx="77972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384300"/>
            <a:ext cx="6821669" cy="291231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Mobile</a:t>
            </a:r>
          </a:p>
          <a:p>
            <a:pPr marL="711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 configuration settings</a:t>
            </a:r>
          </a:p>
          <a:p>
            <a:pPr marL="711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Create/mark mobile friendly courses</a:t>
            </a:r>
          </a:p>
          <a:p>
            <a:pPr marL="711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SCORM activity</a:t>
            </a:r>
          </a:p>
          <a:p>
            <a:pPr marL="711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Install app on sample mobile device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Catalogue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FL or HTML block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Make home page for Example Learner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Set up for demo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C4426E-1088-AB4C-9162-706C4DDDD7AB}"/>
              </a:ext>
            </a:extLst>
          </p:cNvPr>
          <p:cNvCxnSpPr>
            <a:cxnSpLocks/>
          </p:cNvCxnSpPr>
          <p:nvPr/>
        </p:nvCxnSpPr>
        <p:spPr>
          <a:xfrm>
            <a:off x="-4268383" y="1063870"/>
            <a:ext cx="77972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8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393648"/>
            <a:ext cx="6821669" cy="2912316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Report Builder</a:t>
            </a:r>
          </a:p>
          <a:p>
            <a:pPr marL="711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graphical reports </a:t>
            </a:r>
          </a:p>
          <a:p>
            <a:pPr marL="711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Donut, progress donut types</a:t>
            </a:r>
          </a:p>
          <a:p>
            <a:pPr marL="3429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Seminar management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internal Facilitators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Room Link field for a virtual room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a ‘Seminar demo’ course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Upcoming and Past events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Set up for demo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BAE97F-08C2-854C-8CA3-69A512AEFC63}"/>
              </a:ext>
            </a:extLst>
          </p:cNvPr>
          <p:cNvCxnSpPr>
            <a:cxnSpLocks/>
          </p:cNvCxnSpPr>
          <p:nvPr/>
        </p:nvCxnSpPr>
        <p:spPr>
          <a:xfrm>
            <a:off x="-4268383" y="1063870"/>
            <a:ext cx="77972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8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30961" y="1393648"/>
            <a:ext cx="6821669" cy="2912316"/>
          </a:xfrm>
        </p:spPr>
        <p:txBody>
          <a:bodyPr/>
          <a:lstStyle/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multi-session events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Enable manual grading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multiple rooms and facilitators to events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Book attendees</a:t>
            </a:r>
          </a:p>
          <a:p>
            <a:pPr marL="7493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Take attendance on one session</a:t>
            </a:r>
          </a:p>
          <a:p>
            <a:pPr marL="4445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Profile page</a:t>
            </a:r>
          </a:p>
          <a:p>
            <a:pPr marL="838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profile and FL blocks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Set up for demo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12F1BF5-4719-964A-9334-7B9B5628E2DB}"/>
              </a:ext>
            </a:extLst>
          </p:cNvPr>
          <p:cNvCxnSpPr>
            <a:cxnSpLocks/>
          </p:cNvCxnSpPr>
          <p:nvPr/>
        </p:nvCxnSpPr>
        <p:spPr>
          <a:xfrm>
            <a:off x="-4268383" y="1063870"/>
            <a:ext cx="77972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05639" y="1576121"/>
            <a:ext cx="6821669" cy="2912316"/>
          </a:xfrm>
        </p:spPr>
        <p:txBody>
          <a:bodyPr/>
          <a:lstStyle/>
          <a:p>
            <a:pPr marL="444500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Open Badges</a:t>
            </a:r>
          </a:p>
          <a:p>
            <a:pPr marL="838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manual issue system badge</a:t>
            </a:r>
          </a:p>
          <a:p>
            <a:pPr marL="838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multiple versions (link via Related)</a:t>
            </a:r>
          </a:p>
          <a:p>
            <a:pPr marL="838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Include multiple languages</a:t>
            </a:r>
          </a:p>
          <a:p>
            <a:pPr marL="838200" lvl="1" indent="-34290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Endorsement by example internal or external expert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Set up for demo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2" y="1051170"/>
            <a:ext cx="78226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3605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61202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Learner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Personalisation</a:t>
            </a: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(Dashboards, Alerts, Tasks..)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Current Learning (Programs and Certifications)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Browse catalogue/course access 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Inbuilt activities/resources/blocks 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Activity and course completion tracking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Restrict access (adaptive learning)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Demo workflows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3" y="1061681"/>
            <a:ext cx="80385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3605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61202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Learner cont.</a:t>
            </a:r>
            <a:endParaRPr lang="en-US" sz="2000" b="1" dirty="0">
              <a:solidFill>
                <a:srgbClr val="6ABD45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Seminar booking (signup, custom fields, manager approval)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Learning Plan (view progress, request new course)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Record of Learning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Upload Evidence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Demo workflows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3" y="1061681"/>
            <a:ext cx="80385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1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3605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61202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Manager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Personalisation</a:t>
            </a: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(Manager Dashboards, Alerts, Tasks..)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Learning Plan and Seminar approvals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Team view 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Report list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Manager-only catalogue view (audience visibility)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Demo workflows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3" y="1061681"/>
            <a:ext cx="80385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1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3605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61202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Trainer/Facilitator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Personalisation</a:t>
            </a: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(Dashboards, Alerts, Tasks..)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Facilitation calendar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Mark Seminar attendance and grading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follow up activities (e.g. manual badge issue)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new course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Demo workflows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3" y="1061681"/>
            <a:ext cx="80385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68601" y="1693138"/>
            <a:ext cx="6821669" cy="2912316"/>
          </a:xfrm>
        </p:spPr>
        <p:txBody>
          <a:bodyPr/>
          <a:lstStyle/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Learn and </a:t>
            </a:r>
            <a:r>
              <a:rPr lang="en-GB" b="1" u="none" dirty="0" err="1">
                <a:latin typeface="Open Sans ExtraBold" charset="0"/>
                <a:ea typeface="Open Sans ExtraBold" charset="0"/>
                <a:cs typeface="Open Sans ExtraBold" charset="0"/>
              </a:rPr>
              <a:t>groW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2" y="1051170"/>
            <a:ext cx="78226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descr="Get to Know Totara Learn">
            <a:hlinkClick r:id="" action="ppaction://media"/>
            <a:extLst>
              <a:ext uri="{FF2B5EF4-FFF2-40B4-BE49-F238E27FC236}">
                <a16:creationId xmlns:a16="http://schemas.microsoft.com/office/drawing/2014/main" id="{BE1168AD-7179-5740-A64E-C9D0F814B3D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31435" y="1543845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3605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61202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Administrator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Configure Catalogue (add Filter) 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Create and schedule report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new Tenant and configure theme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new Dynamic Audience (automation)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Link new course to Competency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Add new </a:t>
            </a:r>
            <a:r>
              <a:rPr lang="en-US" sz="2000" b="1" dirty="0" err="1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Organisation</a:t>
            </a: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and Position and link Competency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Demo workflows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15833" y="1061681"/>
            <a:ext cx="803853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3007" y="-1176236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questions</a:t>
            </a:r>
            <a:b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</a:b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B19CC4-1C15-444D-AFB8-1596D83E5271}"/>
              </a:ext>
            </a:extLst>
          </p:cNvPr>
          <p:cNvSpPr txBox="1"/>
          <p:nvPr/>
        </p:nvSpPr>
        <p:spPr>
          <a:xfrm>
            <a:off x="3812583" y="986700"/>
            <a:ext cx="759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accent1"/>
                </a:solidFill>
                <a:latin typeface="+mj-lt"/>
              </a:rPr>
              <a:t>?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AA0D10-E285-864E-8BBA-4814EC27220A}"/>
              </a:ext>
            </a:extLst>
          </p:cNvPr>
          <p:cNvSpPr/>
          <p:nvPr/>
        </p:nvSpPr>
        <p:spPr>
          <a:xfrm>
            <a:off x="-81793" y="1"/>
            <a:ext cx="9225793" cy="5143499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924543-E273-AB4D-8A89-BC55DA1D0D93}"/>
              </a:ext>
            </a:extLst>
          </p:cNvPr>
          <p:cNvSpPr txBox="1"/>
          <p:nvPr/>
        </p:nvSpPr>
        <p:spPr>
          <a:xfrm>
            <a:off x="-81793" y="3080448"/>
            <a:ext cx="9225793" cy="961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ts val="3000"/>
              </a:lnSpc>
              <a:defRPr sz="22500" b="1" cap="all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>
            <a:r>
              <a:rPr dirty="0"/>
              <a:t>Q?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2373A68E-5D97-A240-88C0-2DFE366DBA08}"/>
              </a:ext>
            </a:extLst>
          </p:cNvPr>
          <p:cNvSpPr/>
          <p:nvPr/>
        </p:nvSpPr>
        <p:spPr>
          <a:xfrm rot="605273">
            <a:off x="6524317" y="-236070"/>
            <a:ext cx="6012576" cy="6633038"/>
          </a:xfrm>
          <a:prstGeom prst="rect">
            <a:avLst/>
          </a:prstGeom>
          <a:solidFill>
            <a:schemeClr val="accent1">
              <a:lumMod val="50000"/>
              <a:alpha val="24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D8AD40-4AF5-C046-827B-26C086380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87" y="3080448"/>
            <a:ext cx="1333955" cy="13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2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Text Placeholder 42"/>
          <p:cNvSpPr txBox="1">
            <a:spLocks noGrp="1"/>
          </p:cNvSpPr>
          <p:nvPr>
            <p:ph type="body" sz="quarter" idx="1"/>
          </p:nvPr>
        </p:nvSpPr>
        <p:spPr>
          <a:xfrm>
            <a:off x="627386" y="3450316"/>
            <a:ext cx="2360025" cy="730748"/>
          </a:xfrm>
          <a:prstGeom prst="rect">
            <a:avLst/>
          </a:prstGeom>
        </p:spPr>
        <p:txBody>
          <a:bodyPr/>
          <a:lstStyle/>
          <a:p>
            <a:pPr>
              <a:defRPr b="0"/>
            </a:pPr>
            <a:r>
              <a:rPr i="1" dirty="0"/>
              <a:t>Join the</a:t>
            </a:r>
            <a:r>
              <a:rPr b="1" i="1" dirty="0"/>
              <a:t> </a:t>
            </a:r>
            <a:r>
              <a:rPr b="1" i="1" dirty="0" err="1"/>
              <a:t>totara.community</a:t>
            </a:r>
            <a:r>
              <a:rPr b="1" i="1" dirty="0"/>
              <a:t> </a:t>
            </a:r>
            <a:r>
              <a:rPr i="1" dirty="0"/>
              <a:t>(it’s free)</a:t>
            </a:r>
          </a:p>
        </p:txBody>
      </p:sp>
      <p:sp>
        <p:nvSpPr>
          <p:cNvPr id="716" name="Text Placeholder 4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100" b="1"/>
            </a:lvl1pPr>
          </a:lstStyle>
          <a:p>
            <a:r>
              <a:rPr i="1" dirty="0"/>
              <a:t>Follow us on social media</a:t>
            </a:r>
          </a:p>
        </p:txBody>
      </p:sp>
      <p:grpSp>
        <p:nvGrpSpPr>
          <p:cNvPr id="719" name="Rectangle 26">
            <a:hlinkClick r:id="rId3"/>
          </p:cNvPr>
          <p:cNvGrpSpPr/>
          <p:nvPr/>
        </p:nvGrpSpPr>
        <p:grpSpPr>
          <a:xfrm>
            <a:off x="-1" y="4315428"/>
            <a:ext cx="2168558" cy="216779"/>
            <a:chOff x="0" y="0"/>
            <a:chExt cx="2168556" cy="216777"/>
          </a:xfrm>
        </p:grpSpPr>
        <p:sp>
          <p:nvSpPr>
            <p:cNvPr id="717" name="Rectangle"/>
            <p:cNvSpPr/>
            <p:nvPr/>
          </p:nvSpPr>
          <p:spPr>
            <a:xfrm>
              <a:off x="-1" y="0"/>
              <a:ext cx="2168558" cy="216778"/>
            </a:xfrm>
            <a:prstGeom prst="rect">
              <a:avLst/>
            </a:prstGeom>
            <a:solidFill>
              <a:srgbClr val="000000"/>
            </a:solidFill>
            <a:ln w="3175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18" name="WWW.TOTARALEARNING.COM"/>
            <p:cNvSpPr txBox="1"/>
            <p:nvPr/>
          </p:nvSpPr>
          <p:spPr>
            <a:xfrm>
              <a:off x="-1" y="11869"/>
              <a:ext cx="2168558" cy="193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r">
                <a:defRPr sz="700" b="1">
                  <a:solidFill>
                    <a:srgbClr val="FFFFFF"/>
                  </a:solidFill>
                </a:defRPr>
              </a:lvl1pPr>
            </a:lstStyle>
            <a:p>
              <a:r>
                <a:t>WWW.TOTARALEARNING.COM</a:t>
              </a:r>
            </a:p>
          </p:txBody>
        </p:sp>
      </p:grpSp>
      <p:sp>
        <p:nvSpPr>
          <p:cNvPr id="720" name="Straight Connector 23"/>
          <p:cNvSpPr/>
          <p:nvPr/>
        </p:nvSpPr>
        <p:spPr>
          <a:xfrm>
            <a:off x="658974" y="3389048"/>
            <a:ext cx="326495" cy="1"/>
          </a:xfrm>
          <a:prstGeom prst="line">
            <a:avLst/>
          </a:prstGeom>
          <a:ln w="25400">
            <a:solidFill>
              <a:srgbClr val="EC397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21" name="Picture 5" descr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628" y="1492462"/>
            <a:ext cx="4441768" cy="3331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Picture 12" descr="Picture 1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204" y="3741370"/>
            <a:ext cx="208915" cy="20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3" name="Picture 17" descr="Picture 17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3536" y="3744555"/>
            <a:ext cx="208915" cy="20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724" name="Picture 18" descr="Picture 18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4165" y="3741372"/>
            <a:ext cx="259049" cy="219851"/>
          </a:xfrm>
          <a:prstGeom prst="rect">
            <a:avLst/>
          </a:prstGeom>
          <a:ln w="12700">
            <a:miter lim="400000"/>
          </a:ln>
        </p:spPr>
      </p:pic>
      <p:sp>
        <p:nvSpPr>
          <p:cNvPr id="725" name="TextBox 19"/>
          <p:cNvSpPr txBox="1"/>
          <p:nvPr/>
        </p:nvSpPr>
        <p:spPr>
          <a:xfrm>
            <a:off x="4021673" y="3747068"/>
            <a:ext cx="1424931" cy="221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8014" tIns="28014" rIns="28014" bIns="28014">
            <a:spAutoFit/>
          </a:bodyPr>
          <a:lstStyle>
            <a:lvl1pPr>
              <a:defRPr sz="1100"/>
            </a:lvl1pPr>
          </a:lstStyle>
          <a:p>
            <a:r>
              <a:rPr dirty="0"/>
              <a:t>@</a:t>
            </a:r>
            <a:r>
              <a:rPr dirty="0" err="1"/>
              <a:t>TotaraLearning</a:t>
            </a:r>
            <a:endParaRPr dirty="0"/>
          </a:p>
        </p:txBody>
      </p:sp>
      <p:pic>
        <p:nvPicPr>
          <p:cNvPr id="726" name="Picture 20" descr="Picture 20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7701" y="3744279"/>
            <a:ext cx="1778006" cy="203756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30E0D2A-4436-1245-991D-FE1A134523EE}"/>
              </a:ext>
            </a:extLst>
          </p:cNvPr>
          <p:cNvSpPr txBox="1">
            <a:spLocks/>
          </p:cNvSpPr>
          <p:nvPr/>
        </p:nvSpPr>
        <p:spPr>
          <a:xfrm>
            <a:off x="608477" y="2486608"/>
            <a:ext cx="6597033" cy="32098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Thanks for listening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936BEDD-51EE-4C47-984E-8B651ECADC87}"/>
              </a:ext>
            </a:extLst>
          </p:cNvPr>
          <p:cNvCxnSpPr/>
          <p:nvPr/>
        </p:nvCxnSpPr>
        <p:spPr>
          <a:xfrm>
            <a:off x="-2899093" y="2853411"/>
            <a:ext cx="7359807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5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498519" y="-469162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504534"/>
            <a:ext cx="6821669" cy="238649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Academy courses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Help documentation</a:t>
            </a:r>
          </a:p>
          <a:p>
            <a:pPr marL="533400" lvl="1"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ABD45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Version comparison table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Partner demo videos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Website product page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New marketing resources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RFP Database </a:t>
            </a:r>
            <a:r>
              <a:rPr lang="en-US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(coming soon)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Other resources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53326" y="1053360"/>
            <a:ext cx="7885966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72064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7B95AE2-2374-804A-848D-6ED40103EE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79" y="3914745"/>
            <a:ext cx="4019566" cy="1064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3116BA-388B-5B44-9F7E-6371CCAFB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005" y="1940704"/>
            <a:ext cx="1729195" cy="13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25882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339" y="1651421"/>
            <a:ext cx="390339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Everything in Totara 12…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Audiences and automation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Compliance and mandatory training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 report builder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Theming/branding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Course management 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Totara Learn 13 Key Features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47362" y="1051170"/>
            <a:ext cx="100959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590960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4" y="-1332337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3ABA4B-967E-654F-95F4-090115637E63}"/>
              </a:ext>
            </a:extLst>
          </p:cNvPr>
          <p:cNvSpPr txBox="1">
            <a:spLocks/>
          </p:cNvSpPr>
          <p:nvPr/>
        </p:nvSpPr>
        <p:spPr>
          <a:xfrm>
            <a:off x="4531738" y="1622226"/>
            <a:ext cx="3903399" cy="29123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815605" rtl="0" eaLnBrk="1" latinLnBrk="0" hangingPunct="1">
              <a:lnSpc>
                <a:spcPts val="1630"/>
              </a:lnSpc>
              <a:spcBef>
                <a:spcPts val="0"/>
              </a:spcBef>
              <a:spcAft>
                <a:spcPts val="753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815605" rtl="0" eaLnBrk="1" latinLnBrk="0" hangingPunct="1">
              <a:lnSpc>
                <a:spcPts val="1630"/>
              </a:lnSpc>
              <a:spcBef>
                <a:spcPts val="0"/>
              </a:spcBef>
              <a:spcAft>
                <a:spcPts val="1130"/>
              </a:spcAft>
              <a:buFont typeface="Arial" panose="020B0604020202020204" pitchFamily="34" charset="0"/>
              <a:buNone/>
              <a:defRPr sz="14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815605" rtl="0" eaLnBrk="1" latinLnBrk="0" hangingPunct="1">
              <a:lnSpc>
                <a:spcPts val="2132"/>
              </a:lnSpc>
              <a:spcBef>
                <a:spcPts val="0"/>
              </a:spcBef>
              <a:spcAft>
                <a:spcPts val="2132"/>
              </a:spcAft>
              <a:buFont typeface="Arial" panose="020B0604020202020204" pitchFamily="34" charset="0"/>
              <a:buNone/>
              <a:defRPr sz="1900" i="1" kern="12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0" indent="0" algn="l" defTabSz="815605" rtl="0" eaLnBrk="1" latinLnBrk="0" hangingPunct="1">
              <a:lnSpc>
                <a:spcPts val="2007"/>
              </a:lnSpc>
              <a:spcBef>
                <a:spcPts val="0"/>
              </a:spcBef>
              <a:buFont typeface="Arial" panose="020B0604020202020204" pitchFamily="34" charset="0"/>
              <a:buNone/>
              <a:defRPr sz="1900" u="sng" kern="1200" cap="all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64302" indent="-164302" algn="l" defTabSz="815605" rtl="0" eaLnBrk="1" latinLnBrk="0" hangingPunct="1">
              <a:lnSpc>
                <a:spcPts val="1881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81" indent="-286781" algn="l" defTabSz="815605" rtl="0" eaLnBrk="1" latinLnBrk="0" hangingPunct="1">
              <a:lnSpc>
                <a:spcPct val="90000"/>
              </a:lnSpc>
              <a:spcBef>
                <a:spcPts val="446"/>
              </a:spcBef>
              <a:buFont typeface="+mj-lt"/>
              <a:buAutoNum type="arabicPeriod"/>
              <a:defRPr sz="15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815605" rtl="0" eaLnBrk="1" latinLnBrk="0" hangingPunct="1">
              <a:lnSpc>
                <a:spcPct val="90000"/>
              </a:lnSpc>
              <a:spcBef>
                <a:spcPts val="446"/>
              </a:spcBef>
              <a:buFont typeface="+mj-lt"/>
              <a:buNone/>
              <a:defRPr sz="15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8519" indent="-203901" algn="l" defTabSz="815605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6321" indent="-203901" algn="l" defTabSz="815605" rtl="0" eaLnBrk="1" latinLnBrk="0" hangingPunct="1">
              <a:lnSpc>
                <a:spcPct val="90000"/>
              </a:lnSpc>
              <a:spcBef>
                <a:spcPts val="446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Personalisation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Adaptive learning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GDPR </a:t>
            </a: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compliance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Learning </a:t>
            </a: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Plans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Offline/external training management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Custom catalogue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</a:t>
            </a: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ompetency management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887055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Enhanced multitenancy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Totara Mobile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Report Builder improvements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Updated Seminar management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New Audience rules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Totara Learn 13 Key Features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68382" y="1051170"/>
            <a:ext cx="100959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D913AF-F31D-E44D-90CC-F98D96868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269" y="1140493"/>
            <a:ext cx="2193562" cy="36276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251297-BACA-3C4F-8305-E8CBEAA48F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1153934"/>
            <a:ext cx="2193232" cy="36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45766" y="1682354"/>
            <a:ext cx="3268667" cy="254246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Open Badges 2.0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Catalogue updates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Evidence bank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Profile page updates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Improved look and feel</a:t>
            </a:r>
            <a:endParaRPr lang="en-US" sz="2000" dirty="0">
              <a:solidFill>
                <a:schemeClr val="tx1"/>
              </a:solidFill>
              <a:latin typeface="Open Sans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Totara Learn 13 Key Features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70DF70-9453-7341-8D47-A22A28997089}"/>
              </a:ext>
            </a:extLst>
          </p:cNvPr>
          <p:cNvCxnSpPr>
            <a:cxnSpLocks/>
          </p:cNvCxnSpPr>
          <p:nvPr/>
        </p:nvCxnSpPr>
        <p:spPr>
          <a:xfrm>
            <a:off x="-4258287" y="1051170"/>
            <a:ext cx="100959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A11214-36DC-2947-96CC-2179EE8A1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96" y="1682354"/>
            <a:ext cx="3002444" cy="262996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9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7958" y="1693138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Enhanced Multitenancy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Extended Enterprise solutions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New commercial opportunities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Dissemination of user admin rights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Separation of courses/users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Tailored look and feel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369875" y="-465990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71FC40-DC5B-AC4C-B344-96EA865BBFB4}"/>
              </a:ext>
            </a:extLst>
          </p:cNvPr>
          <p:cNvCxnSpPr>
            <a:cxnSpLocks/>
          </p:cNvCxnSpPr>
          <p:nvPr/>
        </p:nvCxnSpPr>
        <p:spPr>
          <a:xfrm>
            <a:off x="-4415529" y="1051170"/>
            <a:ext cx="83433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C281A38-9847-AD4E-9573-31893B9A5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840" y="1498583"/>
            <a:ext cx="1748376" cy="135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0EAA7-3926-ED42-AB3A-FB6787FD3722}"/>
              </a:ext>
            </a:extLst>
          </p:cNvPr>
          <p:cNvSpPr/>
          <p:nvPr/>
        </p:nvSpPr>
        <p:spPr>
          <a:xfrm>
            <a:off x="-510363" y="-446567"/>
            <a:ext cx="11844670" cy="6081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188" y="1673037"/>
            <a:ext cx="6821669" cy="291231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Totara Mobile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Learning on-the-go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Just-in-time learning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Low connectivity/offline learning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Medical, retail, manufacturing ...</a:t>
            </a:r>
          </a:p>
          <a:p>
            <a:pPr marL="800100" lvl="1" indent="-2667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6ABD45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Push notifications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2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b="1" i="1" dirty="0"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243409C-FDFB-F941-9FCB-581307041048}"/>
              </a:ext>
            </a:extLst>
          </p:cNvPr>
          <p:cNvSpPr txBox="1">
            <a:spLocks/>
          </p:cNvSpPr>
          <p:nvPr/>
        </p:nvSpPr>
        <p:spPr>
          <a:xfrm>
            <a:off x="617958" y="675634"/>
            <a:ext cx="6597033" cy="64196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815605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500" u="heavy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none" dirty="0">
                <a:latin typeface="Open Sans ExtraBold" charset="0"/>
                <a:ea typeface="Open Sans ExtraBold" charset="0"/>
                <a:cs typeface="Open Sans ExtraBold" charset="0"/>
              </a:rPr>
              <a:t>Key selling points</a:t>
            </a:r>
            <a:endParaRPr lang="en-US" b="1" u="none" dirty="0">
              <a:latin typeface="Open Sans ExtraBold" charset="0"/>
              <a:ea typeface="Open Sans ExtraBold" charset="0"/>
              <a:cs typeface="Open Sans ExtraBold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ABD95C-AE2D-2648-9243-239EA4B5F8C1}"/>
              </a:ext>
            </a:extLst>
          </p:cNvPr>
          <p:cNvSpPr/>
          <p:nvPr/>
        </p:nvSpPr>
        <p:spPr>
          <a:xfrm rot="606446">
            <a:off x="8038929" y="-465992"/>
            <a:ext cx="3464169" cy="655906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D01FB-14FA-F344-9DA5-A5A70C333C43}"/>
              </a:ext>
            </a:extLst>
          </p:cNvPr>
          <p:cNvSpPr/>
          <p:nvPr/>
        </p:nvSpPr>
        <p:spPr>
          <a:xfrm rot="249280" flipV="1">
            <a:off x="-64505" y="-1168255"/>
            <a:ext cx="10340377" cy="1677317"/>
          </a:xfrm>
          <a:prstGeom prst="rect">
            <a:avLst/>
          </a:prstGeom>
          <a:solidFill>
            <a:schemeClr val="tx2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37FF009-7C29-7A42-B1C7-BA69F431A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8642" r="15694" b="8642"/>
          <a:stretch/>
        </p:blipFill>
        <p:spPr>
          <a:xfrm>
            <a:off x="5462995" y="928046"/>
            <a:ext cx="2048295" cy="401274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6185051-33C5-1C46-A737-C167EE8C25DC}"/>
              </a:ext>
            </a:extLst>
          </p:cNvPr>
          <p:cNvCxnSpPr>
            <a:cxnSpLocks/>
          </p:cNvCxnSpPr>
          <p:nvPr/>
        </p:nvCxnSpPr>
        <p:spPr>
          <a:xfrm>
            <a:off x="-4415529" y="1051170"/>
            <a:ext cx="834333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6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1_TotaraGeneral">
  <a:themeElements>
    <a:clrScheme name="Totara">
      <a:dk1>
        <a:sysClr val="windowText" lastClr="000000"/>
      </a:dk1>
      <a:lt1>
        <a:sysClr val="window" lastClr="FFFFFF"/>
      </a:lt1>
      <a:dk2>
        <a:srgbClr val="BBBBBB"/>
      </a:dk2>
      <a:lt2>
        <a:srgbClr val="E6E6E6"/>
      </a:lt2>
      <a:accent1>
        <a:srgbClr val="93AD3B"/>
      </a:accent1>
      <a:accent2>
        <a:srgbClr val="6ABD45"/>
      </a:accent2>
      <a:accent3>
        <a:srgbClr val="36BDB1"/>
      </a:accent3>
      <a:accent4>
        <a:srgbClr val="DBC71D"/>
      </a:accent4>
      <a:accent5>
        <a:srgbClr val="406779"/>
      </a:accent5>
      <a:accent6>
        <a:srgbClr val="D2D2D2"/>
      </a:accent6>
      <a:hlink>
        <a:srgbClr val="93AD3B"/>
      </a:hlink>
      <a:folHlink>
        <a:srgbClr val="467082"/>
      </a:folHlink>
    </a:clrScheme>
    <a:fontScheme name="Totar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ra Short2.potx" id="{3B954D4D-EED8-4F97-8D3B-D18FDB677324}" vid="{34F5B52C-E9BE-4043-A7DB-522527AF036C}"/>
    </a:ext>
  </a:extLst>
</a:theme>
</file>

<file path=ppt/theme/theme2.xml><?xml version="1.0" encoding="utf-8"?>
<a:theme xmlns:a="http://schemas.openxmlformats.org/drawingml/2006/main" name="TOT_Learn">
  <a:themeElements>
    <a:clrScheme name="Totara">
      <a:dk1>
        <a:sysClr val="windowText" lastClr="000000"/>
      </a:dk1>
      <a:lt1>
        <a:sysClr val="window" lastClr="FFFFFF"/>
      </a:lt1>
      <a:dk2>
        <a:srgbClr val="BBBBBB"/>
      </a:dk2>
      <a:lt2>
        <a:srgbClr val="E6E6E6"/>
      </a:lt2>
      <a:accent1>
        <a:srgbClr val="93AD3B"/>
      </a:accent1>
      <a:accent2>
        <a:srgbClr val="6ABD45"/>
      </a:accent2>
      <a:accent3>
        <a:srgbClr val="36BDB1"/>
      </a:accent3>
      <a:accent4>
        <a:srgbClr val="DBC71D"/>
      </a:accent4>
      <a:accent5>
        <a:srgbClr val="406779"/>
      </a:accent5>
      <a:accent6>
        <a:srgbClr val="D2D2D2"/>
      </a:accent6>
      <a:hlink>
        <a:srgbClr val="93AD3B"/>
      </a:hlink>
      <a:folHlink>
        <a:srgbClr val="467082"/>
      </a:folHlink>
    </a:clrScheme>
    <a:fontScheme name="Totar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ra Short2.potx" id="{3B954D4D-EED8-4F97-8D3B-D18FDB677324}" vid="{34F5B52C-E9BE-4043-A7DB-522527AF036C}"/>
    </a:ext>
  </a:extLst>
</a:theme>
</file>

<file path=ppt/theme/theme3.xml><?xml version="1.0" encoding="utf-8"?>
<a:theme xmlns:a="http://schemas.openxmlformats.org/drawingml/2006/main" name="TotaraSocial">
  <a:themeElements>
    <a:clrScheme name="Totara">
      <a:dk1>
        <a:sysClr val="windowText" lastClr="000000"/>
      </a:dk1>
      <a:lt1>
        <a:sysClr val="window" lastClr="FFFFFF"/>
      </a:lt1>
      <a:dk2>
        <a:srgbClr val="BBBBBB"/>
      </a:dk2>
      <a:lt2>
        <a:srgbClr val="E6E6E6"/>
      </a:lt2>
      <a:accent1>
        <a:srgbClr val="93AD3B"/>
      </a:accent1>
      <a:accent2>
        <a:srgbClr val="6ABD45"/>
      </a:accent2>
      <a:accent3>
        <a:srgbClr val="36BDB1"/>
      </a:accent3>
      <a:accent4>
        <a:srgbClr val="DBC71D"/>
      </a:accent4>
      <a:accent5>
        <a:srgbClr val="406779"/>
      </a:accent5>
      <a:accent6>
        <a:srgbClr val="D2D2D2"/>
      </a:accent6>
      <a:hlink>
        <a:srgbClr val="93AD3B"/>
      </a:hlink>
      <a:folHlink>
        <a:srgbClr val="467082"/>
      </a:folHlink>
    </a:clrScheme>
    <a:fontScheme name="Totar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ra Short2.potx" id="{3B954D4D-EED8-4F97-8D3B-D18FDB677324}" vid="{16154448-C0C0-4B8E-A4FF-A6BB012078F5}"/>
    </a:ext>
  </a:extLst>
</a:theme>
</file>

<file path=ppt/theme/theme4.xml><?xml version="1.0" encoding="utf-8"?>
<a:theme xmlns:a="http://schemas.openxmlformats.org/drawingml/2006/main" name="TotaraPerform">
  <a:themeElements>
    <a:clrScheme name="Totara">
      <a:dk1>
        <a:sysClr val="windowText" lastClr="000000"/>
      </a:dk1>
      <a:lt1>
        <a:sysClr val="window" lastClr="FFFFFF"/>
      </a:lt1>
      <a:dk2>
        <a:srgbClr val="BBBBBB"/>
      </a:dk2>
      <a:lt2>
        <a:srgbClr val="E6E6E6"/>
      </a:lt2>
      <a:accent1>
        <a:srgbClr val="93AD3B"/>
      </a:accent1>
      <a:accent2>
        <a:srgbClr val="6ABD45"/>
      </a:accent2>
      <a:accent3>
        <a:srgbClr val="36BDB1"/>
      </a:accent3>
      <a:accent4>
        <a:srgbClr val="DBC71D"/>
      </a:accent4>
      <a:accent5>
        <a:srgbClr val="406779"/>
      </a:accent5>
      <a:accent6>
        <a:srgbClr val="D2D2D2"/>
      </a:accent6>
      <a:hlink>
        <a:srgbClr val="93AD3B"/>
      </a:hlink>
      <a:folHlink>
        <a:srgbClr val="467082"/>
      </a:folHlink>
    </a:clrScheme>
    <a:fontScheme name="Totar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ra Short2.potx" id="{3B954D4D-EED8-4F97-8D3B-D18FDB677324}" vid="{C25543C2-EBED-430B-A443-E1D3047CB3E4}"/>
    </a:ext>
  </a:extLst>
</a:theme>
</file>

<file path=ppt/theme/theme5.xml><?xml version="1.0" encoding="utf-8"?>
<a:theme xmlns:a="http://schemas.openxmlformats.org/drawingml/2006/main" name="TotaraAnalytics">
  <a:themeElements>
    <a:clrScheme name="Totara">
      <a:dk1>
        <a:sysClr val="windowText" lastClr="000000"/>
      </a:dk1>
      <a:lt1>
        <a:sysClr val="window" lastClr="FFFFFF"/>
      </a:lt1>
      <a:dk2>
        <a:srgbClr val="BBBBBB"/>
      </a:dk2>
      <a:lt2>
        <a:srgbClr val="E6E6E6"/>
      </a:lt2>
      <a:accent1>
        <a:srgbClr val="93AD3B"/>
      </a:accent1>
      <a:accent2>
        <a:srgbClr val="6ABD45"/>
      </a:accent2>
      <a:accent3>
        <a:srgbClr val="36BDB1"/>
      </a:accent3>
      <a:accent4>
        <a:srgbClr val="DBC71D"/>
      </a:accent4>
      <a:accent5>
        <a:srgbClr val="406779"/>
      </a:accent5>
      <a:accent6>
        <a:srgbClr val="D2D2D2"/>
      </a:accent6>
      <a:hlink>
        <a:srgbClr val="93AD3B"/>
      </a:hlink>
      <a:folHlink>
        <a:srgbClr val="467082"/>
      </a:folHlink>
    </a:clrScheme>
    <a:fontScheme name="Totara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tara Short2.potx" id="{3B954D4D-EED8-4F97-8D3B-D18FDB677324}" vid="{FD3E9B02-8084-4D41-8E67-37C3EDAC2C7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Totara Presentation April 17</Template>
  <TotalTime>54056</TotalTime>
  <Words>796</Words>
  <Application>Microsoft Office PowerPoint</Application>
  <PresentationFormat>On-screen Show (16:9)</PresentationFormat>
  <Paragraphs>247</Paragraphs>
  <Slides>32</Slides>
  <Notes>32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Open Sans</vt:lpstr>
      <vt:lpstr>Open Sans ExtraBold</vt:lpstr>
      <vt:lpstr>Open Sans ExtraBold</vt:lpstr>
      <vt:lpstr>Open Sans SemiBold</vt:lpstr>
      <vt:lpstr>Open Sans SemiBold</vt:lpstr>
      <vt:lpstr>Wingdings</vt:lpstr>
      <vt:lpstr>1_TotaraGeneral</vt:lpstr>
      <vt:lpstr>TOT_Learn</vt:lpstr>
      <vt:lpstr>TotaraSocial</vt:lpstr>
      <vt:lpstr>TotaraPerform</vt:lpstr>
      <vt:lpstr>TotaraAnalytics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Ryan Ballentos</cp:lastModifiedBy>
  <cp:revision>636</cp:revision>
  <dcterms:created xsi:type="dcterms:W3CDTF">2017-05-12T14:56:13Z</dcterms:created>
  <dcterms:modified xsi:type="dcterms:W3CDTF">2022-11-02T02:06:24Z</dcterms:modified>
  <cp:category/>
</cp:coreProperties>
</file>